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theme" Target="theme/theme1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viewProps" Target="viewProps.xml" /><Relationship Id="rId2" Type="http://schemas.openxmlformats.org/officeDocument/2006/relationships/slide" Target="slides/slide1.xml" /><Relationship Id="rId16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10" Type="http://schemas.openxmlformats.org/officeDocument/2006/relationships/slide" Target="slides/slide9.xml" /><Relationship Id="rId19" Type="http://schemas.openxmlformats.org/officeDocument/2006/relationships/tableStyles" Target="tableStyle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19E5BE-3CBF-8740-A5F6-81617719CC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2B85457-F412-684E-8386-BDC522F4B1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B83B038-3A1A-DB44-B166-DF686DECE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BE37D-8AB3-9544-9C96-4468C9B3823A}" type="datetimeFigureOut">
              <a:rPr lang="ru-RU" smtClean="0"/>
              <a:t>13.07.2020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2532620-EEC6-B946-851A-730F55E62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4ED2F47-2702-C348-BD55-6775F48A8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D4EC-DA09-F64B-A01C-CBE53AFA0B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3595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702C14-B334-014A-8758-C2CE80B19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68E3F1-FD38-CB47-B2FA-A39148F8F3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E878D32-4B31-B44B-9D75-128995519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BE37D-8AB3-9544-9C96-4468C9B3823A}" type="datetimeFigureOut">
              <a:rPr lang="ru-RU" smtClean="0"/>
              <a:t>13.07.2020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F836A3F-7C1B-DF43-B04B-7998C12D7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94132C9-9FA5-6542-8DC2-FE4E5DD38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D4EC-DA09-F64B-A01C-CBE53AFA0B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9834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285F07-68C5-7345-AE0C-6CD4044D0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C1E588E-F742-C44F-8F94-E9C47E5BE1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341C5F8-D9F3-2E4A-8716-F0D19E275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BE37D-8AB3-9544-9C96-4468C9B3823A}" type="datetimeFigureOut">
              <a:rPr lang="ru-RU" smtClean="0"/>
              <a:t>13.07.2020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F57DD71-34DC-8742-8F87-B2F8E6C26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2967765-3A19-B644-A9FC-5E3EE0549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D4EC-DA09-F64B-A01C-CBE53AFA0B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8010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BD7DCF-9AFE-D84C-9961-6D13EA371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62577C3-FCEB-D649-9597-D210D86AB1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41BDDC6-28BB-1E47-9A33-698D7B07B7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7E82FB1-D7C3-5248-AB94-51246FECD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BE37D-8AB3-9544-9C96-4468C9B3823A}" type="datetimeFigureOut">
              <a:rPr lang="ru-RU" smtClean="0"/>
              <a:t>13.07.2020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2669888-93D3-9340-8FFF-14B5BCC18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F8AE63C-A6AA-C64C-BDD9-9365C4FDD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D4EC-DA09-F64B-A01C-CBE53AFA0B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521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C02931-2864-1043-A1BE-D3BFD1F34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2D62FCB-6F01-E444-A8AA-4CBB8EEC2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B110DFD-399D-294A-A892-9693ADF917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5A1679D-683F-1848-A4D3-7C8C4577FA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EC63EA1-E415-3E4F-BA75-D40D019A70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7B455D3-C12D-104E-B5B2-6831BCB409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BE37D-8AB3-9544-9C96-4468C9B3823A}" type="datetimeFigureOut">
              <a:rPr lang="ru-RU" smtClean="0"/>
              <a:t>13.07.2020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D1746E1-4EE0-1A44-A916-D7CAE447B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78A4C3A-2AE5-DF4A-9A2F-0A29C17D2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D4EC-DA09-F64B-A01C-CBE53AFA0B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6068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68F368-B14D-FB4C-A390-40717E974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44C5E37-3A40-384A-B430-28B5570FD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BE37D-8AB3-9544-9C96-4468C9B3823A}" type="datetimeFigureOut">
              <a:rPr lang="ru-RU" smtClean="0"/>
              <a:t>13.07.2020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C7E4F73-7667-6041-8AB4-E7265329A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EA69B42-E583-2249-8BD7-EFF17018F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D4EC-DA09-F64B-A01C-CBE53AFA0B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0202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20C9D49-9D23-3F4E-9A8A-AE37F966C0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BE37D-8AB3-9544-9C96-4468C9B3823A}" type="datetimeFigureOut">
              <a:rPr lang="ru-RU" smtClean="0"/>
              <a:t>13.07.2020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C91BA05-F8F4-804C-A343-B3EB399E8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A76E932-DAE9-5D46-959F-D1F135CF1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D4EC-DA09-F64B-A01C-CBE53AFA0B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7595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66D4E2-E54F-3741-8BAD-3B369EDC5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F49FDBD-2F36-974D-B7C0-1C2D752D50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364A6C9-4A58-3549-99BE-FD1A0B6084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1DCBC9-A21A-0E41-B9AE-77AEF2FA43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BE37D-8AB3-9544-9C96-4468C9B3823A}" type="datetimeFigureOut">
              <a:rPr lang="ru-RU" smtClean="0"/>
              <a:t>13.07.2020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BB204B3-523C-794B-B2C4-5E9245500A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8D070D0-8EDC-2B42-8992-930C7D918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D4EC-DA09-F64B-A01C-CBE53AFA0B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15355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4FB6D6-7D15-B244-BC2A-CC15B8E519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DB02883-73A3-1A41-B89B-91601C7701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230A1B1-4CF2-AE4B-B131-5CA2A39DBF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12297B5-0F35-7A42-99A0-0CB391065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BE37D-8AB3-9544-9C96-4468C9B3823A}" type="datetimeFigureOut">
              <a:rPr lang="ru-RU" smtClean="0"/>
              <a:t>13.07.2020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8B39E4F-C9D6-2543-B8F6-CC074415E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F14A420-33E1-034B-9507-06CE29029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D4EC-DA09-F64B-A01C-CBE53AFA0B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8252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C1F9D6-2CAE-684E-B627-B1A9AFE38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653D195-E887-C341-8D59-5C45E0EE3A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7836138-7451-4046-9484-76F4B23D7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BE37D-8AB3-9544-9C96-4468C9B3823A}" type="datetimeFigureOut">
              <a:rPr lang="ru-RU" smtClean="0"/>
              <a:t>13.07.2020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4A1A061-6BED-4940-AD35-029ACEBE9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6182C3E-CE0D-6843-B6DC-F690D7C82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D4EC-DA09-F64B-A01C-CBE53AFA0B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4168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5311B75-4295-E14D-B8A0-253AEC1C05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FF321B9-A6C0-D748-AE9A-4A95C6DEFA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BB39987-345B-5346-8373-DD048E7F0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BE37D-8AB3-9544-9C96-4468C9B3823A}" type="datetimeFigureOut">
              <a:rPr lang="ru-RU" smtClean="0"/>
              <a:t>13.07.2020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BF5E7FD-B0B3-C843-AB97-FBED80513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7550E83-705A-0C4E-A5D7-FCF02FE15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D4EC-DA09-F64B-A01C-CBE53AFA0B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266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D5C28B-83EA-D74B-97C8-FC43322CF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5D38E41-5E62-2848-A81D-C2A36CD2B7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FD26430-45C5-544D-A90E-121754BABB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6BE37D-8AB3-9544-9C96-4468C9B3823A}" type="datetimeFigureOut">
              <a:rPr lang="ru-RU" smtClean="0"/>
              <a:t>13.07.2020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44FE4DE-4D35-FE4C-8A31-8A151EB4DB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00F3318-D8D4-6E47-B0E7-E432989697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04D4EC-DA09-F64B-A01C-CBE53AFA0B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9982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72953B-C140-1D4A-918F-C843FBD9D7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6A34E06-274F-D84F-8738-A497121F49B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F93F9D0A-6EE7-4D4A-B502-B689F52BD0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57" y="1024090"/>
            <a:ext cx="9417844" cy="417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376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68BAC9-F0B9-6D4F-A239-ACF6BC0EE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02CE66A3-34A9-2148-AE99-1018834F4A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71" y="513952"/>
            <a:ext cx="11854765" cy="4826001"/>
          </a:xfrm>
        </p:spPr>
      </p:pic>
    </p:spTree>
    <p:extLst>
      <p:ext uri="{BB962C8B-B14F-4D97-AF65-F5344CB8AC3E}">
        <p14:creationId xmlns:p14="http://schemas.microsoft.com/office/powerpoint/2010/main" val="4131907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73870B-DBA8-5C4C-BB10-53F3466DEA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6D5A15D5-5C99-284F-BD9E-43DCA69BCF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1" y="527843"/>
            <a:ext cx="11460478" cy="5615782"/>
          </a:xfrm>
        </p:spPr>
      </p:pic>
    </p:spTree>
    <p:extLst>
      <p:ext uri="{BB962C8B-B14F-4D97-AF65-F5344CB8AC3E}">
        <p14:creationId xmlns:p14="http://schemas.microsoft.com/office/powerpoint/2010/main" val="994094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DFF4C8-5333-D74B-BB39-73626DE3D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919AD58D-EC14-CF46-9926-4073FA5BD8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46" y="365125"/>
            <a:ext cx="11937154" cy="5842000"/>
          </a:xfrm>
        </p:spPr>
      </p:pic>
    </p:spTree>
    <p:extLst>
      <p:ext uri="{BB962C8B-B14F-4D97-AF65-F5344CB8AC3E}">
        <p14:creationId xmlns:p14="http://schemas.microsoft.com/office/powerpoint/2010/main" val="23561243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68DF68-9D8A-3047-86F4-BE0364780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34E7A46D-ACCC-7C4D-A47B-BC321A7159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6234" y="0"/>
            <a:ext cx="12864467" cy="6278563"/>
          </a:xfrm>
        </p:spPr>
      </p:pic>
    </p:spTree>
    <p:extLst>
      <p:ext uri="{BB962C8B-B14F-4D97-AF65-F5344CB8AC3E}">
        <p14:creationId xmlns:p14="http://schemas.microsoft.com/office/powerpoint/2010/main" val="26639146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40B489-6C2E-C945-A7A5-2586C9C33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61921AFB-9C25-4F45-ABAF-519E8881BA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06" y="222251"/>
            <a:ext cx="12029747" cy="6270624"/>
          </a:xfrm>
        </p:spPr>
      </p:pic>
    </p:spTree>
    <p:extLst>
      <p:ext uri="{BB962C8B-B14F-4D97-AF65-F5344CB8AC3E}">
        <p14:creationId xmlns:p14="http://schemas.microsoft.com/office/powerpoint/2010/main" val="2656453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65F88C-34C0-3E42-A4D2-DFB1A0133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17481ABE-0F8A-4845-BC46-09D7600804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247" y="499070"/>
            <a:ext cx="11608455" cy="5859859"/>
          </a:xfrm>
        </p:spPr>
      </p:pic>
    </p:spTree>
    <p:extLst>
      <p:ext uri="{BB962C8B-B14F-4D97-AF65-F5344CB8AC3E}">
        <p14:creationId xmlns:p14="http://schemas.microsoft.com/office/powerpoint/2010/main" val="21848570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42F06E-7D72-644F-B866-F809347D4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2C30D9D5-74F9-6845-9CC5-F65E4E99DE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3196" y="254001"/>
            <a:ext cx="12992440" cy="5617766"/>
          </a:xfrm>
        </p:spPr>
      </p:pic>
    </p:spTree>
    <p:extLst>
      <p:ext uri="{BB962C8B-B14F-4D97-AF65-F5344CB8AC3E}">
        <p14:creationId xmlns:p14="http://schemas.microsoft.com/office/powerpoint/2010/main" val="31204480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D44AB7-9266-884D-AB6E-DF89BCAE7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2A892ACE-684B-744F-AEB9-2500E30363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1" y="365125"/>
            <a:ext cx="10515600" cy="5974953"/>
          </a:xfrm>
        </p:spPr>
      </p:pic>
    </p:spTree>
    <p:extLst>
      <p:ext uri="{BB962C8B-B14F-4D97-AF65-F5344CB8AC3E}">
        <p14:creationId xmlns:p14="http://schemas.microsoft.com/office/powerpoint/2010/main" val="36345933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18D2DD-2656-6749-A58F-6E7DAE172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2E55A43C-08ED-624A-8EFC-29386C17DF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1091" y="365125"/>
            <a:ext cx="12713091" cy="5832078"/>
          </a:xfrm>
        </p:spPr>
      </p:pic>
    </p:spTree>
    <p:extLst>
      <p:ext uri="{BB962C8B-B14F-4D97-AF65-F5344CB8AC3E}">
        <p14:creationId xmlns:p14="http://schemas.microsoft.com/office/powerpoint/2010/main" val="31716197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2D6A16-F9B1-5443-9AE0-67B658782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FE3A6321-7541-0A4F-A587-61BDEF18C8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6907" y="293488"/>
            <a:ext cx="12518907" cy="6271023"/>
          </a:xfrm>
        </p:spPr>
      </p:pic>
    </p:spTree>
    <p:extLst>
      <p:ext uri="{BB962C8B-B14F-4D97-AF65-F5344CB8AC3E}">
        <p14:creationId xmlns:p14="http://schemas.microsoft.com/office/powerpoint/2010/main" val="32001625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B72EAC-6E3D-C04D-B3F6-965E86D37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3080E124-102D-764B-80C7-35FE225AFE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5237" y="71437"/>
            <a:ext cx="12642474" cy="6421438"/>
          </a:xfrm>
        </p:spPr>
      </p:pic>
    </p:spTree>
    <p:extLst>
      <p:ext uri="{BB962C8B-B14F-4D97-AF65-F5344CB8AC3E}">
        <p14:creationId xmlns:p14="http://schemas.microsoft.com/office/powerpoint/2010/main" val="19378693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097BA-BE43-9B49-B248-BE2BD3C45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2ACC4E67-9757-5644-A81C-DAF8D6EE9F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456" y="365125"/>
            <a:ext cx="8791232" cy="6127750"/>
          </a:xfrm>
        </p:spPr>
      </p:pic>
    </p:spTree>
    <p:extLst>
      <p:ext uri="{BB962C8B-B14F-4D97-AF65-F5344CB8AC3E}">
        <p14:creationId xmlns:p14="http://schemas.microsoft.com/office/powerpoint/2010/main" val="9681913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907C0B-A517-344B-BDE5-2C98E58604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708A1DD4-2713-E94B-8661-4FE2EE1391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844" y="529302"/>
            <a:ext cx="7072312" cy="5799395"/>
          </a:xfrm>
        </p:spPr>
      </p:pic>
    </p:spTree>
    <p:extLst>
      <p:ext uri="{BB962C8B-B14F-4D97-AF65-F5344CB8AC3E}">
        <p14:creationId xmlns:p14="http://schemas.microsoft.com/office/powerpoint/2010/main" val="52850871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Широкоэкранный</PresentationFormat>
  <Slides>14</Slides>
  <Notes>0</Notes>
  <HiddenSlides>0</HiddenSlide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Неизвестный пользователь</dc:creator>
  <cp:lastModifiedBy>Неизвестный пользователь</cp:lastModifiedBy>
  <cp:revision>1</cp:revision>
  <dcterms:created xsi:type="dcterms:W3CDTF">2020-07-13T21:04:17Z</dcterms:created>
  <dcterms:modified xsi:type="dcterms:W3CDTF">2020-07-13T21:12:49Z</dcterms:modified>
</cp:coreProperties>
</file>