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56" r:id="rId2"/>
    <p:sldId id="257" r:id="rId3"/>
    <p:sldId id="258" r:id="rId4"/>
    <p:sldId id="260" r:id="rId5"/>
    <p:sldId id="259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0" d="100"/>
          <a:sy n="80" d="100"/>
        </p:scale>
        <p:origin x="75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A411AE1E-0C5B-4144-B247-4A458CF00A11}" type="datetimeFigureOut">
              <a:rPr lang="ru-RU" smtClean="0"/>
              <a:t>27.01.2021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8BFF223D-5AC0-4033-8BBC-4F3A0AF622D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51344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1AE1E-0C5B-4144-B247-4A458CF00A11}" type="datetimeFigureOut">
              <a:rPr lang="ru-RU" smtClean="0"/>
              <a:t>27.01.2021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FF223D-5AC0-4033-8BBC-4F3A0AF622D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24425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A411AE1E-0C5B-4144-B247-4A458CF00A11}" type="datetimeFigureOut">
              <a:rPr lang="ru-RU" smtClean="0"/>
              <a:t>27.01.2021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8BFF223D-5AC0-4033-8BBC-4F3A0AF622D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388752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1AE1E-0C5B-4144-B247-4A458CF00A11}" type="datetimeFigureOut">
              <a:rPr lang="ru-RU" smtClean="0"/>
              <a:t>27.01.2021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FF223D-5AC0-4033-8BBC-4F3A0AF622D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32869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1AE1E-0C5B-4144-B247-4A458CF00A11}" type="datetimeFigureOut">
              <a:rPr lang="ru-RU" smtClean="0"/>
              <a:t>27.01.2021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FF223D-5AC0-4033-8BBC-4F3A0AF622D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35058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1AE1E-0C5B-4144-B247-4A458CF00A11}" type="datetimeFigureOut">
              <a:rPr lang="ru-RU" smtClean="0"/>
              <a:t>27.01.2021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FF223D-5AC0-4033-8BBC-4F3A0AF622D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98284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1AE1E-0C5B-4144-B247-4A458CF00A11}" type="datetimeFigureOut">
              <a:rPr lang="ru-RU" smtClean="0"/>
              <a:t>27.01.2021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FF223D-5AC0-4033-8BBC-4F3A0AF622D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030392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1AE1E-0C5B-4144-B247-4A458CF00A11}" type="datetimeFigureOut">
              <a:rPr lang="ru-RU" smtClean="0"/>
              <a:t>27.01.2021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FF223D-5AC0-4033-8BBC-4F3A0AF622D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862368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1AE1E-0C5B-4144-B247-4A458CF00A11}" type="datetimeFigureOut">
              <a:rPr lang="ru-RU" smtClean="0"/>
              <a:t>27.01.2021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FF223D-5AC0-4033-8BBC-4F3A0AF622D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48000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1AE1E-0C5B-4144-B247-4A458CF00A11}" type="datetimeFigureOut">
              <a:rPr lang="ru-RU" smtClean="0"/>
              <a:t>27.01.2021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FF223D-5AC0-4033-8BBC-4F3A0AF622D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77455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A411AE1E-0C5B-4144-B247-4A458CF00A11}" type="datetimeFigureOut">
              <a:rPr lang="ru-RU" smtClean="0"/>
              <a:t>27.01.2021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8BFF223D-5AC0-4033-8BBC-4F3A0AF622D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13256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A411AE1E-0C5B-4144-B247-4A458CF00A11}" type="datetimeFigureOut">
              <a:rPr lang="ru-RU" smtClean="0"/>
              <a:t>27.01.2021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8BFF223D-5AC0-4033-8BBC-4F3A0AF622D9}" type="slidenum">
              <a:rPr lang="ru-RU" smtClean="0"/>
              <a:t>‹#›</a:t>
            </a:fld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68100752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A411AE1E-0C5B-4144-B247-4A458CF00A11}" type="datetimeFigureOut">
              <a:rPr lang="ru-RU" smtClean="0"/>
              <a:t>27.01.2021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8BFF223D-5AC0-4033-8BBC-4F3A0AF622D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020628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1AE1E-0C5B-4144-B247-4A458CF00A11}" type="datetimeFigureOut">
              <a:rPr lang="ru-RU" smtClean="0"/>
              <a:t>27.01.2021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FF223D-5AC0-4033-8BBC-4F3A0AF622D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928891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1AE1E-0C5B-4144-B247-4A458CF00A11}" type="datetimeFigureOut">
              <a:rPr lang="ru-RU" smtClean="0"/>
              <a:t>27.01.2021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FF223D-5AC0-4033-8BBC-4F3A0AF622D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960478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1AE1E-0C5B-4144-B247-4A458CF00A11}" type="datetimeFigureOut">
              <a:rPr lang="ru-RU" smtClean="0"/>
              <a:t>27.01.2021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FF223D-5AC0-4033-8BBC-4F3A0AF622D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896519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A411AE1E-0C5B-4144-B247-4A458CF00A11}" type="datetimeFigureOut">
              <a:rPr lang="ru-RU" smtClean="0"/>
              <a:t>27.01.2021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8BFF223D-5AC0-4033-8BBC-4F3A0AF622D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94193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11AE1E-0C5B-4144-B247-4A458CF00A11}" type="datetimeFigureOut">
              <a:rPr lang="ru-RU" smtClean="0"/>
              <a:t>27.01.2021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FF223D-5AC0-4033-8BBC-4F3A0AF622D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14402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52549" y="2660655"/>
            <a:ext cx="9448800" cy="1825096"/>
          </a:xfrm>
        </p:spPr>
        <p:txBody>
          <a:bodyPr/>
          <a:lstStyle/>
          <a:p>
            <a:pPr algn="ctr"/>
            <a:r>
              <a:rPr lang="ru-RU" dirty="0" smtClean="0"/>
              <a:t>Тема: «откуда азбука пошла».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28587" y="1365251"/>
            <a:ext cx="11896725" cy="685800"/>
          </a:xfrm>
        </p:spPr>
        <p:txBody>
          <a:bodyPr>
            <a:noAutofit/>
          </a:bodyPr>
          <a:lstStyle/>
          <a:p>
            <a:pPr algn="ctr"/>
            <a:r>
              <a:rPr lang="ru-RU" alt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бюджетное дошкольное образовательное учреждение детский сад №1 д. Ручьи</a:t>
            </a:r>
            <a:endParaRPr lang="ru-RU" b="1" i="1" dirty="0"/>
          </a:p>
        </p:txBody>
      </p:sp>
      <p:sp>
        <p:nvSpPr>
          <p:cNvPr id="4" name="Заголовок 3"/>
          <p:cNvSpPr txBox="1">
            <a:spLocks/>
          </p:cNvSpPr>
          <p:nvPr/>
        </p:nvSpPr>
        <p:spPr>
          <a:xfrm>
            <a:off x="7571847" y="5818714"/>
            <a:ext cx="4296303" cy="1039286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 fontScale="85000" lnSpcReduction="1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3200" b="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ru-RU" sz="22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Выполнила воспитатель </a:t>
            </a:r>
          </a:p>
          <a:p>
            <a:pPr algn="l"/>
            <a:r>
              <a:rPr lang="ru-RU" sz="22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старшей-подготовительной группы:</a:t>
            </a:r>
          </a:p>
          <a:p>
            <a:pPr algn="l"/>
            <a:r>
              <a:rPr lang="ru-RU" sz="2200" b="1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Каширова</a:t>
            </a:r>
            <a:r>
              <a:rPr lang="ru-RU" sz="22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Татьяна Алексеевна</a:t>
            </a:r>
            <a:endParaRPr lang="ru-RU" sz="2200" b="1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451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582672" y="2425708"/>
            <a:ext cx="4752975" cy="1572415"/>
          </a:xfrm>
        </p:spPr>
        <p:txBody>
          <a:bodyPr>
            <a:noAutofit/>
          </a:bodyPr>
          <a:lstStyle/>
          <a:p>
            <a:r>
              <a:rPr lang="ru-RU" sz="1800" i="1" dirty="0" smtClean="0"/>
              <a:t>Он выучивал наизусть послание, а потом отправлялся в путь, часто очень далёкий и долгий, чтобы передать известие. </a:t>
            </a:r>
            <a:endParaRPr lang="ru-RU" sz="1800" i="1" dirty="0"/>
          </a:p>
        </p:txBody>
      </p:sp>
      <p:sp>
        <p:nvSpPr>
          <p:cNvPr id="5" name="Подзаголовок 2"/>
          <p:cNvSpPr txBox="1">
            <a:spLocks/>
          </p:cNvSpPr>
          <p:nvPr/>
        </p:nvSpPr>
        <p:spPr>
          <a:xfrm>
            <a:off x="301184" y="1552584"/>
            <a:ext cx="6657975" cy="87312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800" i="1" dirty="0" smtClean="0"/>
              <a:t>В те далёкие времена даже письма были живыми. Для передачи известий от человека к человеку посылали вестника.</a:t>
            </a:r>
            <a:endParaRPr lang="ru-RU" sz="1800" i="1" dirty="0"/>
          </a:p>
        </p:txBody>
      </p:sp>
      <p:sp>
        <p:nvSpPr>
          <p:cNvPr id="6" name="Подзаголовок 2"/>
          <p:cNvSpPr txBox="1">
            <a:spLocks/>
          </p:cNvSpPr>
          <p:nvPr/>
        </p:nvSpPr>
        <p:spPr>
          <a:xfrm>
            <a:off x="4848225" y="415134"/>
            <a:ext cx="6972297" cy="147319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800" i="1" dirty="0" smtClean="0"/>
              <a:t>Знаете ли вы, что были времена, когда люди не умели читать и писать? И всё, что они знали или слышали, всё, что было интересным и поучительным, передавалось в рассказах и преданиях от отца к сыну, от деда к внуку.</a:t>
            </a:r>
            <a:endParaRPr lang="ru-RU" sz="1800" i="1" dirty="0"/>
          </a:p>
        </p:txBody>
      </p:sp>
      <p:sp>
        <p:nvSpPr>
          <p:cNvPr id="7" name="Подзаголовок 2"/>
          <p:cNvSpPr txBox="1">
            <a:spLocks/>
          </p:cNvSpPr>
          <p:nvPr/>
        </p:nvSpPr>
        <p:spPr>
          <a:xfrm>
            <a:off x="617982" y="5462590"/>
            <a:ext cx="6200775" cy="91122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800" i="1" dirty="0" smtClean="0"/>
              <a:t>Это было неудобно, и люди в разных странах искали другие способы передачи информации.</a:t>
            </a:r>
            <a:endParaRPr lang="ru-RU" sz="1800" i="1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4928" y="2582070"/>
            <a:ext cx="3297240" cy="241935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6151" y="1588817"/>
            <a:ext cx="1862571" cy="2593453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4032" y="3446360"/>
            <a:ext cx="2096643" cy="32851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9634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  <p:bldP spid="6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709458" y="3731219"/>
            <a:ext cx="6730067" cy="1572415"/>
          </a:xfrm>
        </p:spPr>
        <p:txBody>
          <a:bodyPr>
            <a:noAutofit/>
          </a:bodyPr>
          <a:lstStyle/>
          <a:p>
            <a:r>
              <a:rPr lang="ru-RU" sz="1800" i="1" dirty="0" smtClean="0"/>
              <a:t>«Писать» рисунком не сложно: солнце изображается в виде диска, луна – в виде полумесяца, вода - волнистой линией, человек – фигуркой.</a:t>
            </a:r>
            <a:endParaRPr lang="ru-RU" sz="1800" i="1" dirty="0"/>
          </a:p>
        </p:txBody>
      </p:sp>
      <p:sp>
        <p:nvSpPr>
          <p:cNvPr id="5" name="Подзаголовок 2"/>
          <p:cNvSpPr txBox="1">
            <a:spLocks/>
          </p:cNvSpPr>
          <p:nvPr/>
        </p:nvSpPr>
        <p:spPr>
          <a:xfrm>
            <a:off x="301184" y="1447801"/>
            <a:ext cx="6657975" cy="87312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800" i="1" dirty="0" smtClean="0"/>
              <a:t>Любое известие, сообщение можно было нарисовать на кусочке дерева, камне, высечь на раковине и отослать с гонцом.</a:t>
            </a:r>
            <a:endParaRPr lang="ru-RU" sz="1800" i="1" dirty="0"/>
          </a:p>
        </p:txBody>
      </p:sp>
      <p:sp>
        <p:nvSpPr>
          <p:cNvPr id="6" name="Подзаголовок 2"/>
          <p:cNvSpPr txBox="1">
            <a:spLocks/>
          </p:cNvSpPr>
          <p:nvPr/>
        </p:nvSpPr>
        <p:spPr>
          <a:xfrm>
            <a:off x="5372100" y="548485"/>
            <a:ext cx="6972297" cy="8993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800" i="1" dirty="0" smtClean="0"/>
              <a:t>Многие древние народы общались при помощи рисунков (рисуночное письмо, или пиктография).</a:t>
            </a:r>
            <a:endParaRPr lang="ru-RU" sz="1800" i="1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4202" y="2320925"/>
            <a:ext cx="2919413" cy="2820589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2200" y="1333501"/>
            <a:ext cx="3346891" cy="2235723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6121" y="4836845"/>
            <a:ext cx="3712157" cy="15665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8490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058915" y="2429004"/>
            <a:ext cx="5480379" cy="1636051"/>
          </a:xfrm>
        </p:spPr>
        <p:txBody>
          <a:bodyPr>
            <a:noAutofit/>
          </a:bodyPr>
          <a:lstStyle/>
          <a:p>
            <a:r>
              <a:rPr lang="ru-RU" sz="1800" i="1" dirty="0" smtClean="0"/>
              <a:t>Спустя много – много лет осталось всего 24 знака, которые обозначали не объекты, а отдельные звуки речи.</a:t>
            </a:r>
            <a:endParaRPr lang="ru-RU" sz="1800" i="1" dirty="0"/>
          </a:p>
        </p:txBody>
      </p:sp>
      <p:sp>
        <p:nvSpPr>
          <p:cNvPr id="5" name="Подзаголовок 2"/>
          <p:cNvSpPr txBox="1">
            <a:spLocks/>
          </p:cNvSpPr>
          <p:nvPr/>
        </p:nvSpPr>
        <p:spPr>
          <a:xfrm>
            <a:off x="389381" y="1413601"/>
            <a:ext cx="8011669" cy="87312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800" i="1" dirty="0" smtClean="0"/>
              <a:t>Сначала иероглифов было очень много – примерно семьсот. Запоминать и пользоваться ими было очень сложно, поэтому их количество стало сокращаться.</a:t>
            </a:r>
            <a:endParaRPr lang="ru-RU" sz="1800" i="1" dirty="0"/>
          </a:p>
        </p:txBody>
      </p:sp>
      <p:sp>
        <p:nvSpPr>
          <p:cNvPr id="6" name="Подзаголовок 2"/>
          <p:cNvSpPr txBox="1">
            <a:spLocks/>
          </p:cNvSpPr>
          <p:nvPr/>
        </p:nvSpPr>
        <p:spPr>
          <a:xfrm>
            <a:off x="5343525" y="310099"/>
            <a:ext cx="6972297" cy="8993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800" i="1" dirty="0" smtClean="0"/>
              <a:t>В Древнем Египте люди пользовались иероглифами, которые изображали человека, животных, объекты природы, различные предметы.</a:t>
            </a:r>
            <a:endParaRPr lang="ru-RU" sz="1800" i="1" dirty="0"/>
          </a:p>
        </p:txBody>
      </p:sp>
      <p:sp>
        <p:nvSpPr>
          <p:cNvPr id="7" name="Подзаголовок 2"/>
          <p:cNvSpPr txBox="1">
            <a:spLocks/>
          </p:cNvSpPr>
          <p:nvPr/>
        </p:nvSpPr>
        <p:spPr>
          <a:xfrm>
            <a:off x="6572026" y="3317321"/>
            <a:ext cx="5041147" cy="90886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800" i="1" dirty="0" smtClean="0"/>
              <a:t>С помощью этих 24 знаков можно было записать любое слово, любой текст. </a:t>
            </a:r>
            <a:endParaRPr lang="ru-RU" sz="1800" i="1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9294" y="1141686"/>
            <a:ext cx="3159891" cy="209178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6289" y="3944356"/>
            <a:ext cx="3228851" cy="2018032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809" y="2286725"/>
            <a:ext cx="2374197" cy="2061193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8847" y="3420012"/>
            <a:ext cx="2920338" cy="2190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7943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  <p:bldP spid="6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одзаголовок 2"/>
          <p:cNvSpPr txBox="1">
            <a:spLocks/>
          </p:cNvSpPr>
          <p:nvPr/>
        </p:nvSpPr>
        <p:spPr>
          <a:xfrm>
            <a:off x="4562475" y="415135"/>
            <a:ext cx="7448550" cy="226139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800" i="1" dirty="0" smtClean="0"/>
              <a:t>Азбука, содержащая буквы, которые соответствуют звукам человеческой речи, в первые возникла в древней стране Финикии, которая располагалась на побережье Средиземного моря. Именно там люди поняли, что слово можно разделить на части – слоги, а каждый слог, в свою очередь, раздробить дальше – на звуки. В финикийском письме было всего 22 буквы. </a:t>
            </a:r>
            <a:endParaRPr lang="ru-RU" sz="1800" i="1" dirty="0"/>
          </a:p>
        </p:txBody>
      </p:sp>
      <p:sp>
        <p:nvSpPr>
          <p:cNvPr id="7" name="Подзаголовок 2"/>
          <p:cNvSpPr txBox="1">
            <a:spLocks/>
          </p:cNvSpPr>
          <p:nvPr/>
        </p:nvSpPr>
        <p:spPr>
          <a:xfrm>
            <a:off x="6856625" y="2751536"/>
            <a:ext cx="5221075" cy="183356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800" i="1" dirty="0" smtClean="0"/>
              <a:t>Буквенное письмо было простым. Финикийские буквы имели простую форму, удобную для запоминания и написания. Все они имели названия, и обычай давать названия буквам перешёл от финикийцев к другим народам.</a:t>
            </a:r>
            <a:endParaRPr lang="ru-RU" sz="1800" i="1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37" y="2307830"/>
            <a:ext cx="4442038" cy="2911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5440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174365" y="1491866"/>
            <a:ext cx="7766494" cy="936617"/>
          </a:xfrm>
        </p:spPr>
        <p:txBody>
          <a:bodyPr>
            <a:noAutofit/>
          </a:bodyPr>
          <a:lstStyle/>
          <a:p>
            <a:r>
              <a:rPr lang="ru-RU" sz="1800" i="1" dirty="0" smtClean="0"/>
              <a:t>Они разработали славянскую азбуку, названную в честь одного из братьев кириллицей.</a:t>
            </a:r>
            <a:endParaRPr lang="ru-RU" sz="1800" i="1" dirty="0"/>
          </a:p>
        </p:txBody>
      </p:sp>
      <p:sp>
        <p:nvSpPr>
          <p:cNvPr id="6" name="Подзаголовок 2"/>
          <p:cNvSpPr txBox="1">
            <a:spLocks/>
          </p:cNvSpPr>
          <p:nvPr/>
        </p:nvSpPr>
        <p:spPr>
          <a:xfrm>
            <a:off x="4848225" y="415134"/>
            <a:ext cx="6972297" cy="113744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800" i="1" dirty="0" smtClean="0"/>
              <a:t>Открытие букв позволило народам создавать свои азбуки – алфавиты. У русской азбуки есть своя история, которая тесно связана с именами двух братьев – Кирилла и </a:t>
            </a:r>
            <a:r>
              <a:rPr lang="ru-RU" sz="1800" i="1" dirty="0" err="1" smtClean="0"/>
              <a:t>Мефодия</a:t>
            </a:r>
            <a:r>
              <a:rPr lang="ru-RU" sz="1800" i="1" dirty="0" smtClean="0"/>
              <a:t>.</a:t>
            </a:r>
            <a:endParaRPr lang="ru-RU" sz="1800" i="1" dirty="0"/>
          </a:p>
        </p:txBody>
      </p:sp>
      <p:sp>
        <p:nvSpPr>
          <p:cNvPr id="7" name="Подзаголовок 2"/>
          <p:cNvSpPr txBox="1">
            <a:spLocks/>
          </p:cNvSpPr>
          <p:nvPr/>
        </p:nvSpPr>
        <p:spPr>
          <a:xfrm>
            <a:off x="8544979" y="2952358"/>
            <a:ext cx="3275543" cy="156686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800" i="1" dirty="0" smtClean="0"/>
              <a:t>Да и само слово «азбука» произошло от названий первых двух букв кириллицы – «аз» и «буки». Столетиями люди пользовались кириллицей. Но эта азбука была сложной и не каждый человек мог её освоить.</a:t>
            </a:r>
            <a:endParaRPr lang="ru-RU" sz="1800" i="1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575" y="1200149"/>
            <a:ext cx="2469854" cy="424815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8112" y="2169332"/>
            <a:ext cx="4652232" cy="4300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7766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53570" y="1532735"/>
            <a:ext cx="7980803" cy="1572415"/>
          </a:xfrm>
        </p:spPr>
        <p:txBody>
          <a:bodyPr>
            <a:noAutofit/>
          </a:bodyPr>
          <a:lstStyle/>
          <a:p>
            <a:r>
              <a:rPr lang="ru-RU" sz="1800" i="1" dirty="0" smtClean="0"/>
              <a:t>Это письмо получило название «гражданская азбука». Ею мы пользуемся до сих пор.</a:t>
            </a:r>
            <a:endParaRPr lang="ru-RU" sz="1800" i="1" dirty="0"/>
          </a:p>
        </p:txBody>
      </p:sp>
      <p:sp>
        <p:nvSpPr>
          <p:cNvPr id="6" name="Подзаголовок 2"/>
          <p:cNvSpPr txBox="1">
            <a:spLocks/>
          </p:cNvSpPr>
          <p:nvPr/>
        </p:nvSpPr>
        <p:spPr>
          <a:xfrm>
            <a:off x="4848225" y="415135"/>
            <a:ext cx="6972297" cy="8993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800" i="1" dirty="0" smtClean="0"/>
              <a:t>Спустя многие годы великий русский царь Пётр Первый, взяв из азбуки некоторые буквы, ввёл новое их начертание.</a:t>
            </a:r>
            <a:endParaRPr lang="ru-RU" sz="1800" i="1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3011" y="1028700"/>
            <a:ext cx="2780092" cy="41529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2180" y="2203497"/>
            <a:ext cx="3771970" cy="37894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2356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одзаголовок 2"/>
          <p:cNvSpPr txBox="1">
            <a:spLocks/>
          </p:cNvSpPr>
          <p:nvPr/>
        </p:nvSpPr>
        <p:spPr>
          <a:xfrm>
            <a:off x="7296150" y="3827886"/>
            <a:ext cx="5495925" cy="154421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800" i="1" dirty="0" smtClean="0"/>
              <a:t>С их помощью пишут рассказы, сказки, стихи и многое – многое другое.</a:t>
            </a:r>
            <a:endParaRPr lang="ru-RU" sz="1800" i="1" dirty="0"/>
          </a:p>
        </p:txBody>
      </p:sp>
      <p:sp>
        <p:nvSpPr>
          <p:cNvPr id="6" name="Подзаголовок 2"/>
          <p:cNvSpPr txBox="1">
            <a:spLocks/>
          </p:cNvSpPr>
          <p:nvPr/>
        </p:nvSpPr>
        <p:spPr>
          <a:xfrm>
            <a:off x="6319835" y="1936287"/>
            <a:ext cx="4995865" cy="8993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800" i="1" dirty="0" smtClean="0"/>
              <a:t>Сейчас в русском алфавите 33 буквы.</a:t>
            </a:r>
            <a:endParaRPr lang="ru-RU" sz="1800" i="1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9588" y="1081552"/>
            <a:ext cx="3258312" cy="4475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2846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34672" y="2511433"/>
            <a:ext cx="9800078" cy="1572415"/>
          </a:xfrm>
        </p:spPr>
        <p:txBody>
          <a:bodyPr>
            <a:noAutofit/>
          </a:bodyPr>
          <a:lstStyle/>
          <a:p>
            <a:r>
              <a:rPr lang="ru-RU" sz="6000" i="1" dirty="0" smtClean="0"/>
              <a:t>Спасибо за внимание!</a:t>
            </a:r>
            <a:endParaRPr lang="ru-RU" sz="6000" i="1" dirty="0"/>
          </a:p>
        </p:txBody>
      </p:sp>
    </p:spTree>
    <p:extLst>
      <p:ext uri="{BB962C8B-B14F-4D97-AF65-F5344CB8AC3E}">
        <p14:creationId xmlns:p14="http://schemas.microsoft.com/office/powerpoint/2010/main" val="1249273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След самолета">
  <a:themeElements>
    <a:clrScheme name="След самолета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C4220D"/>
      </a:accent1>
      <a:accent2>
        <a:srgbClr val="EB7712"/>
      </a:accent2>
      <a:accent3>
        <a:srgbClr val="ECBD31"/>
      </a:accent3>
      <a:accent4>
        <a:srgbClr val="92CE4A"/>
      </a:accent4>
      <a:accent5>
        <a:srgbClr val="50CFB4"/>
      </a:accent5>
      <a:accent6>
        <a:srgbClr val="0D8EC5"/>
      </a:accent6>
      <a:hlink>
        <a:srgbClr val="EA5A0C"/>
      </a:hlink>
      <a:folHlink>
        <a:srgbClr val="F09D3A"/>
      </a:folHlink>
    </a:clrScheme>
    <a:fontScheme name="След самолета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лед самолета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FE1EB5C7-81A8-4CBA-AE6E-B3BF73DC389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След самолета</Template>
  <TotalTime>79</TotalTime>
  <Words>508</Words>
  <Application>Microsoft Office PowerPoint</Application>
  <PresentationFormat>Широкоэкранный</PresentationFormat>
  <Paragraphs>26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3" baseType="lpstr">
      <vt:lpstr>Arial</vt:lpstr>
      <vt:lpstr>Century Gothic</vt:lpstr>
      <vt:lpstr>Times New Roman</vt:lpstr>
      <vt:lpstr>След самолета</vt:lpstr>
      <vt:lpstr>Тема: «откуда азбука пошла».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Тема: «откуда азбука пошла».</dc:title>
  <dc:creator>Татьяна</dc:creator>
  <cp:lastModifiedBy>Татьяна</cp:lastModifiedBy>
  <cp:revision>10</cp:revision>
  <dcterms:created xsi:type="dcterms:W3CDTF">2019-11-16T19:03:03Z</dcterms:created>
  <dcterms:modified xsi:type="dcterms:W3CDTF">2021-01-27T16:27:54Z</dcterms:modified>
</cp:coreProperties>
</file>