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9A9A-B4B0-4B32-B8CD-2E25E95134C4}" type="datetimeFigureOut">
              <a:rPr lang="en-US" dirty="0"/>
              <a:t>6/9/2025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E21DC-8981-44E6-BC8C-2BA8F673FFBB}" type="datetimeFigureOut">
              <a:rPr lang="en-US" dirty="0"/>
              <a:t>6/9/2025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9C5D3-0140-4E75-8D7F-C0623D06DFD7}" type="datetimeFigureOut">
              <a:rPr lang="en-US" dirty="0"/>
              <a:t>6/9/2025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666F9-5B40-48E0-8DFD-99EF944CDD22}" type="datetimeFigureOut">
              <a:rPr lang="en-US" dirty="0"/>
              <a:t>6/9/2025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98D6B-2C72-4E21-9893-A649C6E2A47D}" type="datetimeFigureOut">
              <a:rPr lang="en-US" dirty="0"/>
              <a:t>6/9/2025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811C9-A66C-49F0-970E-F7B68D9109A0}" type="datetimeFigureOut">
              <a:rPr lang="en-US" dirty="0"/>
              <a:t>6/9/2025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1AE78-96A2-4A23-B183-3B6DB4374FE7}" type="datetimeFigureOut">
              <a:rPr lang="en-US" dirty="0"/>
              <a:t>6/9/2025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E0757-B101-4811-9189-10EB2F458E2D}" type="datetimeFigureOut">
              <a:rPr lang="en-US" dirty="0"/>
              <a:t>6/9/2025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C078-589F-40E3-816C-EE21D62B5BBA}" type="datetimeFigureOut">
              <a:rPr lang="en-US" dirty="0"/>
              <a:t>6/9/2025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518A9-B687-4302-9395-2322403C6656}" type="datetimeFigureOut">
              <a:rPr lang="en-US" dirty="0"/>
              <a:t>6/9/2025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9A684-0CB7-41E9-A4DF-5D1C2CA5BF6F}" type="datetimeFigureOut">
              <a:rPr lang="en-US" dirty="0"/>
              <a:t>6/9/2025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D7C35-9E19-4518-A4B2-3B09CD8CC756}" type="datetimeFigureOut">
              <a:rPr lang="en-US" dirty="0"/>
              <a:t>6/9/2025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96DA8-8897-4DDF-BFB6-5D83863C837A}" type="datetimeFigureOut">
              <a:rPr lang="en-US" dirty="0"/>
              <a:t>6/9/2025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BA708-C5F0-412D-90E2-1919F0D196AE}" type="datetimeFigureOut">
              <a:rPr lang="en-US" dirty="0"/>
              <a:t>6/9/2025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8F8FA-EF43-4642-9368-3F4E33039BD9}" type="datetimeFigureOut">
              <a:rPr lang="en-US" dirty="0"/>
              <a:t>6/9/2025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1E721-B01C-4D5D-A3CA-2E5518383F10}" type="datetimeFigureOut">
              <a:rPr lang="en-US" dirty="0"/>
              <a:t>6/9/2025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513FEF9-69D0-4F8C-A336-59491FBEDC47}" type="datetimeFigureOut">
              <a:rPr lang="en-US" dirty="0"/>
              <a:t>6/9/2025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04436-CA73-4D53-89B4-2A5C7347BF2F}" type="datetimeFigureOut">
              <a:rPr lang="en-US" dirty="0"/>
              <a:t>6/9/2025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0322" y="202223"/>
            <a:ext cx="8144134" cy="3904556"/>
          </a:xfrm>
        </p:spPr>
        <p:txBody>
          <a:bodyPr/>
          <a:lstStyle/>
          <a:p>
            <a:pPr algn="ctr"/>
            <a:r>
              <a:rPr lang="ru-RU" sz="4800" dirty="0" smtClean="0"/>
              <a:t>ДОРОГА и МЫ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Я ПЕШЕХОД И ПАССАЖИР</a:t>
            </a:r>
            <a:br>
              <a:rPr lang="ru-RU" dirty="0" smtClean="0"/>
            </a:br>
            <a:r>
              <a:rPr lang="ru-RU" dirty="0" smtClean="0"/>
              <a:t> </a:t>
            </a:r>
            <a:br>
              <a:rPr lang="ru-RU" dirty="0" smtClean="0"/>
            </a:br>
            <a:r>
              <a:rPr lang="ru-RU" i="1" dirty="0" smtClean="0"/>
              <a:t>(фоторепортаж)</a:t>
            </a:r>
            <a:endParaRPr lang="ru-RU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2235361"/>
          </a:xfrm>
        </p:spPr>
        <p:txBody>
          <a:bodyPr>
            <a:noAutofit/>
          </a:bodyPr>
          <a:lstStyle/>
          <a:p>
            <a:r>
              <a:rPr lang="ru-RU" sz="1600" b="1" dirty="0" smtClean="0"/>
              <a:t>Автор: Костенко  Наталья Петровна, педагог-организатор</a:t>
            </a:r>
            <a:endParaRPr lang="ru-RU" sz="1600" b="1" dirty="0" smtClean="0"/>
          </a:p>
          <a:p>
            <a:r>
              <a:rPr lang="ru-RU" sz="1600" b="1" dirty="0" smtClean="0"/>
              <a:t>МБОУ «Каменская СОШ»</a:t>
            </a:r>
          </a:p>
          <a:p>
            <a:r>
              <a:rPr lang="ru-RU" sz="1600" b="1" dirty="0" smtClean="0"/>
              <a:t>Выборгский район Ленинградской области  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325856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КАК СОБЛЮДАТЬ ПДД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187" y="1995854"/>
            <a:ext cx="5580551" cy="486214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4785" y="2057400"/>
            <a:ext cx="5073161" cy="4800600"/>
          </a:xfrm>
        </p:spPr>
        <p:txBody>
          <a:bodyPr>
            <a:normAutofit fontScale="85000" lnSpcReduction="20000"/>
          </a:bodyPr>
          <a:lstStyle/>
          <a:p>
            <a:endParaRPr lang="ru-RU" dirty="0" smtClean="0">
              <a:effectLst/>
            </a:endParaRPr>
          </a:p>
          <a:p>
            <a:endParaRPr lang="ru-RU" dirty="0">
              <a:effectLst/>
            </a:endParaRPr>
          </a:p>
          <a:p>
            <a:r>
              <a:rPr lang="ru-RU" dirty="0" smtClean="0">
                <a:effectLst/>
              </a:rPr>
              <a:t>Первоклашки-малыши  к </a:t>
            </a:r>
            <a:r>
              <a:rPr lang="ru-RU" dirty="0">
                <a:effectLst/>
              </a:rPr>
              <a:t>двум друзьям </a:t>
            </a:r>
            <a:endParaRPr lang="ru-RU" dirty="0" smtClean="0">
              <a:effectLst/>
            </a:endParaRPr>
          </a:p>
          <a:p>
            <a:r>
              <a:rPr lang="ru-RU" dirty="0" smtClean="0">
                <a:effectLst/>
              </a:rPr>
              <a:t>вчера </a:t>
            </a:r>
            <a:r>
              <a:rPr lang="ru-RU" dirty="0">
                <a:effectLst/>
              </a:rPr>
              <a:t>пришли, </a:t>
            </a:r>
          </a:p>
          <a:p>
            <a:r>
              <a:rPr lang="ru-RU" dirty="0">
                <a:effectLst/>
              </a:rPr>
              <a:t>И спросили крохи:</a:t>
            </a:r>
          </a:p>
          <a:p>
            <a:r>
              <a:rPr lang="ru-RU" dirty="0" smtClean="0">
                <a:effectLst/>
              </a:rPr>
              <a:t>Какие </a:t>
            </a:r>
            <a:r>
              <a:rPr lang="ru-RU" dirty="0">
                <a:effectLst/>
              </a:rPr>
              <a:t>правила соблюдать хорошо</a:t>
            </a:r>
          </a:p>
          <a:p>
            <a:r>
              <a:rPr lang="ru-RU" dirty="0">
                <a:effectLst/>
              </a:rPr>
              <a:t>И как вести себя плохо?</a:t>
            </a:r>
          </a:p>
          <a:p>
            <a:endParaRPr lang="ru-RU" dirty="0" smtClean="0">
              <a:effectLst/>
            </a:endParaRPr>
          </a:p>
          <a:p>
            <a:r>
              <a:rPr lang="ru-RU" dirty="0" smtClean="0">
                <a:effectLst/>
              </a:rPr>
              <a:t>Алексей </a:t>
            </a:r>
            <a:r>
              <a:rPr lang="ru-RU" dirty="0">
                <a:effectLst/>
              </a:rPr>
              <a:t>и Иван совещались недолго,</a:t>
            </a:r>
          </a:p>
          <a:p>
            <a:r>
              <a:rPr lang="ru-RU" dirty="0">
                <a:effectLst/>
              </a:rPr>
              <a:t>Решили наглядно им всё показать, </a:t>
            </a:r>
          </a:p>
          <a:p>
            <a:r>
              <a:rPr lang="ru-RU" dirty="0" smtClean="0">
                <a:effectLst/>
              </a:rPr>
              <a:t>ПДД знать </a:t>
            </a:r>
            <a:r>
              <a:rPr lang="ru-RU" dirty="0">
                <a:effectLst/>
              </a:rPr>
              <a:t>назубок им не </a:t>
            </a:r>
            <a:r>
              <a:rPr lang="ru-RU" dirty="0" smtClean="0">
                <a:effectLst/>
              </a:rPr>
              <a:t>трудно, </a:t>
            </a:r>
            <a:endParaRPr lang="ru-RU" dirty="0">
              <a:effectLst/>
            </a:endParaRPr>
          </a:p>
          <a:p>
            <a:r>
              <a:rPr lang="ru-RU" dirty="0" smtClean="0">
                <a:effectLst/>
              </a:rPr>
              <a:t>И </a:t>
            </a:r>
            <a:r>
              <a:rPr lang="ru-RU" dirty="0">
                <a:effectLst/>
              </a:rPr>
              <a:t>правила все должны </a:t>
            </a:r>
            <a:r>
              <a:rPr lang="ru-RU" dirty="0" smtClean="0">
                <a:effectLst/>
              </a:rPr>
              <a:t>соблюдать!..</a:t>
            </a:r>
            <a:endParaRPr lang="ru-RU" dirty="0">
              <a:effectLst/>
            </a:endParaRPr>
          </a:p>
          <a:p>
            <a:r>
              <a:rPr lang="ru-RU" dirty="0">
                <a:effectLst/>
              </a:rPr>
              <a:t> </a:t>
            </a:r>
          </a:p>
          <a:p>
            <a:r>
              <a:rPr lang="ru-RU" dirty="0">
                <a:effectLst/>
              </a:rPr>
              <a:t>Решили мальчишки, что Лёша покажет,</a:t>
            </a:r>
          </a:p>
          <a:p>
            <a:r>
              <a:rPr lang="ru-RU" dirty="0">
                <a:effectLst/>
              </a:rPr>
              <a:t>Как надо примером  во всем ему быть, </a:t>
            </a:r>
          </a:p>
          <a:p>
            <a:pPr algn="just"/>
            <a:r>
              <a:rPr lang="ru-RU" dirty="0">
                <a:effectLst/>
              </a:rPr>
              <a:t>А Ваня друзьям- первоклашкам </a:t>
            </a:r>
            <a:r>
              <a:rPr lang="ru-RU" dirty="0" smtClean="0">
                <a:effectLst/>
              </a:rPr>
              <a:t>расскажет</a:t>
            </a:r>
            <a:r>
              <a:rPr lang="ru-RU" dirty="0">
                <a:effectLst/>
              </a:rPr>
              <a:t>, </a:t>
            </a:r>
          </a:p>
          <a:p>
            <a:r>
              <a:rPr lang="ru-RU" dirty="0">
                <a:effectLst/>
              </a:rPr>
              <a:t>Как ПДД позабыть!</a:t>
            </a:r>
          </a:p>
          <a:p>
            <a:endParaRPr lang="ru-RU" sz="1800" dirty="0" smtClean="0">
              <a:effectLst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585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5798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Пешеходный переход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0322" y="2154114"/>
            <a:ext cx="4005978" cy="4598377"/>
          </a:xfrm>
        </p:spPr>
        <p:txBody>
          <a:bodyPr>
            <a:normAutofit/>
          </a:bodyPr>
          <a:lstStyle/>
          <a:p>
            <a:r>
              <a:rPr lang="ru-RU" dirty="0">
                <a:effectLst/>
              </a:rPr>
              <a:t>Урок 1.</a:t>
            </a:r>
          </a:p>
          <a:p>
            <a:r>
              <a:rPr lang="ru-RU" b="1" dirty="0" smtClean="0">
                <a:effectLst/>
              </a:rPr>
              <a:t>Перейти дорогу нужно безопасно!</a:t>
            </a:r>
          </a:p>
          <a:p>
            <a:r>
              <a:rPr lang="ru-RU" b="1" dirty="0" smtClean="0">
                <a:effectLst/>
              </a:rPr>
              <a:t>Ты найди, как Леша, зебру-переход,</a:t>
            </a:r>
          </a:p>
          <a:p>
            <a:r>
              <a:rPr lang="ru-RU" b="1" dirty="0" smtClean="0">
                <a:effectLst/>
              </a:rPr>
              <a:t>Посмотри налево, посмотри направо,</a:t>
            </a:r>
          </a:p>
          <a:p>
            <a:r>
              <a:rPr lang="ru-RU" b="1" dirty="0" smtClean="0">
                <a:effectLst/>
              </a:rPr>
              <a:t>Если пусть свободен, то иди вперед</a:t>
            </a:r>
          </a:p>
          <a:p>
            <a:r>
              <a:rPr lang="ru-RU" b="1" dirty="0" smtClean="0">
                <a:effectLst/>
              </a:rPr>
              <a:t> </a:t>
            </a:r>
            <a:r>
              <a:rPr lang="ru-RU" b="1" dirty="0">
                <a:effectLst/>
              </a:rPr>
              <a:t> </a:t>
            </a:r>
          </a:p>
          <a:p>
            <a:r>
              <a:rPr lang="ru-RU" b="1" dirty="0" smtClean="0">
                <a:effectLst/>
              </a:rPr>
              <a:t>Ваня мчится напролом!</a:t>
            </a:r>
          </a:p>
          <a:p>
            <a:r>
              <a:rPr lang="ru-RU" b="1" dirty="0" smtClean="0">
                <a:effectLst/>
              </a:rPr>
              <a:t>Он не думал, что потом</a:t>
            </a:r>
          </a:p>
          <a:p>
            <a:r>
              <a:rPr lang="ru-RU" b="1" dirty="0" smtClean="0">
                <a:effectLst/>
              </a:rPr>
              <a:t>Может в больнице оказаться, </a:t>
            </a:r>
          </a:p>
          <a:p>
            <a:r>
              <a:rPr lang="ru-RU" b="1" dirty="0" smtClean="0">
                <a:effectLst/>
              </a:rPr>
              <a:t>И нечем будет оправдаться!</a:t>
            </a:r>
            <a:endParaRPr lang="ru-RU" b="1" dirty="0">
              <a:effectLst/>
            </a:endParaRPr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569" y="2057400"/>
            <a:ext cx="5266593" cy="4554415"/>
          </a:xfrm>
        </p:spPr>
      </p:pic>
    </p:spTree>
    <p:extLst>
      <p:ext uri="{BB962C8B-B14F-4D97-AF65-F5344CB8AC3E}">
        <p14:creationId xmlns:p14="http://schemas.microsoft.com/office/powerpoint/2010/main" val="4951228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НЕ ИГРАЙ НА ДОРОГЕ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0322" y="2118946"/>
            <a:ext cx="3790078" cy="4642339"/>
          </a:xfrm>
        </p:spPr>
        <p:txBody>
          <a:bodyPr/>
          <a:lstStyle/>
          <a:p>
            <a:r>
              <a:rPr lang="ru-RU" sz="1800" b="1" dirty="0">
                <a:effectLst/>
              </a:rPr>
              <a:t>Урок 2 </a:t>
            </a:r>
          </a:p>
          <a:p>
            <a:r>
              <a:rPr lang="ru-RU" sz="1800" b="1" dirty="0">
                <a:effectLst/>
              </a:rPr>
              <a:t> </a:t>
            </a:r>
          </a:p>
          <a:p>
            <a:r>
              <a:rPr lang="ru-RU" sz="1800" b="1" dirty="0">
                <a:effectLst/>
              </a:rPr>
              <a:t>На проезжей части</a:t>
            </a:r>
          </a:p>
          <a:p>
            <a:r>
              <a:rPr lang="ru-RU" sz="1800" b="1" dirty="0">
                <a:effectLst/>
              </a:rPr>
              <a:t>И на переходе</a:t>
            </a:r>
          </a:p>
          <a:p>
            <a:r>
              <a:rPr lang="ru-RU" sz="1800" b="1" dirty="0">
                <a:effectLst/>
              </a:rPr>
              <a:t>Не играйте, дети, </a:t>
            </a:r>
          </a:p>
          <a:p>
            <a:r>
              <a:rPr lang="ru-RU" sz="1800" b="1" dirty="0">
                <a:effectLst/>
              </a:rPr>
              <a:t>С мячиком футбольным!</a:t>
            </a:r>
          </a:p>
          <a:p>
            <a:r>
              <a:rPr lang="ru-RU" sz="1800" b="1" dirty="0">
                <a:effectLst/>
              </a:rPr>
              <a:t>Лёша сделал правильно:</a:t>
            </a:r>
          </a:p>
          <a:p>
            <a:r>
              <a:rPr lang="ru-RU" sz="1800" b="1" dirty="0">
                <a:effectLst/>
              </a:rPr>
              <a:t>Держит мяч в руке!</a:t>
            </a:r>
          </a:p>
          <a:p>
            <a:r>
              <a:rPr lang="ru-RU" sz="1800" b="1" dirty="0">
                <a:effectLst/>
              </a:rPr>
              <a:t>Иван нарушил правило: </a:t>
            </a:r>
          </a:p>
          <a:p>
            <a:r>
              <a:rPr lang="ru-RU" sz="1800" b="1" dirty="0">
                <a:effectLst/>
              </a:rPr>
              <a:t>«Играй лишь во дворе!»</a:t>
            </a:r>
          </a:p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186" y="2118946"/>
            <a:ext cx="4411175" cy="4642339"/>
          </a:xfrm>
        </p:spPr>
      </p:pic>
    </p:spTree>
    <p:extLst>
      <p:ext uri="{BB962C8B-B14F-4D97-AF65-F5344CB8AC3E}">
        <p14:creationId xmlns:p14="http://schemas.microsoft.com/office/powerpoint/2010/main" val="740468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ДОРОГА И НАУШНИКИ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0321" y="2336872"/>
            <a:ext cx="4718156" cy="4327697"/>
          </a:xfrm>
        </p:spPr>
        <p:txBody>
          <a:bodyPr>
            <a:normAutofit/>
          </a:bodyPr>
          <a:lstStyle/>
          <a:p>
            <a:r>
              <a:rPr lang="ru-RU" sz="1800" dirty="0">
                <a:effectLst/>
              </a:rPr>
              <a:t>Урок 3 </a:t>
            </a:r>
          </a:p>
          <a:p>
            <a:r>
              <a:rPr lang="ru-RU" sz="1800" dirty="0">
                <a:effectLst/>
              </a:rPr>
              <a:t> </a:t>
            </a:r>
            <a:r>
              <a:rPr lang="ru-RU" sz="1800" dirty="0" smtClean="0">
                <a:effectLst/>
              </a:rPr>
              <a:t>Иван: </a:t>
            </a:r>
            <a:r>
              <a:rPr lang="ru-RU" sz="1800" b="1" dirty="0" smtClean="0">
                <a:effectLst/>
              </a:rPr>
              <a:t>Я </a:t>
            </a:r>
            <a:r>
              <a:rPr lang="ru-RU" sz="1800" b="1" dirty="0">
                <a:effectLst/>
              </a:rPr>
              <a:t>погрузился в музыку любимую свою,</a:t>
            </a:r>
          </a:p>
          <a:p>
            <a:r>
              <a:rPr lang="ru-RU" sz="1800" b="1" dirty="0">
                <a:effectLst/>
              </a:rPr>
              <a:t>Иду с ней по дороге, </a:t>
            </a:r>
            <a:r>
              <a:rPr lang="ru-RU" sz="1800" b="1" dirty="0" smtClean="0">
                <a:effectLst/>
              </a:rPr>
              <a:t>тихонечко пою</a:t>
            </a:r>
            <a:r>
              <a:rPr lang="ru-RU" sz="1800" b="1" dirty="0">
                <a:effectLst/>
              </a:rPr>
              <a:t>!</a:t>
            </a:r>
          </a:p>
          <a:p>
            <a:r>
              <a:rPr lang="ru-RU" sz="1800" b="1" dirty="0">
                <a:effectLst/>
              </a:rPr>
              <a:t>Летит на вызов скорая,  она сигналит </a:t>
            </a:r>
            <a:r>
              <a:rPr lang="ru-RU" sz="1800" b="1" dirty="0" smtClean="0">
                <a:effectLst/>
              </a:rPr>
              <a:t>мне, </a:t>
            </a:r>
            <a:endParaRPr lang="ru-RU" sz="1800" b="1" dirty="0">
              <a:effectLst/>
            </a:endParaRPr>
          </a:p>
          <a:p>
            <a:r>
              <a:rPr lang="ru-RU" sz="1800" b="1" dirty="0">
                <a:effectLst/>
              </a:rPr>
              <a:t>Но я пою, мечтаю, как будто бы во сне</a:t>
            </a:r>
            <a:r>
              <a:rPr lang="ru-RU" sz="1800" b="1" dirty="0" smtClean="0">
                <a:effectLst/>
              </a:rPr>
              <a:t>!</a:t>
            </a:r>
          </a:p>
          <a:p>
            <a:endParaRPr lang="ru-RU" sz="1800" b="1" dirty="0" smtClean="0">
              <a:effectLst/>
            </a:endParaRPr>
          </a:p>
          <a:p>
            <a:r>
              <a:rPr lang="ru-RU" sz="1800" b="1" dirty="0" smtClean="0">
                <a:effectLst/>
              </a:rPr>
              <a:t>Алексей: Запомните</a:t>
            </a:r>
            <a:r>
              <a:rPr lang="ru-RU" sz="1800" b="1" dirty="0">
                <a:effectLst/>
              </a:rPr>
              <a:t>, ребята:</a:t>
            </a:r>
          </a:p>
          <a:p>
            <a:r>
              <a:rPr lang="ru-RU" sz="1800" b="1" dirty="0">
                <a:effectLst/>
              </a:rPr>
              <a:t>Наушники снимайте!</a:t>
            </a:r>
          </a:p>
          <a:p>
            <a:r>
              <a:rPr lang="ru-RU" sz="1800" b="1" dirty="0">
                <a:effectLst/>
              </a:rPr>
              <a:t>Соблюдайте правила</a:t>
            </a:r>
          </a:p>
          <a:p>
            <a:r>
              <a:rPr lang="ru-RU" sz="1800" b="1" dirty="0">
                <a:effectLst/>
              </a:rPr>
              <a:t>И смело  по делам  шагайте!</a:t>
            </a:r>
          </a:p>
          <a:p>
            <a:endParaRPr lang="ru-RU" sz="1800" dirty="0">
              <a:effectLst/>
            </a:endParaRPr>
          </a:p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187" y="2336800"/>
            <a:ext cx="4305667" cy="4327769"/>
          </a:xfrm>
        </p:spPr>
      </p:pic>
    </p:spTree>
    <p:extLst>
      <p:ext uri="{BB962C8B-B14F-4D97-AF65-F5344CB8AC3E}">
        <p14:creationId xmlns:p14="http://schemas.microsoft.com/office/powerpoint/2010/main" val="17489734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НЕ ГОВОРИ ПО ТЕЛЕФОНУ, ПЕРЕХОДЯ ДОРОГУ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4507140" cy="4239774"/>
          </a:xfrm>
        </p:spPr>
        <p:txBody>
          <a:bodyPr>
            <a:normAutofit/>
          </a:bodyPr>
          <a:lstStyle/>
          <a:p>
            <a:r>
              <a:rPr lang="ru-RU" sz="2000" dirty="0">
                <a:effectLst/>
              </a:rPr>
              <a:t>Урок 4.</a:t>
            </a:r>
          </a:p>
          <a:p>
            <a:r>
              <a:rPr lang="ru-RU" sz="2000" dirty="0" smtClean="0">
                <a:effectLst/>
              </a:rPr>
              <a:t>Иван: По </a:t>
            </a:r>
            <a:r>
              <a:rPr lang="ru-RU" sz="2000" dirty="0">
                <a:effectLst/>
              </a:rPr>
              <a:t>телефону с другом</a:t>
            </a:r>
          </a:p>
          <a:p>
            <a:r>
              <a:rPr lang="ru-RU" sz="2000" dirty="0">
                <a:effectLst/>
              </a:rPr>
              <a:t>Я проболтал часок.</a:t>
            </a:r>
          </a:p>
          <a:p>
            <a:r>
              <a:rPr lang="ru-RU" sz="2000" dirty="0">
                <a:effectLst/>
              </a:rPr>
              <a:t>Я перешел дорогу</a:t>
            </a:r>
          </a:p>
          <a:p>
            <a:r>
              <a:rPr lang="ru-RU" sz="2000" dirty="0">
                <a:effectLst/>
              </a:rPr>
              <a:t>И получил урок:</a:t>
            </a:r>
          </a:p>
          <a:p>
            <a:r>
              <a:rPr lang="ru-RU" sz="2000" dirty="0">
                <a:effectLst/>
              </a:rPr>
              <a:t> </a:t>
            </a:r>
          </a:p>
          <a:p>
            <a:r>
              <a:rPr lang="ru-RU" sz="2000" dirty="0">
                <a:effectLst/>
              </a:rPr>
              <a:t>Машину не заметил,</a:t>
            </a:r>
          </a:p>
          <a:p>
            <a:r>
              <a:rPr lang="ru-RU" sz="2000" dirty="0">
                <a:effectLst/>
              </a:rPr>
              <a:t>Болтал-болтал-болтал…</a:t>
            </a:r>
          </a:p>
          <a:p>
            <a:r>
              <a:rPr lang="ru-RU" sz="2000" dirty="0">
                <a:effectLst/>
              </a:rPr>
              <a:t>Теперь держу в секрете</a:t>
            </a:r>
          </a:p>
          <a:p>
            <a:r>
              <a:rPr lang="ru-RU" sz="2000" dirty="0">
                <a:effectLst/>
              </a:rPr>
              <a:t>Как чуть я не пропал!</a:t>
            </a:r>
          </a:p>
          <a:p>
            <a:endParaRPr lang="ru-RU" sz="20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187" y="2101362"/>
            <a:ext cx="4472721" cy="4624753"/>
          </a:xfrm>
        </p:spPr>
      </p:pic>
    </p:spTree>
    <p:extLst>
      <p:ext uri="{BB962C8B-B14F-4D97-AF65-F5344CB8AC3E}">
        <p14:creationId xmlns:p14="http://schemas.microsoft.com/office/powerpoint/2010/main" val="5368573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ЗИМНИЕ ЗАБАВЫ И ПДД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1800" b="1" dirty="0">
                <a:effectLst/>
              </a:rPr>
              <a:t>Урок 5.</a:t>
            </a:r>
          </a:p>
          <a:p>
            <a:r>
              <a:rPr lang="ru-RU" sz="1800" b="1" dirty="0">
                <a:effectLst/>
              </a:rPr>
              <a:t> </a:t>
            </a:r>
            <a:endParaRPr lang="ru-RU" sz="1800" b="1" dirty="0" smtClean="0">
              <a:effectLst/>
            </a:endParaRPr>
          </a:p>
          <a:p>
            <a:r>
              <a:rPr lang="ru-RU" sz="1800" b="1" dirty="0" smtClean="0">
                <a:effectLst/>
              </a:rPr>
              <a:t>Погода </a:t>
            </a:r>
            <a:r>
              <a:rPr lang="ru-RU" sz="1800" b="1" dirty="0">
                <a:effectLst/>
              </a:rPr>
              <a:t>была прекрасная!</a:t>
            </a:r>
          </a:p>
          <a:p>
            <a:r>
              <a:rPr lang="ru-RU" sz="1800" b="1" dirty="0">
                <a:effectLst/>
              </a:rPr>
              <a:t>Но горка эта опасная!</a:t>
            </a:r>
          </a:p>
          <a:p>
            <a:r>
              <a:rPr lang="ru-RU" sz="1800" b="1" dirty="0">
                <a:effectLst/>
              </a:rPr>
              <a:t>Машина не сможет</a:t>
            </a:r>
          </a:p>
          <a:p>
            <a:r>
              <a:rPr lang="ru-RU" sz="1800" b="1" dirty="0">
                <a:effectLst/>
              </a:rPr>
              <a:t>Изменить маршрут, </a:t>
            </a:r>
          </a:p>
          <a:p>
            <a:r>
              <a:rPr lang="ru-RU" sz="1800" b="1" dirty="0">
                <a:effectLst/>
              </a:rPr>
              <a:t>Поэтому ты </a:t>
            </a:r>
          </a:p>
          <a:p>
            <a:r>
              <a:rPr lang="ru-RU" sz="1800" b="1" dirty="0">
                <a:effectLst/>
              </a:rPr>
              <a:t>Не катайся тут!</a:t>
            </a:r>
          </a:p>
          <a:p>
            <a:r>
              <a:rPr lang="ru-RU" sz="1800" b="1" dirty="0">
                <a:effectLst/>
              </a:rPr>
              <a:t> 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0749" y="2180492"/>
            <a:ext cx="5634659" cy="4519246"/>
          </a:xfrm>
        </p:spPr>
      </p:pic>
    </p:spTree>
    <p:extLst>
      <p:ext uri="{BB962C8B-B14F-4D97-AF65-F5344CB8AC3E}">
        <p14:creationId xmlns:p14="http://schemas.microsoft.com/office/powerpoint/2010/main" val="11029646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Я ПАССАЖИР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186" y="1995854"/>
            <a:ext cx="4602993" cy="48006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0321" y="2336872"/>
            <a:ext cx="4384047" cy="4459582"/>
          </a:xfrm>
        </p:spPr>
        <p:txBody>
          <a:bodyPr/>
          <a:lstStyle/>
          <a:p>
            <a:r>
              <a:rPr lang="ru-RU" sz="1800" b="1" dirty="0">
                <a:effectLst/>
              </a:rPr>
              <a:t>Ваня в автобусе сидел</a:t>
            </a:r>
          </a:p>
          <a:p>
            <a:r>
              <a:rPr lang="ru-RU" sz="1800" b="1" dirty="0">
                <a:effectLst/>
              </a:rPr>
              <a:t>И по сторонам глядел.</a:t>
            </a:r>
          </a:p>
          <a:p>
            <a:r>
              <a:rPr lang="ru-RU" sz="1800" b="1" dirty="0">
                <a:effectLst/>
              </a:rPr>
              <a:t>Рядом девочка стояла,</a:t>
            </a:r>
          </a:p>
          <a:p>
            <a:r>
              <a:rPr lang="ru-RU" sz="1800" b="1" dirty="0">
                <a:effectLst/>
              </a:rPr>
              <a:t>Тяжелый свой портфель держала!</a:t>
            </a:r>
          </a:p>
          <a:p>
            <a:r>
              <a:rPr lang="ru-RU" sz="1800" b="1" dirty="0">
                <a:effectLst/>
              </a:rPr>
              <a:t> </a:t>
            </a:r>
          </a:p>
          <a:p>
            <a:r>
              <a:rPr lang="ru-RU" sz="1800" b="1" dirty="0">
                <a:effectLst/>
              </a:rPr>
              <a:t>Это грустно и обидно, </a:t>
            </a:r>
          </a:p>
          <a:p>
            <a:r>
              <a:rPr lang="ru-RU" sz="1800" b="1" dirty="0">
                <a:effectLst/>
              </a:rPr>
              <a:t>И за Ваню очень стыдно!</a:t>
            </a:r>
          </a:p>
          <a:p>
            <a:r>
              <a:rPr lang="ru-RU" sz="1800" b="1" dirty="0" smtClean="0">
                <a:effectLst/>
              </a:rPr>
              <a:t>Девочек и </a:t>
            </a:r>
            <a:r>
              <a:rPr lang="ru-RU" sz="1800" b="1" dirty="0">
                <a:effectLst/>
              </a:rPr>
              <a:t>старших надо уважать</a:t>
            </a:r>
          </a:p>
          <a:p>
            <a:r>
              <a:rPr lang="ru-RU" sz="1800" b="1" dirty="0">
                <a:effectLst/>
              </a:rPr>
              <a:t>И места </a:t>
            </a:r>
            <a:r>
              <a:rPr lang="ru-RU" sz="1800" b="1" dirty="0" smtClean="0">
                <a:effectLst/>
              </a:rPr>
              <a:t>, как Лёша, им </a:t>
            </a:r>
            <a:r>
              <a:rPr lang="ru-RU" sz="1800" b="1" dirty="0">
                <a:effectLst/>
              </a:rPr>
              <a:t>уступать!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5889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Я ПАССАЖИР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187" y="2066192"/>
            <a:ext cx="4798036" cy="4598377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953224" cy="4327697"/>
          </a:xfrm>
        </p:spPr>
        <p:txBody>
          <a:bodyPr/>
          <a:lstStyle/>
          <a:p>
            <a:r>
              <a:rPr lang="ru-RU" sz="1800" b="1" dirty="0">
                <a:effectLst/>
              </a:rPr>
              <a:t>В автобусе правила ты соблюдай,</a:t>
            </a:r>
          </a:p>
          <a:p>
            <a:r>
              <a:rPr lang="ru-RU" sz="1800" b="1" dirty="0">
                <a:effectLst/>
              </a:rPr>
              <a:t>Водителя разговорами не отвлекай!</a:t>
            </a:r>
          </a:p>
          <a:p>
            <a:r>
              <a:rPr lang="ru-RU" sz="1800" b="1" dirty="0">
                <a:effectLst/>
              </a:rPr>
              <a:t>Не мусори и не толкайся!</a:t>
            </a:r>
          </a:p>
          <a:p>
            <a:r>
              <a:rPr lang="ru-RU" sz="1800" b="1" dirty="0">
                <a:effectLst/>
              </a:rPr>
              <a:t>Пристёгивайся и </a:t>
            </a:r>
          </a:p>
          <a:p>
            <a:r>
              <a:rPr lang="ru-RU" sz="1800" b="1" dirty="0">
                <a:effectLst/>
              </a:rPr>
              <a:t>Вежливым быть </a:t>
            </a:r>
            <a:r>
              <a:rPr lang="ru-RU" sz="1800" b="1" dirty="0" smtClean="0">
                <a:effectLst/>
              </a:rPr>
              <a:t>старайся</a:t>
            </a:r>
            <a:r>
              <a:rPr lang="ru-RU" sz="1800" b="1" dirty="0">
                <a:effectLst/>
              </a:rPr>
              <a:t>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706842"/>
      </p:ext>
    </p:extLst>
  </p:cSld>
  <p:clrMapOvr>
    <a:masterClrMapping/>
  </p:clrMapOvr>
</p:sld>
</file>

<file path=ppt/theme/theme1.xml><?xml version="1.0" encoding="utf-8"?>
<a:theme xmlns:a="http://schemas.openxmlformats.org/drawingml/2006/main" name="Берлин">
  <a:themeElements>
    <a:clrScheme name="Berlin">
      <a:dk1>
        <a:sysClr val="windowText" lastClr="000000"/>
      </a:dk1>
      <a:lt1>
        <a:sysClr val="window" lastClr="FFFFFF"/>
      </a:lt1>
      <a:dk2>
        <a:srgbClr val="6A9C41"/>
      </a:dk2>
      <a:lt2>
        <a:srgbClr val="E7E6E6"/>
      </a:lt2>
      <a:accent1>
        <a:srgbClr val="A7D535"/>
      </a:accent1>
      <a:accent2>
        <a:srgbClr val="EACA4F"/>
      </a:accent2>
      <a:accent3>
        <a:srgbClr val="FD9850"/>
      </a:accent3>
      <a:accent4>
        <a:srgbClr val="F46442"/>
      </a:accent4>
      <a:accent5>
        <a:srgbClr val="54D289"/>
      </a:accent5>
      <a:accent6>
        <a:srgbClr val="6AD8CB"/>
      </a:accent6>
      <a:hlink>
        <a:srgbClr val="CAFB50"/>
      </a:hlink>
      <a:folHlink>
        <a:srgbClr val="DEFF8B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92000"/>
                <a:satMod val="200000"/>
                <a:lumMod val="13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106000"/>
                <a:satMod val="120000"/>
                <a:lumMod val="7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B587E4A9-1405-4B4F-8BC3-512EE08D2EB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953</TotalTime>
  <Words>190</Words>
  <Application>Microsoft Office PowerPoint</Application>
  <PresentationFormat>Широкоэкранный</PresentationFormat>
  <Paragraphs>92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Trebuchet MS</vt:lpstr>
      <vt:lpstr>Берлин</vt:lpstr>
      <vt:lpstr>ДОРОГА и МЫ Я ПЕШЕХОД И ПАССАЖИР   (фоторепортаж)</vt:lpstr>
      <vt:lpstr>КАК СОБЛЮДАТЬ ПДД</vt:lpstr>
      <vt:lpstr>Пешеходный переход</vt:lpstr>
      <vt:lpstr>НЕ ИГРАЙ НА ДОРОГЕ</vt:lpstr>
      <vt:lpstr>ДОРОГА И НАУШНИКИ</vt:lpstr>
      <vt:lpstr>НЕ ГОВОРИ ПО ТЕЛЕФОНУ, ПЕРЕХОДЯ ДОРОГУ</vt:lpstr>
      <vt:lpstr>ЗИМНИЕ ЗАБАВЫ И ПДД</vt:lpstr>
      <vt:lpstr>Я ПАССАЖИР</vt:lpstr>
      <vt:lpstr>Я ПАССАЖИР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ДОРОГА и МЫ  (фоторепортаж)</dc:title>
  <dc:creator>ОБТ</dc:creator>
  <cp:lastModifiedBy>ОБТ</cp:lastModifiedBy>
  <cp:revision>22</cp:revision>
  <cp:lastPrinted>2025-03-06T10:57:58Z</cp:lastPrinted>
  <dcterms:created xsi:type="dcterms:W3CDTF">2025-03-05T09:48:24Z</dcterms:created>
  <dcterms:modified xsi:type="dcterms:W3CDTF">2025-06-09T11:52:29Z</dcterms:modified>
</cp:coreProperties>
</file>