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sldIdLst>
    <p:sldId id="256" r:id="rId2"/>
    <p:sldId id="257" r:id="rId3"/>
    <p:sldId id="263" r:id="rId4"/>
    <p:sldId id="260" r:id="rId5"/>
    <p:sldId id="261" r:id="rId6"/>
    <p:sldId id="262" r:id="rId7"/>
    <p:sldId id="264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9179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02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1695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591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0507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132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989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4259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25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294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4216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4683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0934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05771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9394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92051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7463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059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1725769"/>
            <a:ext cx="6815669" cy="2395471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профессиональное образовательное учреждение г. Кемерово 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Внеклассное мероприятие на тему 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Трудолюбие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12158" y="4726543"/>
            <a:ext cx="3995909" cy="553795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Берегич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Г.В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524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body" idx="4294967295"/>
          </p:nvPr>
        </p:nvSpPr>
        <p:spPr>
          <a:xfrm>
            <a:off x="1295402" y="2169766"/>
            <a:ext cx="9704232" cy="1133988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pPr algn="ctr"/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Отличительная черта  человека, выражающаяся стремлением, желанием и склонностью к труду.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1110921"/>
            <a:ext cx="9601196" cy="782273"/>
          </a:xfrm>
          <a:solidFill>
            <a:schemeClr val="accent4">
              <a:lumMod val="40000"/>
              <a:lumOff val="60000"/>
            </a:schemeClr>
          </a:solidFill>
          <a:ln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Трудолюбие</a:t>
            </a:r>
          </a:p>
        </p:txBody>
      </p:sp>
      <p:pic>
        <p:nvPicPr>
          <p:cNvPr id="4" name="Рисунок 3" descr="C:\Users\Учитель\Desktop\ГАЛ\a33988021367d6b944b0eb37ad9413c5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"/>
          <a:stretch/>
        </p:blipFill>
        <p:spPr bwMode="auto">
          <a:xfrm>
            <a:off x="6222469" y="3332882"/>
            <a:ext cx="5101110" cy="276895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616" y="3452804"/>
            <a:ext cx="4365938" cy="261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108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1155761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 ИЗБАВЛЯЕТ НАС ОТ ТРЕХ ЗОЛ: СКУКИ, ПОРОКА, НУЖДЫ (Вольтер)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1303868" y="2356835"/>
            <a:ext cx="9592732" cy="3519032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Трудолюбие проявляется в активности, инициативности, добросовестности, увлеченности и удовлетворенности процессом труда. Трудолюбие предполагает потребность и привычку трудиться. Формирование трудолюбия – одна из главных задач самосовершенствования личности.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409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936820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 ОСОБЕННОСТИ ТРУДОВОЙ ДЕЯТЕЛЬНОСТИ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0" y="2215167"/>
            <a:ext cx="9601197" cy="1262130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 – могучий воспитатель в педагогической системе воспитания (А.С.Макаренко)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C:\Users\Учитель\Desktop\ГАЛ\трудолюбие\vos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32" t="59436" r="4106" b="10198"/>
          <a:stretch/>
        </p:blipFill>
        <p:spPr bwMode="auto">
          <a:xfrm>
            <a:off x="8617444" y="3642609"/>
            <a:ext cx="2731391" cy="25335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Учитель\Desktop\ГАЛ\трудолюбие\0edf40fd7f40c6dbd766487dbc337f11-800x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3" t="28436" r="23173" b="11256"/>
          <a:stretch/>
        </p:blipFill>
        <p:spPr bwMode="auto">
          <a:xfrm>
            <a:off x="1583355" y="3660490"/>
            <a:ext cx="3290619" cy="25057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Учитель\Desktop\ГАЛ\трудолюбие\1c69aa2496b21a825c2a458a2e5bf1b5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64" t="55587" r="5228" b="1433"/>
          <a:stretch/>
        </p:blipFill>
        <p:spPr bwMode="auto">
          <a:xfrm>
            <a:off x="5434041" y="3693776"/>
            <a:ext cx="3090929" cy="25057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71268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1068948"/>
            <a:ext cx="9844824" cy="2640168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Трудовое воспитание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воспитание сознательного отношения и склонностей к труду, как основной жизненной потребности, через формирование привычки к труду путем включения личности в активную трудовую деятельность</a:t>
            </a:r>
            <a:endParaRPr lang="ru-RU" sz="31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Учитель\Desktop\ГАЛ\трудолюбие\img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" t="22235" r="48688" b="13627"/>
          <a:stretch/>
        </p:blipFill>
        <p:spPr bwMode="auto">
          <a:xfrm>
            <a:off x="1798453" y="3717561"/>
            <a:ext cx="2743567" cy="24619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Учитель\Desktop\ГАЛ\трудолюбие\slide_4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6" t="17951" r="49331" b="23707"/>
          <a:stretch/>
        </p:blipFill>
        <p:spPr bwMode="auto">
          <a:xfrm>
            <a:off x="7847885" y="3702570"/>
            <a:ext cx="2945033" cy="24769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30188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869429"/>
            <a:ext cx="9831945" cy="2683239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Трудовая деятельность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деятельность, направленная на развитие у детей обще трудовых умений и способностей, психологической готовности к труду, формирование ответственного отношения к труду и его продуктам, на сознательный выбор профессии.</a:t>
            </a:r>
            <a:endParaRPr lang="ru-RU" sz="31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Учитель\Desktop\ГАЛ\трудолюбие\9c0e99417aee78b1c47649601cc2dae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02" t="61787" r="6998" b="6999"/>
          <a:stretch/>
        </p:blipFill>
        <p:spPr bwMode="auto">
          <a:xfrm>
            <a:off x="6877318" y="3597639"/>
            <a:ext cx="4545187" cy="25183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C:\Users\Korn\Desktop\доки\труд 22\j0wgypmicti21xerdqy55zxq8w4s4w3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64105" y="3597639"/>
            <a:ext cx="4661939" cy="24726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8292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187958" y="982132"/>
            <a:ext cx="9708642" cy="966589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трудолюбия, творческого отношения к учению, труду, жизни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187958" y="2038661"/>
            <a:ext cx="9708642" cy="3988651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Первоначальные представления о нравственных основах учебы, ведущей роли образования труда;</a:t>
            </a:r>
          </a:p>
          <a:p>
            <a:pPr marL="457200" indent="-457200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Элементарные представления о профессии;</a:t>
            </a:r>
          </a:p>
          <a:p>
            <a:pPr marL="457200" indent="-457200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Первоначальные навыки коллективной работы;</a:t>
            </a:r>
          </a:p>
          <a:p>
            <a:pPr marL="457200" indent="-457200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Ценностное отношение к учебе как виду творческой деятельности;</a:t>
            </a:r>
          </a:p>
          <a:p>
            <a:pPr marL="457200" indent="-457200" algn="just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соблюдать порядок на рабочем месте;</a:t>
            </a:r>
          </a:p>
        </p:txBody>
      </p:sp>
    </p:spTree>
    <p:extLst>
      <p:ext uri="{BB962C8B-B14F-4D97-AF65-F5344CB8AC3E}">
        <p14:creationId xmlns:p14="http://schemas.microsoft.com/office/powerpoint/2010/main" val="3449377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4038" y="1068947"/>
            <a:ext cx="9601196" cy="4520484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 algn="l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опыт участия в различных видах общественно полезной и личностно значимой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деятельности;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 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труду и творчеству старших и сверстников;</a:t>
            </a:r>
            <a:b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проявлять дисциплинированность, последовательность и настойчивость в выполнении учебных заданий;</a:t>
            </a:r>
            <a:b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Бережное отношение к своему труду, труду других, имуществу, вещам.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090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891638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ВЫВОД: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как достичь трудолюбия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303868" y="2083633"/>
            <a:ext cx="9592732" cy="3792233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Т – ТЕРПЕНИЕ, ТАЛАНТ, ТВОРЧЕСТВО…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 – РЕШИТЕЛЬНОСТЬ, РАЗУМ…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У – УВЕРЕННОСТЬ,ДАЧА, УСПЕХ…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Д - ДОБРОСОВЕСТННОСТЬ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, ДОВЕРИЕ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НАЧАТОГО ДЕЛА ДО КОНЦА, ДОБРОДУШИЕ…</a:t>
            </a:r>
          </a:p>
          <a:p>
            <a:pPr lvl="0" algn="just">
              <a:buFont typeface="Wingdings" pitchFamily="2" charset="2"/>
              <a:buChar char="§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 – ОТВЕТСТВЕННОСТЬ, ОКАЗАНИЕ ПОМОЩИ…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§"/>
            </a:pP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92387" cy="2660478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pPr lvl="0" algn="l">
              <a:buFont typeface="Wingdings" pitchFamily="2" charset="2"/>
              <a:buChar char="§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Л – ЛЮБОЗНАТЕЛЬНОСТЬ,  ЛЮБОВЬ К ТРУДУ…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Ю – ЮМОР, ЮНОСТЬ…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Б – ЮЕСКОРЫСТИЕ…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 – ИНТЕРЕС, ИНИЦИАТИВНОСТЬ, ИСКРЕННОСТЬ…</a:t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Е – ЕДИНОМЫШЛИЕ, ЕДИНОДУШИЕ… 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Korn\Desktop\1645086325_43-kartinkin-net-p-venzel-kartinki-48.png"/>
          <p:cNvPicPr>
            <a:picLocks noChangeAspect="1" noChangeArrowheads="1"/>
          </p:cNvPicPr>
          <p:nvPr/>
        </p:nvPicPr>
        <p:blipFill>
          <a:blip r:embed="rId2"/>
          <a:srcRect l="2194" t="38033" r="6270" b="38361"/>
          <a:stretch>
            <a:fillRect/>
          </a:stretch>
        </p:blipFill>
        <p:spPr bwMode="auto">
          <a:xfrm>
            <a:off x="1304146" y="3957404"/>
            <a:ext cx="9578714" cy="16189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355</TotalTime>
  <Words>203</Words>
  <Application>Microsoft Office PowerPoint</Application>
  <PresentationFormat>Широкоэкранный</PresentationFormat>
  <Paragraphs>24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Garamond</vt:lpstr>
      <vt:lpstr>Times New Roman</vt:lpstr>
      <vt:lpstr>Wingdings</vt:lpstr>
      <vt:lpstr>Натуральные материалы</vt:lpstr>
      <vt:lpstr>Государственное профессиональное образовательное учреждение г. Кемерово   Внеклассное мероприятие на тему  «Трудолюбие»</vt:lpstr>
      <vt:lpstr>Трудолюбие</vt:lpstr>
      <vt:lpstr>ТРУД ИЗБАВЛЯЕТ НАС ОТ ТРЕХ ЗОЛ: СКУКИ, ПОРОКА, НУЖДЫ (Вольтер)</vt:lpstr>
      <vt:lpstr>ПОНЯТИЕ И ОСОБЕННОСТИ ТРУДОВОЙ ДЕЯТЕЛЬНОСТИ</vt:lpstr>
      <vt:lpstr>Трудовое воспитание  Это воспитание сознательного отношения и склонностей к труду, как основной жизненной потребности, через формирование привычки к труду путем включения личности в активную трудовую деятельность</vt:lpstr>
      <vt:lpstr>Трудовая деятельность Это деятельность, направленная на развитие у детей обще трудовых умений и способностей, психологической готовности к труду, формирование ответственного отношения к труду и его продуктам, на сознательный выбор профессии.</vt:lpstr>
      <vt:lpstr>Воспитание трудолюбия, творческого отношения к учению, труду, жизни</vt:lpstr>
      <vt:lpstr>Первоначальный опыт участия в различных видах общественно полезной и личностно значимой деятельности; Уважение к труду и творчеству старших и сверстников; Умение проявлять дисциплинированность, последовательность и настойчивость в выполнении учебных заданий; Бережное отношение к своему труду, труду других, имуществу, вещам.</vt:lpstr>
      <vt:lpstr>ВЫВОД: как достичь трудолюбия</vt:lpstr>
      <vt:lpstr>Л – ЛЮБОЗНАТЕЛЬНОСТЬ,  ЛЮБОВЬ К ТРУДУ… Ю – ЮМОР, ЮНОСТЬ… Б – ЮЕСКОРЫСТИЕ… И – ИНТЕРЕС, ИНИЦИАТИВНОСТЬ, ИСКРЕННОСТЬ… Е – ЕДИНОМЫШЛИЕ, ЕДИНОДУШИЕ…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профессиональное образовательное учреждение г. Кемерово   Внеклассное мероприятие на тему  «Трудолюбие»</dc:title>
  <dc:creator>Учитель</dc:creator>
  <cp:lastModifiedBy>Учитель</cp:lastModifiedBy>
  <cp:revision>46</cp:revision>
  <dcterms:created xsi:type="dcterms:W3CDTF">2023-03-24T08:30:15Z</dcterms:created>
  <dcterms:modified xsi:type="dcterms:W3CDTF">2023-03-27T03:29:22Z</dcterms:modified>
</cp:coreProperties>
</file>