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95" r:id="rId13"/>
    <p:sldId id="291" r:id="rId14"/>
    <p:sldId id="293" r:id="rId15"/>
    <p:sldId id="268" r:id="rId16"/>
    <p:sldId id="294" r:id="rId17"/>
    <p:sldId id="269" r:id="rId18"/>
    <p:sldId id="272" r:id="rId19"/>
    <p:sldId id="273" r:id="rId20"/>
    <p:sldId id="279" r:id="rId21"/>
    <p:sldId id="275" r:id="rId22"/>
    <p:sldId id="276" r:id="rId23"/>
    <p:sldId id="280" r:id="rId24"/>
    <p:sldId id="278" r:id="rId25"/>
    <p:sldId id="281" r:id="rId26"/>
    <p:sldId id="282" r:id="rId27"/>
    <p:sldId id="283" r:id="rId28"/>
    <p:sldId id="285" r:id="rId29"/>
    <p:sldId id="286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03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81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7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9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23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05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9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94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64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01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0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028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29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14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6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8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95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2/10/2026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14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stranamasterov.ru/" TargetMode="External"/><Relationship Id="rId2" Type="http://schemas.openxmlformats.org/officeDocument/2006/relationships/hyperlink" Target="http://www/milionpodarkov.ru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3042" y="739589"/>
            <a:ext cx="8680361" cy="968188"/>
          </a:xfrm>
        </p:spPr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проект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3035" y="2272554"/>
            <a:ext cx="10851777" cy="4038094"/>
          </a:xfrm>
        </p:spPr>
        <p:txBody>
          <a:bodyPr>
            <a:normAutofit fontScale="25000" lnSpcReduction="20000"/>
          </a:bodyPr>
          <a:lstStyle/>
          <a:p>
            <a:r>
              <a:rPr lang="ru-RU" sz="2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Миллионы идей из ненужных вещей».</a:t>
            </a:r>
          </a:p>
          <a:p>
            <a:pPr algn="r"/>
            <a:endParaRPr lang="ru-RU" sz="1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 проекта:</a:t>
            </a:r>
          </a:p>
          <a:p>
            <a:pPr algn="r"/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Н.Г. </a:t>
            </a:r>
          </a:p>
          <a:p>
            <a:pPr algn="r"/>
            <a:r>
              <a:rPr lang="ru-RU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Копылова А.И. </a:t>
            </a:r>
          </a:p>
        </p:txBody>
      </p:sp>
    </p:spTree>
    <p:extLst>
      <p:ext uri="{BB962C8B-B14F-4D97-AF65-F5344CB8AC3E}">
        <p14:creationId xmlns:p14="http://schemas.microsoft.com/office/powerpoint/2010/main" val="344446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7129" y="524435"/>
            <a:ext cx="9883951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Девиз 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проекта: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Люблю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я Родину.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Ей очень дорожу!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мусор, каждый фантик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 дела приложу.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Красивые картинки,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Шкатулки, зеркала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пробок и из семечек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Умею сделать я.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мной довольна,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я любуюсь ей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Красивой, чистой, яркой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помощи моей!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06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6068" y="489397"/>
            <a:ext cx="10065012" cy="6173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Творческие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 являются обязательным и важным элементом для всестороннего развития. Изготавливая поделки, мы в игровой форме знакомимся с окружающим миром, изучаем Различные материалы и их свойства. Учимся творить, создавать и выражать свои чувства через материальные предметы.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Придумывать идеи для изготовления поделки просто: можно посмотреть на окружающие предметы и проявив фантазию создавать из них нечто знакомое, оригинальное или даже уникальное.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79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794" y="824247"/>
            <a:ext cx="1067658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 проекта: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поделки – это целая наука, причём очень полезная для всестороннего развития. Развивается внимание, мелкая моторика, мышление, а главное фантазия. А если изготовить поделки из бросового материала, это научит экономии и бережливости, полезному использованию ненужных вещей. Самое интересное, что такой материал для поделок находится буквально под рукой. Яичные контейнеры, скорлупа, пластиковые и стеклянные бутылки, обёртки от конфет, пробки, опилки, одноразовая посуда, перегоревшие лампочки могут стать прекрасным, а самое главное, бесплатным поделочным материалом.</a:t>
            </a:r>
          </a:p>
          <a:p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62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4094" y="0"/>
            <a:ext cx="11274317" cy="7073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 проекта:</a:t>
            </a:r>
            <a:endParaRPr lang="ru-RU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/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проект «Миллионы идей из ненужных вещей» способствует формированию творческих способностей детей.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Бросовый Материал даёт огромные возможности для осуществления фантазий. Необходимо отметить, что данная работа знакомит с одним из интереснейших видов творчества – ремейком (англ.) – переделка. Сырьём для производства служит уже используемые материалы. Такой процесс в промышленности очень важен. Сохраняются природные ресурсы, а старые используемые и уже ненужные вещи и материалы получают новую жизнь. Поделки из ненужных вещей – это прекрасная возможность творческой утилизации мусора. Любой предмет можно превратить в оригинальную и полезную поделку, которая даст вторую жизнь материалу, из которого была изготовлена. Самое интересное, что такой материал для поделок в этом случае находится под рукой. Для того, чтобы смастерить что-то занятное, не нужно идти в магазин, ехать в лес или идти в парк и собирать природный материал. Всё необходимое можно найти у себя дома. В процессе работы дети приобретают трудовое умения и навыки, развивают творческое воображение и конструктивное мышление, осваивают способы работы с различными инструментами, подходящими именно к тому материалу, с которым в данный момент работают. Таким образом, поделки из бросового материала помогут детям ценить каждую мелочь. И главное – включать своё воображение и фантазию относительно того, как можно использовать тот или иной бросовой материал.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04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6824" y="322729"/>
            <a:ext cx="10629615" cy="587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аучить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из бросового материала делать различные поделки.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ходе беседы подвести детей к выводу 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даже из ненужного используемого материала можно сделать полезную вещь;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развить мыслительную и творческую деятельность учащихся;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сотрудничества ученика и педагога и товарищами по классу;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воспитание эстетического вкуса, бережливости, трудолюбия, чувства гордости за выполненную работу.</a:t>
            </a:r>
          </a:p>
          <a:p>
            <a:pPr algn="ctr">
              <a:lnSpc>
                <a:spcPts val="1680"/>
              </a:lnSpc>
              <a:spcAft>
                <a:spcPts val="0"/>
              </a:spcAft>
            </a:pP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68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08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5459" y="489398"/>
            <a:ext cx="10921285" cy="7317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9160" indent="449580" algn="ctr">
              <a:lnSpc>
                <a:spcPts val="1500"/>
              </a:lnSpc>
              <a:spcAft>
                <a:spcPts val="50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Этапы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проекта: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99160" indent="449580">
              <a:spcAft>
                <a:spcPts val="500"/>
              </a:spcAft>
            </a:pP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>
              <a:spcAft>
                <a:spcPts val="500"/>
              </a:spcAft>
              <a:buFont typeface="+mj-lt"/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Подготовительный этап.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Основная деятельность – социальное проектирования.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1.Определение темы и актуальности проекта.				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2.Определение цели и задач проекта.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3.Формирование добровольческих команд из классов и координация их деятельности.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4.Разработка перспективного плана дел.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Социальная проба.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Проведение плановых мероприятий.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Контроль и оценка проведения мероприятий.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Анализ результатов деятельности.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 Подведение итогов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(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Отчет, презентация.)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15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46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600221"/>
              </p:ext>
            </p:extLst>
          </p:nvPr>
        </p:nvGraphicFramePr>
        <p:xfrm>
          <a:off x="860613" y="898428"/>
          <a:ext cx="10601584" cy="59827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0851"/>
                <a:gridCol w="4662656"/>
                <a:gridCol w="2090822"/>
                <a:gridCol w="2727255"/>
              </a:tblGrid>
              <a:tr h="7371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Исполнители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</a:tr>
              <a:tr h="28519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Знакомство детей с программой проекта «Миллионы идей из ненужных вещей» (сообщение темы, цели, задачи и актуальности проекта).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2). Беседа «Мусор Земле не к лицу!»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Иванова Н.Г.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</a:tr>
              <a:tr h="2262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«Весёлые игрушки из туалетных рулончиков».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«Серебристая кошка» из бутылки и </a:t>
                      </a:r>
                      <a:r>
                        <a:rPr lang="ru-RU" sz="24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фальги</a:t>
                      </a:r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</a:t>
                      </a: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А.И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891118" y="252096"/>
            <a:ext cx="54971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 реализации проекта.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625963"/>
              </p:ext>
            </p:extLst>
          </p:nvPr>
        </p:nvGraphicFramePr>
        <p:xfrm>
          <a:off x="824250" y="656823"/>
          <a:ext cx="10650827" cy="6084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6057"/>
                <a:gridCol w="4684314"/>
                <a:gridCol w="2100533"/>
                <a:gridCol w="2739923"/>
              </a:tblGrid>
              <a:tr h="22135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«Корзина из пластиковых стаканчиков».</a:t>
                      </a:r>
                    </a:p>
                    <a:p>
                      <a:endParaRPr lang="ru-RU" sz="24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</a:t>
                      </a:r>
                      <a:r>
                        <a:rPr lang="ru-RU" sz="24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Смешарики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из пластинок».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</a:tr>
              <a:tr h="37364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«Фонарик- светильник из пластиковых стаканчиков».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«Снеговик из ниток».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</a:t>
                      </a: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75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248592"/>
              </p:ext>
            </p:extLst>
          </p:nvPr>
        </p:nvGraphicFramePr>
        <p:xfrm>
          <a:off x="981635" y="772918"/>
          <a:ext cx="10351773" cy="5372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4439"/>
                <a:gridCol w="4552789"/>
                <a:gridCol w="2041554"/>
                <a:gridCol w="2662991"/>
              </a:tblGrid>
              <a:tr h="23706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«Весёлые человечки в машине».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«Шкатулочка из открыток».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</a:tr>
              <a:tr h="30017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«Улитка из гофрированного шланга».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«Сова из пластиковых бутылок».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</a:t>
                      </a: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294" marR="6429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8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754590"/>
              </p:ext>
            </p:extLst>
          </p:nvPr>
        </p:nvGraphicFramePr>
        <p:xfrm>
          <a:off x="847164" y="215152"/>
          <a:ext cx="10718065" cy="4696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2660"/>
                <a:gridCol w="4744391"/>
                <a:gridCol w="2113793"/>
                <a:gridCol w="2757221"/>
              </a:tblGrid>
              <a:tr h="23397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1). «Поросёнок из пластиковых бутылок».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2). «Чудеса из губки».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</a:tr>
              <a:tr h="23397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1). «Ослик из пластиковых бутылок».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2). «Поделки из пластиковых пузырьков от шампуня».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Н.Г.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65" marR="39565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135073"/>
              </p:ext>
            </p:extLst>
          </p:nvPr>
        </p:nvGraphicFramePr>
        <p:xfrm>
          <a:off x="847167" y="4625788"/>
          <a:ext cx="10717305" cy="19567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3087"/>
                <a:gridCol w="4713549"/>
                <a:gridCol w="2113643"/>
                <a:gridCol w="2757026"/>
              </a:tblGrid>
              <a:tr h="18422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Отчёт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 проекте.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.Презентация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Копылова А.И.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Иванова Н.Г.</a:t>
                      </a:r>
                      <a:endParaRPr lang="ru-RU" sz="2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94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35424" y="591671"/>
            <a:ext cx="106231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реализации проекта.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5424" y="1671786"/>
            <a:ext cx="10172700" cy="4109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проведённого проекта у детей сформируются представления о возможности использования бросового материала в полезных целях.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работы над проектом показал, что мы добились всех поставленных целей и задач и получили намеченные результаты.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Изготовили из не нужных вещей полезные вещи, применяемые в повседневном быту.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Показали, как можно использовать вторичное сырьё учащимся проекта.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3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4424" y="600891"/>
            <a:ext cx="3818964" cy="655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Заключение.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3718" y="1256776"/>
            <a:ext cx="10824882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Чистоту беречь давайте!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Вам понять, конечно нужно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вести себя не нужно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Чистота беречь давайте,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под ноги не бросайте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Фантики, кульки, бумагу-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что нам не надо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улицы чисты,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Улыбнёмся я и ты!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</a:b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51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7165" y="820271"/>
            <a:ext cx="10703859" cy="5642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используемых источников:</a:t>
            </a:r>
            <a:endParaRPr lang="ru-RU" sz="3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Выготский Л.С. Воображение и творчество в детском возрасте.М.,2006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Ветругина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Н.В. «художественное творчество и ребёнок» -М.,2002.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Дубровская Н.В. Приглашение к творчеству. - СПб.,2002.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Комарова Т.С. «Дети в мире творчества», М.,2005.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Комарова Т.С., Савенкова А.И. «Коллективное творчество детей», М.,2000.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Комарова Т.С., «Актуальные проблемы эстетического воспитания и развития детей», М.,2002.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Комарова Т.С. Детское художественное творчество.М,2005г.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</a:t>
            </a:r>
            <a:r>
              <a:rPr lang="ru-RU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</a:t>
            </a:r>
            <a:r>
              <a:rPr lang="ru-RU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US" sz="20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milionpodarkov</a:t>
            </a:r>
            <a:r>
              <a:rPr lang="ru-RU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20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Миллион подарков.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ru-RU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stranamasterov</a:t>
            </a:r>
            <a:r>
              <a:rPr lang="ru-RU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sz="20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ru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Страна мастеров.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13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6481" y="242047"/>
            <a:ext cx="10932459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Приложение 1.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Сентябрь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4776" y="1506072"/>
            <a:ext cx="11134164" cy="1739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Беседа на тему: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МУСОР ЗЕМЛЕ НЕ К ЛИЦУ»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82" y="2568388"/>
            <a:ext cx="10031506" cy="412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5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87505" y="430306"/>
            <a:ext cx="10278477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2.</a:t>
            </a:r>
          </a:p>
          <a:p>
            <a:pPr marL="0" lvl="1"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 </a:t>
            </a:r>
          </a:p>
          <a:p>
            <a:pPr marL="0" lvl="1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b="1" dirty="0"/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«СЕРЕБРИСТАЯ КОШКА» ИЗ БУТЫЛКИ И ФАЛЬГИ.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Рисунок 17" descr="IMG_2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835" y="2621576"/>
            <a:ext cx="8875059" cy="411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528047" y="702274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65916" y="1222555"/>
            <a:ext cx="10354614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«Весёлые игрушки из туалетных рулончиков».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дом\Desktop\DSC0191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4" t="50670" r="18325" b="28592"/>
          <a:stretch/>
        </p:blipFill>
        <p:spPr bwMode="auto">
          <a:xfrm>
            <a:off x="1775013" y="1928811"/>
            <a:ext cx="8471646" cy="44854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799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5763" y="566670"/>
            <a:ext cx="10742496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Приложение 3.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Ноябрь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8565" y="1949824"/>
            <a:ext cx="10560297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«КОРЗИНА ИЗ ПЛАСТИКОВЫХ СТАКАНЧИКОВ».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www.imenno.ru/wp-content/uploads/2014/04/Pashalnaya-korzin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753" y="2598340"/>
            <a:ext cx="8834718" cy="39668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991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1217" y="708338"/>
            <a:ext cx="10534918" cy="1752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ПОДЕЛОК ИЗ ПЛАСТИНОК «СМЕШАРИКИ»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дом\Desktop\101MSDCF\DSC0192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6" t="32374" r="25601" b="44086"/>
          <a:stretch/>
        </p:blipFill>
        <p:spPr bwMode="auto">
          <a:xfrm>
            <a:off x="1653988" y="2166425"/>
            <a:ext cx="9090212" cy="39250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0128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141" y="1438835"/>
            <a:ext cx="11032269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«Фонарик- светильник из пластиковых стаканчиков».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26141" y="669701"/>
            <a:ext cx="11032270" cy="1351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Приложение 4.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Декабрь  </a:t>
            </a:r>
            <a:endParaRPr lang="ru-RU" sz="3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дом\Desktop\original (5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604" y="2790102"/>
            <a:ext cx="10327342" cy="37654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456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188" y="-244696"/>
            <a:ext cx="866520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«Изготовление снеговика из ниток».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дом\Desktop\DSC0197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78" t="47384" r="42431" b="10244"/>
          <a:stretch/>
        </p:blipFill>
        <p:spPr bwMode="auto">
          <a:xfrm>
            <a:off x="3119719" y="1744980"/>
            <a:ext cx="6064622" cy="48844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9446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336" y="1468193"/>
            <a:ext cx="11037194" cy="167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«Весёлые человечки в машине».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0270" y="336176"/>
            <a:ext cx="105002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Приложение 5.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Январь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:\Users\дом\Pictures\2017-04-23\Ir7UkayHHf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234" y="2668522"/>
            <a:ext cx="3998801" cy="3656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Pictures\2017-04-23\BtisXpL7W_c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446" y="2668522"/>
            <a:ext cx="4094966" cy="36855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28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8870" y="820271"/>
            <a:ext cx="10615907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«Шкатулка из открыток».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дом\Desktop\DSC020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153" y="1640542"/>
            <a:ext cx="9426387" cy="50560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178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8529" y="188260"/>
            <a:ext cx="10757772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6.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0007" y="1468192"/>
            <a:ext cx="10496280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«Улитка из гофрированного шланга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дом\Desktop\3IudOCLrUTQ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27" t="27394" r="31994" b="18712"/>
          <a:stretch/>
        </p:blipFill>
        <p:spPr bwMode="auto">
          <a:xfrm>
            <a:off x="2232212" y="2312893"/>
            <a:ext cx="8108576" cy="43837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9536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18692" y="903093"/>
            <a:ext cx="9410163" cy="915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Сова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пластиковой бутылки.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G:\DCIM\101MSDCF\DSC0201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282" y="1818728"/>
            <a:ext cx="9036423" cy="4851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057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141" y="268942"/>
            <a:ext cx="10838330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7.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06838" y="3335628"/>
            <a:ext cx="5937161" cy="368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20461" y="1532587"/>
            <a:ext cx="10148173" cy="590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из пластиковых бутылок поросёнка.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Рисунок 7" descr="Этапы изготовления поросенка"/>
          <p:cNvPicPr/>
          <p:nvPr/>
        </p:nvPicPr>
        <p:blipFill rotWithShape="1">
          <a:blip r:embed="rId2" cstate="print"/>
          <a:srcRect l="48732" t="33891"/>
          <a:stretch/>
        </p:blipFill>
        <p:spPr bwMode="auto">
          <a:xfrm>
            <a:off x="2151529" y="2627290"/>
            <a:ext cx="6992470" cy="4069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843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8529" y="1035424"/>
            <a:ext cx="6987093" cy="1110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«Чудеса из губки».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E:\DCIM\101MSDCF\DSC0203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3" t="37158" r="25113" b="7792"/>
          <a:stretch/>
        </p:blipFill>
        <p:spPr bwMode="auto">
          <a:xfrm>
            <a:off x="1389389" y="2146113"/>
            <a:ext cx="4254034" cy="3956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дом\Desktop\рисунки\e5a134bb34729076eacf6638f7c56d6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48"/>
          <a:stretch/>
        </p:blipFill>
        <p:spPr bwMode="auto">
          <a:xfrm>
            <a:off x="6656293" y="2146113"/>
            <a:ext cx="4208930" cy="3956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89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5458" y="537882"/>
            <a:ext cx="10986248" cy="1237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8.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6482" y="1896035"/>
            <a:ext cx="1058283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«Ослик из пластиковых бутылок».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дом\Desktop\IMG_20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094" y="2469140"/>
            <a:ext cx="9022977" cy="4214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46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035" y="1062319"/>
            <a:ext cx="11013141" cy="915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/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 из пластмассовых пузырьков из под шампуня.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Рисунок 6" descr="C:\Users\дом\Pictures\83360226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77954"/>
            <a:ext cx="9318812" cy="4651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899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6682" y="2030505"/>
            <a:ext cx="6831106" cy="2759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7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7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18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349</TotalTime>
  <Words>987</Words>
  <Application>Microsoft Office PowerPoint</Application>
  <PresentationFormat>Широкоэкранный</PresentationFormat>
  <Paragraphs>228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Tahoma</vt:lpstr>
      <vt:lpstr>Times New Roman</vt:lpstr>
      <vt:lpstr>Tw Cen MT</vt:lpstr>
      <vt:lpstr>Капля</vt:lpstr>
      <vt:lpstr>Творческий проект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Социальная проектно общественно-полезная  деятельность на тему:</dc:title>
  <dc:creator>дом</dc:creator>
  <cp:lastModifiedBy>One_64</cp:lastModifiedBy>
  <cp:revision>38</cp:revision>
  <dcterms:created xsi:type="dcterms:W3CDTF">2017-05-21T13:45:49Z</dcterms:created>
  <dcterms:modified xsi:type="dcterms:W3CDTF">2026-02-10T18:42:35Z</dcterms:modified>
</cp:coreProperties>
</file>