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13"/>
  </p:notesMasterIdLst>
  <p:sldIdLst>
    <p:sldId id="257" r:id="rId2"/>
    <p:sldId id="271" r:id="rId3"/>
    <p:sldId id="266" r:id="rId4"/>
    <p:sldId id="267" r:id="rId5"/>
    <p:sldId id="269" r:id="rId6"/>
    <p:sldId id="270" r:id="rId7"/>
    <p:sldId id="272" r:id="rId8"/>
    <p:sldId id="275" r:id="rId9"/>
    <p:sldId id="277" r:id="rId10"/>
    <p:sldId id="276" r:id="rId11"/>
    <p:sldId id="27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-120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9C352B-2B6A-4030-984F-9885CEB39BA7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ADF3CF-CF26-4D57-A46B-05F0608115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0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4390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123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4263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1753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93245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3418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4966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12088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3008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6088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13287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734049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78523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48828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989549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356486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34245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FE9F348-536C-41BE-B841-2C31C768E8B5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5AB0490-EA84-4643-8756-8AFFA20D75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8147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85047" y="2649069"/>
            <a:ext cx="96146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Что такое деньги и откуда они к нам пришли?</a:t>
            </a:r>
            <a:endParaRPr lang="ru-RU" sz="5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33565" y="5409311"/>
            <a:ext cx="4558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Подготовили: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Семененко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Е.И. – воспитатель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Денисова Н.Г. - воспитатель</a:t>
            </a:r>
            <a:endParaRPr lang="ru-RU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304364" y="982133"/>
            <a:ext cx="9592233" cy="564280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«Центр развития ребенка детский сад №10 «Родничок»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582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780" y="462116"/>
            <a:ext cx="11267767" cy="587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084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1613" y="481781"/>
            <a:ext cx="11198942" cy="5889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039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115" y="471949"/>
            <a:ext cx="11248103" cy="594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366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884902"/>
            <a:ext cx="8686800" cy="1248697"/>
          </a:xfrm>
        </p:spPr>
        <p:txBody>
          <a:bodyPr/>
          <a:lstStyle/>
          <a:p>
            <a:pPr algn="ctr"/>
            <a:r>
              <a:rPr lang="ru-RU" dirty="0" smtClean="0"/>
              <a:t>На что уходят наши деньги?</a:t>
            </a:r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9408C8F-12BA-4282-AB9E-EE3CCF558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1612" y="1927123"/>
            <a:ext cx="11218607" cy="444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399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774" y="599768"/>
            <a:ext cx="11041626" cy="567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966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935" y="560438"/>
            <a:ext cx="11041626" cy="5683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104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445" y="471948"/>
            <a:ext cx="11218607" cy="589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846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1613" y="491613"/>
            <a:ext cx="11248103" cy="589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442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277" y="491613"/>
            <a:ext cx="11189110" cy="590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220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445" y="471949"/>
            <a:ext cx="11179277" cy="5889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851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115</TotalTime>
  <Words>45</Words>
  <Application>Microsoft Office PowerPoint</Application>
  <PresentationFormat>Произвольный</PresentationFormat>
  <Paragraphs>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Натуральные материалы</vt:lpstr>
      <vt:lpstr>Муниципальное автономное дошкольное образовательное учреждение «Центр развития ребенка детский сад №10 «Родничок»</vt:lpstr>
      <vt:lpstr>Слайд 2</vt:lpstr>
      <vt:lpstr>Слайд 3</vt:lpstr>
      <vt:lpstr>Слайд 4</vt:lpstr>
      <vt:lpstr>На что уходят наши деньги?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Муниципальное автономное дошкольное образовательное учреждение детский сад № 10 « Родничок»    Формирование финансовой грамотности у детей дошкольного возраста</dc:title>
  <dc:creator>xsashax1987@mail.ru</dc:creator>
  <cp:lastModifiedBy>4101360098</cp:lastModifiedBy>
  <cp:revision>12</cp:revision>
  <dcterms:created xsi:type="dcterms:W3CDTF">2021-01-26T16:47:54Z</dcterms:created>
  <dcterms:modified xsi:type="dcterms:W3CDTF">2021-01-27T12:30:46Z</dcterms:modified>
</cp:coreProperties>
</file>