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9" r:id="rId5"/>
    <p:sldId id="270" r:id="rId6"/>
    <p:sldId id="275" r:id="rId7"/>
    <p:sldId id="277" r:id="rId8"/>
    <p:sldId id="264" r:id="rId9"/>
    <p:sldId id="27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8" autoAdjust="0"/>
    <p:restoredTop sz="94660"/>
  </p:normalViewPr>
  <p:slideViewPr>
    <p:cSldViewPr>
      <p:cViewPr>
        <p:scale>
          <a:sx n="66" d="100"/>
          <a:sy n="66" d="100"/>
        </p:scale>
        <p:origin x="-1470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6">
                <a:lumMod val="40000"/>
                <a:lumOff val="60000"/>
                <a:alpha val="38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FFFF00">
                <a:alpha val="38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74B3784-E00C-4114-BB47-46214C298FB2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7C052A3-5C7E-48F3-8A86-B58BBE927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356992"/>
            <a:ext cx="8229600" cy="194421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FF0000"/>
                </a:solidFill>
                <a:effectLst/>
              </a:rPr>
              <a:t>муниципальное бюджетное учреждение дополнительного образования </a:t>
            </a:r>
            <a:br>
              <a:rPr lang="ru-RU" sz="3600" dirty="0" smtClean="0">
                <a:solidFill>
                  <a:srgbClr val="FF0000"/>
                </a:solidFill>
                <a:effectLst/>
              </a:rPr>
            </a:br>
            <a:r>
              <a:rPr lang="ru-RU" dirty="0" smtClean="0">
                <a:solidFill>
                  <a:srgbClr val="FF0000"/>
                </a:solidFill>
                <a:effectLst/>
              </a:rPr>
              <a:t/>
            </a:r>
            <a:br>
              <a:rPr lang="ru-RU" dirty="0" smtClean="0">
                <a:solidFill>
                  <a:srgbClr val="FF0000"/>
                </a:solidFill>
                <a:effectLst/>
              </a:rPr>
            </a:br>
            <a:r>
              <a:rPr lang="ru-RU" dirty="0" smtClean="0">
                <a:solidFill>
                  <a:srgbClr val="FF0000"/>
                </a:solidFill>
                <a:effectLst/>
              </a:rPr>
              <a:t>дворец творчества детей и молодежи  «истоки</a:t>
            </a:r>
            <a:r>
              <a:rPr lang="ru-RU" dirty="0" smtClean="0">
                <a:solidFill>
                  <a:srgbClr val="FF0000"/>
                </a:solidFill>
              </a:rPr>
              <a:t>»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16632"/>
            <a:ext cx="8229600" cy="28803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</a:t>
            </a:r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Педагог дополнительного образования МБУ ДО Дворец творчества детей и молодежи  «Истоки»</a:t>
            </a:r>
            <a:b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Воронова Ирина Викторовна</a:t>
            </a:r>
            <a:endParaRPr lang="ru-RU" dirty="0">
              <a:ln w="6350">
                <a:solidFill>
                  <a:schemeClr val="bg1"/>
                </a:solidFill>
              </a:ln>
              <a:effectLst/>
            </a:endParaRPr>
          </a:p>
        </p:txBody>
      </p:sp>
      <p:pic>
        <p:nvPicPr>
          <p:cNvPr id="5" name="Picture 5" descr="C:\Users\Админ\Desktop\Фото Воронов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3356992"/>
            <a:ext cx="2508880" cy="32716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В</a:t>
            </a:r>
            <a:r>
              <a:rPr lang="ru-RU" i="1" dirty="0" smtClean="0">
                <a:solidFill>
                  <a:srgbClr val="FF0000"/>
                </a:solidFill>
              </a:rPr>
              <a:t>икторина </a:t>
            </a:r>
            <a:r>
              <a:rPr lang="ru-RU" i="1" dirty="0" smtClean="0">
                <a:solidFill>
                  <a:srgbClr val="FF0000"/>
                </a:solidFill>
              </a:rPr>
              <a:t>«Зеленый патруль»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Дорогие ребята!</a:t>
            </a:r>
          </a:p>
          <a:p>
            <a:pPr algn="ctr">
              <a:buNone/>
            </a:pPr>
            <a:endParaRPr lang="ru-RU" sz="3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Ничто не влияет на состояние природы так, как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деятельность человека, никакие стихийные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бедствия не оказывают более серьезного и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долговременного эффекта на окружающую среду.</a:t>
            </a:r>
          </a:p>
          <a:p>
            <a:pPr algn="ctr">
              <a:buNone/>
            </a:pPr>
            <a:endParaRPr lang="ru-RU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Выбросы токсичных отходов отравляют воду, воздух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и почву и приводят к гибели целых экосистем,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вырубка леса и браконьерство ведут к вымиранию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многих видов животных. </a:t>
            </a:r>
          </a:p>
          <a:p>
            <a:pPr algn="ctr">
              <a:buNone/>
            </a:pPr>
            <a:endParaRPr lang="ru-RU" sz="32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Наша с вами задача – сохранить Родную Природу!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00B050"/>
                </a:solidFill>
              </a:rPr>
              <a:t/>
            </a:r>
            <a:br>
              <a:rPr lang="ru-RU" sz="3600" dirty="0" smtClean="0">
                <a:solidFill>
                  <a:srgbClr val="00B050"/>
                </a:solidFill>
              </a:rPr>
            </a:br>
            <a:r>
              <a:rPr lang="ru-RU" sz="3600" dirty="0" smtClean="0">
                <a:solidFill>
                  <a:srgbClr val="00B050"/>
                </a:solidFill>
              </a:rPr>
              <a:t>Сегодня я предлагаю вам ответить, в каких мультипликационных фильмах поднимается вопрос об охране природы</a:t>
            </a:r>
            <a:r>
              <a:rPr lang="ru-RU" sz="4400" dirty="0" smtClean="0">
                <a:solidFill>
                  <a:srgbClr val="00B050"/>
                </a:solidFill>
              </a:rPr>
              <a:t/>
            </a:r>
            <a:br>
              <a:rPr lang="ru-RU" sz="4400" dirty="0" smtClean="0">
                <a:solidFill>
                  <a:srgbClr val="00B050"/>
                </a:solidFill>
              </a:rPr>
            </a:b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Админ\Desktop\мультики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0962" y="2500313"/>
            <a:ext cx="3802075" cy="3808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Викторина «Зеленый патруль»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328592"/>
          </a:xfrm>
        </p:spPr>
        <p:txBody>
          <a:bodyPr>
            <a:normAutofit fontScale="47500" lnSpcReduction="20000"/>
          </a:bodyPr>
          <a:lstStyle/>
          <a:p>
            <a:pPr lvl="0" algn="just">
              <a:buNone/>
            </a:pPr>
            <a:r>
              <a:rPr lang="ru-RU" sz="3400" b="1" dirty="0" smtClean="0">
                <a:solidFill>
                  <a:srgbClr val="002060"/>
                </a:solidFill>
              </a:rPr>
              <a:t>1.   Назовите природное сокровище, без которого невозможна жизнь,  найденное тремя друзьями под землей, в мультипликационном фильме по сказкам Александра Костинского? </a:t>
            </a:r>
          </a:p>
          <a:p>
            <a:pPr algn="just">
              <a:buNone/>
            </a:pPr>
            <a:r>
              <a:rPr lang="ru-RU" sz="3400" b="1" dirty="0" smtClean="0">
                <a:solidFill>
                  <a:srgbClr val="002060"/>
                </a:solidFill>
              </a:rPr>
              <a:t> </a:t>
            </a:r>
          </a:p>
          <a:p>
            <a:pPr lvl="0" algn="just">
              <a:buNone/>
            </a:pPr>
            <a:r>
              <a:rPr lang="ru-RU" sz="3400" b="1" dirty="0" smtClean="0">
                <a:solidFill>
                  <a:srgbClr val="002060"/>
                </a:solidFill>
              </a:rPr>
              <a:t>2.     В одной из серий этого  Российского анимационного мультсериала, рассказывающем о семье маленьких человечков, живущих  внутри техники, говорилось о проблемах утилизации батареек. Назовите мультсериал. </a:t>
            </a:r>
          </a:p>
          <a:p>
            <a:pPr algn="just"/>
            <a:endParaRPr lang="ru-RU" sz="3400" b="1" dirty="0" smtClean="0">
              <a:solidFill>
                <a:srgbClr val="002060"/>
              </a:solidFill>
            </a:endParaRPr>
          </a:p>
          <a:p>
            <a:pPr lvl="0" algn="just">
              <a:buNone/>
            </a:pPr>
            <a:r>
              <a:rPr lang="ru-RU" sz="3400" b="1" dirty="0" smtClean="0">
                <a:solidFill>
                  <a:srgbClr val="002060"/>
                </a:solidFill>
              </a:rPr>
              <a:t>3.     В каком мультфильме поднимаются темы чистоты и здоровья, бережного отношения к природным дарам на примере совместной работы пингвина и кита? </a:t>
            </a:r>
          </a:p>
          <a:p>
            <a:pPr algn="just">
              <a:buNone/>
            </a:pPr>
            <a:r>
              <a:rPr lang="ru-RU" sz="3400" b="1" dirty="0" smtClean="0">
                <a:solidFill>
                  <a:srgbClr val="002060"/>
                </a:solidFill>
              </a:rPr>
              <a:t> </a:t>
            </a:r>
          </a:p>
          <a:p>
            <a:pPr lvl="0" algn="just">
              <a:buNone/>
            </a:pPr>
            <a:r>
              <a:rPr lang="ru-RU" sz="3400" b="1" dirty="0" smtClean="0">
                <a:solidFill>
                  <a:srgbClr val="002060"/>
                </a:solidFill>
              </a:rPr>
              <a:t>4.   В каком анимационном мультсериале, вышедшем на экраны  в сентябре 2013 г., рассказывается о специальной команде по сбору ртути в помещениях?</a:t>
            </a:r>
          </a:p>
          <a:p>
            <a:pPr algn="just">
              <a:buNone/>
            </a:pPr>
            <a:r>
              <a:rPr lang="ru-RU" sz="3400" b="1" dirty="0" smtClean="0">
                <a:solidFill>
                  <a:srgbClr val="002060"/>
                </a:solidFill>
              </a:rPr>
              <a:t> </a:t>
            </a:r>
          </a:p>
          <a:p>
            <a:pPr lvl="0" algn="just">
              <a:buNone/>
            </a:pPr>
            <a:r>
              <a:rPr lang="ru-RU" sz="3400" b="1" dirty="0" smtClean="0">
                <a:solidFill>
                  <a:srgbClr val="002060"/>
                </a:solidFill>
              </a:rPr>
              <a:t>5.     Назовите  один из известных кукольных мультипликационных фильмов, в котором друзья совместно борются с браконьерами  за экологическую чистоту лесов и речек Подмосковья, где герои подарили детям "</a:t>
            </a:r>
            <a:r>
              <a:rPr lang="ru-RU" sz="3400" b="1" dirty="0" err="1" smtClean="0">
                <a:solidFill>
                  <a:srgbClr val="002060"/>
                </a:solidFill>
              </a:rPr>
              <a:t>Речку-чистую</a:t>
            </a:r>
            <a:r>
              <a:rPr lang="ru-RU" sz="3400" b="1" dirty="0" smtClean="0">
                <a:solidFill>
                  <a:srgbClr val="002060"/>
                </a:solidFill>
              </a:rPr>
              <a:t>"?</a:t>
            </a:r>
          </a:p>
          <a:p>
            <a:pPr algn="just">
              <a:buNone/>
            </a:pPr>
            <a:r>
              <a:rPr lang="ru-RU" sz="3400" b="1" dirty="0" smtClean="0">
                <a:solidFill>
                  <a:srgbClr val="002060"/>
                </a:solidFill>
              </a:rPr>
              <a:t> </a:t>
            </a:r>
          </a:p>
          <a:p>
            <a:pPr lvl="0" algn="just">
              <a:buNone/>
            </a:pPr>
            <a:r>
              <a:rPr lang="ru-RU" sz="3400" b="1" dirty="0" smtClean="0">
                <a:solidFill>
                  <a:srgbClr val="002060"/>
                </a:solidFill>
              </a:rPr>
              <a:t>6.  Как зовут режиссера, снявшего советский сатирический </a:t>
            </a:r>
            <a:r>
              <a:rPr lang="ru-RU" sz="3400" b="1" dirty="0" err="1" smtClean="0">
                <a:solidFill>
                  <a:srgbClr val="002060"/>
                </a:solidFill>
              </a:rPr>
              <a:t>микромультфильм</a:t>
            </a:r>
            <a:r>
              <a:rPr lang="ru-RU" sz="3400" b="1" dirty="0" smtClean="0">
                <a:solidFill>
                  <a:srgbClr val="002060"/>
                </a:solidFill>
              </a:rPr>
              <a:t> про глобальный экологический кризис, главным героем которого стала корова, дающая бензин вместо молока?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914110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Викторина «Зеленый патруль»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51520" y="764704"/>
            <a:ext cx="8640960" cy="5904656"/>
          </a:xfrm>
        </p:spPr>
        <p:txBody>
          <a:bodyPr>
            <a:normAutofit fontScale="25000" lnSpcReduction="20000"/>
          </a:bodyPr>
          <a:lstStyle/>
          <a:p>
            <a:pPr marL="651510" lvl="0" indent="-514350" algn="just">
              <a:buNone/>
            </a:pPr>
            <a:r>
              <a:rPr lang="ru-RU" sz="5600" b="1" dirty="0" smtClean="0">
                <a:solidFill>
                  <a:srgbClr val="002060"/>
                </a:solidFill>
              </a:rPr>
              <a:t>7</a:t>
            </a:r>
            <a:r>
              <a:rPr lang="ru-RU" sz="6400" b="1" dirty="0" smtClean="0">
                <a:solidFill>
                  <a:srgbClr val="002060"/>
                </a:solidFill>
              </a:rPr>
              <a:t>.       Какой кукольный мультфильм, выпущенный киностудией </a:t>
            </a:r>
            <a:r>
              <a:rPr lang="ru-RU" sz="6400" b="1" dirty="0" err="1" smtClean="0">
                <a:solidFill>
                  <a:srgbClr val="002060"/>
                </a:solidFill>
              </a:rPr>
              <a:t>Союзмультфильм</a:t>
            </a:r>
            <a:r>
              <a:rPr lang="ru-RU" sz="6400" b="1" dirty="0" smtClean="0">
                <a:solidFill>
                  <a:srgbClr val="002060"/>
                </a:solidFill>
              </a:rPr>
              <a:t> в 1974 году, сняты по мотивам сказки К.Чуковского, знакомит нас с проблемой чистоты в доме, своих вещей и возможностью исправления своих ошибок в будущем?</a:t>
            </a:r>
          </a:p>
          <a:p>
            <a:pPr algn="just">
              <a:buNone/>
            </a:pPr>
            <a:r>
              <a:rPr lang="ru-RU" sz="6400" b="1" dirty="0" smtClean="0">
                <a:solidFill>
                  <a:srgbClr val="002060"/>
                </a:solidFill>
              </a:rPr>
              <a:t> </a:t>
            </a:r>
          </a:p>
          <a:p>
            <a:pPr lvl="0" algn="just">
              <a:buNone/>
            </a:pPr>
            <a:r>
              <a:rPr lang="ru-RU" sz="6400" b="1" dirty="0" smtClean="0">
                <a:solidFill>
                  <a:srgbClr val="002060"/>
                </a:solidFill>
              </a:rPr>
              <a:t>8.    О каком "городском - друге" (машине), заезжающем в каждый двор и оставляющем за собой чистоту поёт "Синий Трактор Гоша", в детской развивающей песенке-мультфильме? </a:t>
            </a:r>
          </a:p>
          <a:p>
            <a:pPr algn="just">
              <a:buNone/>
            </a:pPr>
            <a:endParaRPr lang="ru-RU" sz="6400" b="1" dirty="0" smtClean="0">
              <a:solidFill>
                <a:srgbClr val="002060"/>
              </a:solidFill>
            </a:endParaRPr>
          </a:p>
          <a:p>
            <a:pPr lvl="0" algn="just">
              <a:buNone/>
            </a:pPr>
            <a:r>
              <a:rPr lang="ru-RU" sz="6400" b="1" dirty="0" smtClean="0">
                <a:solidFill>
                  <a:srgbClr val="002060"/>
                </a:solidFill>
              </a:rPr>
              <a:t>9.   Назовите мультфильм, в котором на примере пары лис была показана важность сохранения природных богатств и соблюдения правил поведения на природе, снятый Вячеславом </a:t>
            </a:r>
            <a:r>
              <a:rPr lang="ru-RU" sz="6400" b="1" dirty="0" err="1" smtClean="0">
                <a:solidFill>
                  <a:srgbClr val="002060"/>
                </a:solidFill>
              </a:rPr>
              <a:t>Котёночкиным</a:t>
            </a:r>
            <a:r>
              <a:rPr lang="ru-RU" sz="6400" b="1" dirty="0" smtClean="0">
                <a:solidFill>
                  <a:srgbClr val="002060"/>
                </a:solidFill>
              </a:rPr>
              <a:t> в 1975 году на студии "</a:t>
            </a:r>
            <a:r>
              <a:rPr lang="ru-RU" sz="6400" b="1" dirty="0" err="1" smtClean="0">
                <a:solidFill>
                  <a:srgbClr val="002060"/>
                </a:solidFill>
              </a:rPr>
              <a:t>Союзмультфильм</a:t>
            </a:r>
            <a:r>
              <a:rPr lang="ru-RU" sz="6400" b="1" dirty="0" smtClean="0">
                <a:solidFill>
                  <a:srgbClr val="002060"/>
                </a:solidFill>
              </a:rPr>
              <a:t>"?  </a:t>
            </a:r>
          </a:p>
          <a:p>
            <a:pPr algn="just">
              <a:buNone/>
            </a:pPr>
            <a:r>
              <a:rPr lang="ru-RU" sz="6400" b="1" dirty="0" smtClean="0">
                <a:solidFill>
                  <a:srgbClr val="002060"/>
                </a:solidFill>
              </a:rPr>
              <a:t> </a:t>
            </a:r>
          </a:p>
          <a:p>
            <a:pPr lvl="0" algn="just">
              <a:buNone/>
            </a:pPr>
            <a:r>
              <a:rPr lang="ru-RU" sz="6400" b="1" dirty="0" smtClean="0">
                <a:solidFill>
                  <a:srgbClr val="002060"/>
                </a:solidFill>
              </a:rPr>
              <a:t>10.   Какой химический источник энергии, попавший в землю, может погубить все живое на ней? Их использовала "Шпуля" в известном российском мультсериале.</a:t>
            </a:r>
          </a:p>
          <a:p>
            <a:pPr algn="just">
              <a:buNone/>
            </a:pPr>
            <a:r>
              <a:rPr lang="ru-RU" sz="6400" b="1" dirty="0" smtClean="0">
                <a:solidFill>
                  <a:srgbClr val="002060"/>
                </a:solidFill>
              </a:rPr>
              <a:t> </a:t>
            </a:r>
          </a:p>
          <a:p>
            <a:pPr algn="just">
              <a:buNone/>
            </a:pPr>
            <a:r>
              <a:rPr lang="ru-RU" sz="6400" b="1" dirty="0" smtClean="0">
                <a:solidFill>
                  <a:srgbClr val="002060"/>
                </a:solidFill>
              </a:rPr>
              <a:t>11.  В каком советском мультипликационном фильме, созданным режиссёром Ольгой </a:t>
            </a:r>
            <a:r>
              <a:rPr lang="ru-RU" sz="6400" b="1" dirty="0" err="1" smtClean="0">
                <a:solidFill>
                  <a:srgbClr val="002060"/>
                </a:solidFill>
              </a:rPr>
              <a:t>Ходатаевой</a:t>
            </a:r>
            <a:r>
              <a:rPr lang="ru-RU" sz="6400" b="1" dirty="0" smtClean="0">
                <a:solidFill>
                  <a:srgbClr val="002060"/>
                </a:solidFill>
              </a:rPr>
              <a:t> в 1949  году на киностудии «</a:t>
            </a:r>
            <a:r>
              <a:rPr lang="ru-RU" sz="6400" b="1" dirty="0" err="1" smtClean="0">
                <a:solidFill>
                  <a:srgbClr val="002060"/>
                </a:solidFill>
              </a:rPr>
              <a:t>Союзмультфильм</a:t>
            </a:r>
            <a:r>
              <a:rPr lang="ru-RU" sz="6400" b="1" dirty="0" smtClean="0">
                <a:solidFill>
                  <a:srgbClr val="002060"/>
                </a:solidFill>
              </a:rPr>
              <a:t>», рассказывается поучительная история о надобности сохранения и приумножении деревьев в природе? </a:t>
            </a:r>
          </a:p>
          <a:p>
            <a:pPr marL="880110" lvl="0" indent="-742950" algn="just">
              <a:buNone/>
            </a:pPr>
            <a:endParaRPr lang="ru-RU" sz="6400" b="1" dirty="0" smtClean="0">
              <a:solidFill>
                <a:srgbClr val="002060"/>
              </a:solidFill>
            </a:endParaRPr>
          </a:p>
          <a:p>
            <a:pPr marL="1051560" lvl="0" indent="-914400" algn="just">
              <a:buNone/>
            </a:pPr>
            <a:r>
              <a:rPr lang="ru-RU" sz="6400" b="1" dirty="0" smtClean="0">
                <a:solidFill>
                  <a:srgbClr val="002060"/>
                </a:solidFill>
              </a:rPr>
              <a:t>12.    Назовите </a:t>
            </a:r>
            <a:r>
              <a:rPr lang="ru-RU" sz="6400" b="1" dirty="0" smtClean="0">
                <a:solidFill>
                  <a:srgbClr val="002060"/>
                </a:solidFill>
              </a:rPr>
              <a:t>один из 4 мультфильмов, созданных по мотивам книг </a:t>
            </a:r>
            <a:r>
              <a:rPr lang="ru-RU" sz="6400" b="1" dirty="0" smtClean="0">
                <a:solidFill>
                  <a:srgbClr val="002060"/>
                </a:solidFill>
              </a:rPr>
              <a:t>Эдуарда Успенского, в </a:t>
            </a:r>
            <a:r>
              <a:rPr lang="ru-RU" sz="6400" b="1" dirty="0" err="1" smtClean="0">
                <a:solidFill>
                  <a:srgbClr val="002060"/>
                </a:solidFill>
              </a:rPr>
              <a:t>которомпионеры</a:t>
            </a:r>
            <a:r>
              <a:rPr lang="ru-RU" sz="6400" b="1" dirty="0" smtClean="0">
                <a:solidFill>
                  <a:srgbClr val="002060"/>
                </a:solidFill>
              </a:rPr>
              <a:t> агитируют всех на сбор металлолома: - "Всё ненужное на слом! Соберем металлолом! "? </a:t>
            </a:r>
          </a:p>
          <a:p>
            <a:pPr marL="880110" lvl="0" indent="-742950" algn="just">
              <a:buAutoNum type="arabicPeriod" startAt="12"/>
            </a:pPr>
            <a:endParaRPr lang="ru-RU" sz="6400" b="1" dirty="0" smtClean="0">
              <a:solidFill>
                <a:srgbClr val="002060"/>
              </a:solidFill>
            </a:endParaRPr>
          </a:p>
          <a:p>
            <a:pPr lvl="0" algn="just">
              <a:buNone/>
            </a:pPr>
            <a:r>
              <a:rPr lang="ru-RU" sz="6400" b="1" dirty="0" smtClean="0">
                <a:solidFill>
                  <a:srgbClr val="002060"/>
                </a:solidFill>
              </a:rPr>
              <a:t>13.     Какой вывод сделал мальчик в экологическом мультфильме "Мальчик и Земля"? 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MbUsICVGYT9_1200x0_AybP2us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79512" y="188640"/>
            <a:ext cx="8507288" cy="6408712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4400" dirty="0" smtClean="0">
                <a:solidFill>
                  <a:srgbClr val="FF0000"/>
                </a:solidFill>
              </a:rPr>
              <a:t>Мультфильмы – обучающие наглядные</a:t>
            </a:r>
          </a:p>
          <a:p>
            <a:pPr algn="ctr">
              <a:buNone/>
            </a:pPr>
            <a:r>
              <a:rPr lang="ru-RU" sz="4400" dirty="0" smtClean="0">
                <a:solidFill>
                  <a:srgbClr val="FF0000"/>
                </a:solidFill>
              </a:rPr>
              <a:t>пособия, которые помогут всем детям</a:t>
            </a:r>
          </a:p>
          <a:p>
            <a:pPr algn="ctr">
              <a:buNone/>
            </a:pPr>
            <a:r>
              <a:rPr lang="ru-RU" sz="4400" dirty="0" smtClean="0">
                <a:solidFill>
                  <a:srgbClr val="FF0000"/>
                </a:solidFill>
              </a:rPr>
              <a:t>развить любовь и уважение к природе.</a:t>
            </a:r>
          </a:p>
          <a:p>
            <a:pPr>
              <a:buNone/>
            </a:pPr>
            <a:endParaRPr lang="ru-RU" sz="4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4400" dirty="0" smtClean="0">
                <a:solidFill>
                  <a:srgbClr val="00B050"/>
                </a:solidFill>
              </a:rPr>
              <a:t>Приглашаю всех на просмотр</a:t>
            </a:r>
          </a:p>
          <a:p>
            <a:pPr algn="ctr">
              <a:buNone/>
            </a:pPr>
            <a:r>
              <a:rPr lang="ru-RU" sz="4400" dirty="0" smtClean="0">
                <a:solidFill>
                  <a:srgbClr val="00B050"/>
                </a:solidFill>
              </a:rPr>
              <a:t>экологических мультипликационных</a:t>
            </a:r>
          </a:p>
          <a:p>
            <a:pPr algn="ctr">
              <a:buNone/>
            </a:pPr>
            <a:r>
              <a:rPr lang="ru-RU" sz="4400" dirty="0" smtClean="0">
                <a:solidFill>
                  <a:srgbClr val="00B050"/>
                </a:solidFill>
              </a:rPr>
              <a:t>лент, которые заставят задуматься об</a:t>
            </a:r>
          </a:p>
          <a:p>
            <a:pPr algn="ctr">
              <a:buNone/>
            </a:pPr>
            <a:r>
              <a:rPr lang="ru-RU" sz="4400" dirty="0" smtClean="0">
                <a:solidFill>
                  <a:srgbClr val="00B050"/>
                </a:solidFill>
              </a:rPr>
              <a:t>ответственности человека перед природой и будущими поколениями жителей нашей планеты.</a:t>
            </a:r>
          </a:p>
          <a:p>
            <a:pPr algn="ctr">
              <a:buNone/>
            </a:pPr>
            <a:endParaRPr lang="ru-RU" sz="44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Ответы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328592"/>
          </a:xfrm>
        </p:spPr>
        <p:txBody>
          <a:bodyPr>
            <a:normAutofit fontScale="85000" lnSpcReduction="20000"/>
          </a:bodyPr>
          <a:lstStyle/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1.  Вода в мультфильме «Клад</a:t>
            </a:r>
            <a:r>
              <a:rPr lang="ru-RU" dirty="0" smtClean="0">
                <a:solidFill>
                  <a:srgbClr val="00B050"/>
                </a:solidFill>
              </a:rPr>
              <a:t>»</a:t>
            </a:r>
            <a:endParaRPr lang="ru-RU" dirty="0" smtClean="0">
              <a:solidFill>
                <a:srgbClr val="00B050"/>
              </a:solidFill>
            </a:endParaRP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2.  «</a:t>
            </a:r>
            <a:r>
              <a:rPr lang="ru-RU" dirty="0" err="1" smtClean="0">
                <a:solidFill>
                  <a:srgbClr val="00B050"/>
                </a:solidFill>
              </a:rPr>
              <a:t>Фиксики</a:t>
            </a:r>
            <a:r>
              <a:rPr lang="ru-RU" dirty="0" smtClean="0">
                <a:solidFill>
                  <a:srgbClr val="00B050"/>
                </a:solidFill>
              </a:rPr>
              <a:t>»</a:t>
            </a: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3.  «Сказка о белой льдинке»</a:t>
            </a: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4.  «Аркадий Паровозов спешит на помощь» серия «Ртутный градусник»</a:t>
            </a: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5.  «Шапокляк»</a:t>
            </a: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6.  Александр Федулов</a:t>
            </a: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7.  «</a:t>
            </a:r>
            <a:r>
              <a:rPr lang="ru-RU" dirty="0" err="1" smtClean="0">
                <a:solidFill>
                  <a:srgbClr val="00B050"/>
                </a:solidFill>
              </a:rPr>
              <a:t>Федорино</a:t>
            </a:r>
            <a:r>
              <a:rPr lang="ru-RU" dirty="0" smtClean="0">
                <a:solidFill>
                  <a:srgbClr val="00B050"/>
                </a:solidFill>
              </a:rPr>
              <a:t> горе»</a:t>
            </a: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8.  Мусоровоз</a:t>
            </a: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9.  «На лесной тропе»</a:t>
            </a: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10.  Батарейка</a:t>
            </a: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11.  «Сказка старого дуба»</a:t>
            </a: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12.  «</a:t>
            </a:r>
            <a:r>
              <a:rPr lang="ru-RU" dirty="0" err="1" smtClean="0">
                <a:solidFill>
                  <a:srgbClr val="00B050"/>
                </a:solidFill>
              </a:rPr>
              <a:t>Чебурашка</a:t>
            </a:r>
            <a:r>
              <a:rPr lang="ru-RU" dirty="0" smtClean="0">
                <a:solidFill>
                  <a:srgbClr val="00B050"/>
                </a:solidFill>
              </a:rPr>
              <a:t>»</a:t>
            </a:r>
          </a:p>
          <a:p>
            <a:pPr lvl="0">
              <a:buNone/>
            </a:pPr>
            <a:r>
              <a:rPr lang="ru-RU" dirty="0" smtClean="0">
                <a:solidFill>
                  <a:srgbClr val="00B050"/>
                </a:solidFill>
              </a:rPr>
              <a:t>13.  «Если выживет Земля, то выживем мы все»</a:t>
            </a:r>
          </a:p>
          <a:p>
            <a:pPr lvl="0" algn="just">
              <a:buNone/>
            </a:pP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330</TotalTime>
  <Words>289</Words>
  <Application>Microsoft Office PowerPoint</Application>
  <PresentationFormat>Экран (4:3)</PresentationFormat>
  <Paragraphs>65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Апекс</vt:lpstr>
      <vt:lpstr>муниципальное бюджетное учреждение дополнительного образования   дворец творчества детей и молодежи  «истоки»</vt:lpstr>
      <vt:lpstr>  Педагог дополнительного образования МБУ ДО Дворец творчества детей и молодежи  «Истоки»  Воронова Ирина Викторовна</vt:lpstr>
      <vt:lpstr>Викторина «Зеленый патруль»</vt:lpstr>
      <vt:lpstr> Сегодня я предлагаю вам ответить, в каких мультипликационных фильмах поднимается вопрос об охране природы </vt:lpstr>
      <vt:lpstr>Викторина «Зеленый патруль»</vt:lpstr>
      <vt:lpstr>Викторина «Зеленый патруль»</vt:lpstr>
      <vt:lpstr>Слайд 7</vt:lpstr>
      <vt:lpstr>Слайд 8</vt:lpstr>
      <vt:lpstr>Ответы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Районный интернет-конкурс  «Земля наш общий дом»</dc:title>
  <dc:creator>Marina Borisovna</dc:creator>
  <cp:lastModifiedBy>1023368</cp:lastModifiedBy>
  <cp:revision>62</cp:revision>
  <dcterms:created xsi:type="dcterms:W3CDTF">2017-06-23T10:18:02Z</dcterms:created>
  <dcterms:modified xsi:type="dcterms:W3CDTF">2021-10-30T22:08:16Z</dcterms:modified>
</cp:coreProperties>
</file>