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1"/>
    <p:sldId id="257" r:id="rId22"/>
    <p:sldId id="258" r:id="rId23"/>
    <p:sldId id="259" r:id="rId24"/>
    <p:sldId id="260" r:id="rId25"/>
    <p:sldId id="261" r:id="rId26"/>
    <p:sldId id="262" r:id="rId27"/>
    <p:sldId id="263" r:id="rId28"/>
    <p:sldId id="264" r:id="rId29"/>
    <p:sldId id="265" r:id="rId30"/>
    <p:sldId id="266" r:id="rId31"/>
    <p:sldId id="267" r:id="rId32"/>
    <p:sldId id="268" r:id="rId33"/>
    <p:sldId id="269" r:id="rId34"/>
    <p:sldId id="270" r:id="rId35"/>
    <p:sldId id="271" r:id="rId36"/>
    <p:sldId id="272" r:id="rId37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HK Grotesk Light" charset="1" panose="00000400000000000000"/>
      <p:regular r:id="rId10"/>
    </p:embeddedFont>
    <p:embeddedFont>
      <p:font typeface="HK Grotesk Light Bold" charset="1" panose="00000500000000000000"/>
      <p:regular r:id="rId11"/>
    </p:embeddedFont>
    <p:embeddedFont>
      <p:font typeface="HK Grotesk Light Italics" charset="1" panose="00000400000000000000"/>
      <p:regular r:id="rId12"/>
    </p:embeddedFont>
    <p:embeddedFont>
      <p:font typeface="HK Grotesk Light Bold Italics" charset="1" panose="00000500000000000000"/>
      <p:regular r:id="rId13"/>
    </p:embeddedFont>
    <p:embeddedFont>
      <p:font typeface="HK Grotesk Bold" charset="1" panose="00000800000000000000"/>
      <p:regular r:id="rId14"/>
    </p:embeddedFont>
    <p:embeddedFont>
      <p:font typeface="HK Grotesk Bold Italics" charset="1" panose="00000800000000000000"/>
      <p:regular r:id="rId15"/>
    </p:embeddedFont>
    <p:embeddedFont>
      <p:font typeface="HK Grotesk Medium" charset="1" panose="00000600000000000000"/>
      <p:regular r:id="rId16"/>
    </p:embeddedFont>
    <p:embeddedFont>
      <p:font typeface="HK Grotesk Medium Bold" charset="1" panose="00000700000000000000"/>
      <p:regular r:id="rId17"/>
    </p:embeddedFont>
    <p:embeddedFont>
      <p:font typeface="HK Grotesk Medium Italics" charset="1" panose="00000600000000000000"/>
      <p:regular r:id="rId18"/>
    </p:embeddedFont>
    <p:embeddedFont>
      <p:font typeface="HK Grotesk Medium Bold Italics" charset="1" panose="00000700000000000000"/>
      <p:regular r:id="rId19"/>
    </p:embeddedFont>
    <p:embeddedFont>
      <p:font typeface="Jingleberry" charset="1" panose="02000A0300000000000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slides/slide1.xml" Type="http://schemas.openxmlformats.org/officeDocument/2006/relationships/slide"/><Relationship Id="rId22" Target="slides/slide2.xml" Type="http://schemas.openxmlformats.org/officeDocument/2006/relationships/slide"/><Relationship Id="rId23" Target="slides/slide3.xml" Type="http://schemas.openxmlformats.org/officeDocument/2006/relationships/slide"/><Relationship Id="rId24" Target="slides/slide4.xml" Type="http://schemas.openxmlformats.org/officeDocument/2006/relationships/slide"/><Relationship Id="rId25" Target="slides/slide5.xml" Type="http://schemas.openxmlformats.org/officeDocument/2006/relationships/slide"/><Relationship Id="rId26" Target="slides/slide6.xml" Type="http://schemas.openxmlformats.org/officeDocument/2006/relationships/slide"/><Relationship Id="rId27" Target="slides/slide7.xml" Type="http://schemas.openxmlformats.org/officeDocument/2006/relationships/slide"/><Relationship Id="rId28" Target="slides/slide8.xml" Type="http://schemas.openxmlformats.org/officeDocument/2006/relationships/slide"/><Relationship Id="rId29" Target="slides/slide9.xml" Type="http://schemas.openxmlformats.org/officeDocument/2006/relationships/slide"/><Relationship Id="rId3" Target="viewProps.xml" Type="http://schemas.openxmlformats.org/officeDocument/2006/relationships/viewProps"/><Relationship Id="rId30" Target="slides/slide10.xml" Type="http://schemas.openxmlformats.org/officeDocument/2006/relationships/slide"/><Relationship Id="rId31" Target="slides/slide11.xml" Type="http://schemas.openxmlformats.org/officeDocument/2006/relationships/slide"/><Relationship Id="rId32" Target="slides/slide12.xml" Type="http://schemas.openxmlformats.org/officeDocument/2006/relationships/slide"/><Relationship Id="rId33" Target="slides/slide13.xml" Type="http://schemas.openxmlformats.org/officeDocument/2006/relationships/slide"/><Relationship Id="rId34" Target="slides/slide14.xml" Type="http://schemas.openxmlformats.org/officeDocument/2006/relationships/slide"/><Relationship Id="rId35" Target="slides/slide15.xml" Type="http://schemas.openxmlformats.org/officeDocument/2006/relationships/slide"/><Relationship Id="rId36" Target="slides/slide16.xml" Type="http://schemas.openxmlformats.org/officeDocument/2006/relationships/slide"/><Relationship Id="rId37" Target="slides/slide17.xml" Type="http://schemas.openxmlformats.org/officeDocument/2006/relationships/slide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svg" Type="http://schemas.openxmlformats.org/officeDocument/2006/relationships/image"/><Relationship Id="rId12" Target="../media/image11.png" Type="http://schemas.openxmlformats.org/officeDocument/2006/relationships/image"/><Relationship Id="rId13" Target="../media/image12.svg" Type="http://schemas.openxmlformats.org/officeDocument/2006/relationships/image"/><Relationship Id="rId14" Target="../media/image13.png" Type="http://schemas.openxmlformats.org/officeDocument/2006/relationships/image"/><Relationship Id="rId15" Target="../media/image14.svg" Type="http://schemas.openxmlformats.org/officeDocument/2006/relationships/image"/><Relationship Id="rId16" Target="../media/image15.png" Type="http://schemas.openxmlformats.org/officeDocument/2006/relationships/image"/><Relationship Id="rId17" Target="../media/image16.svg" Type="http://schemas.openxmlformats.org/officeDocument/2006/relationships/image"/><Relationship Id="rId18" Target="../media/image17.png" Type="http://schemas.openxmlformats.org/officeDocument/2006/relationships/image"/><Relationship Id="rId19" Target="../media/image18.svg" Type="http://schemas.openxmlformats.org/officeDocument/2006/relationships/image"/><Relationship Id="rId2" Target="../media/image1.png" Type="http://schemas.openxmlformats.org/officeDocument/2006/relationships/image"/><Relationship Id="rId20" Target="../media/image19.png" Type="http://schemas.openxmlformats.org/officeDocument/2006/relationships/image"/><Relationship Id="rId21" Target="../media/image20.sv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7.png" Type="http://schemas.openxmlformats.org/officeDocument/2006/relationships/image"/><Relationship Id="rId3" Target="../media/image38.svg" Type="http://schemas.openxmlformats.org/officeDocument/2006/relationships/image"/><Relationship Id="rId4" Target="../media/image61.png" Type="http://schemas.openxmlformats.org/officeDocument/2006/relationships/image"/><Relationship Id="rId5" Target="../media/image62.svg" Type="http://schemas.openxmlformats.org/officeDocument/2006/relationships/image"/><Relationship Id="rId6" Target="../media/image63.png" Type="http://schemas.openxmlformats.org/officeDocument/2006/relationships/image"/><Relationship Id="rId7" Target="../media/image64.svg" Type="http://schemas.openxmlformats.org/officeDocument/2006/relationships/image"/><Relationship Id="rId8" Target="../media/image65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68.png" Type="http://schemas.openxmlformats.org/officeDocument/2006/relationships/image"/><Relationship Id="rId2" Target="../media/image29.png" Type="http://schemas.openxmlformats.org/officeDocument/2006/relationships/image"/><Relationship Id="rId3" Target="../media/image30.svg" Type="http://schemas.openxmlformats.org/officeDocument/2006/relationships/image"/><Relationship Id="rId4" Target="../media/image66.png" Type="http://schemas.openxmlformats.org/officeDocument/2006/relationships/image"/><Relationship Id="rId5" Target="../media/image67.svg" Type="http://schemas.openxmlformats.org/officeDocument/2006/relationships/image"/><Relationship Id="rId6" Target="../media/image35.png" Type="http://schemas.openxmlformats.org/officeDocument/2006/relationships/image"/><Relationship Id="rId7" Target="../media/image36.svg" Type="http://schemas.openxmlformats.org/officeDocument/2006/relationships/image"/><Relationship Id="rId8" Target="../media/image63.png" Type="http://schemas.openxmlformats.org/officeDocument/2006/relationships/image"/><Relationship Id="rId9" Target="../media/image64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9.png" Type="http://schemas.openxmlformats.org/officeDocument/2006/relationships/image"/><Relationship Id="rId3" Target="../media/image70.svg" Type="http://schemas.openxmlformats.org/officeDocument/2006/relationships/image"/><Relationship Id="rId4" Target="../media/image29.png" Type="http://schemas.openxmlformats.org/officeDocument/2006/relationships/image"/><Relationship Id="rId5" Target="../media/image30.svg" Type="http://schemas.openxmlformats.org/officeDocument/2006/relationships/image"/><Relationship Id="rId6" Target="../media/image71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72.png" Type="http://schemas.openxmlformats.org/officeDocument/2006/relationships/image"/><Relationship Id="rId2" Target="../media/image29.png" Type="http://schemas.openxmlformats.org/officeDocument/2006/relationships/image"/><Relationship Id="rId3" Target="../media/image30.svg" Type="http://schemas.openxmlformats.org/officeDocument/2006/relationships/image"/><Relationship Id="rId4" Target="../media/image31.png" Type="http://schemas.openxmlformats.org/officeDocument/2006/relationships/image"/><Relationship Id="rId5" Target="../media/image32.svg" Type="http://schemas.openxmlformats.org/officeDocument/2006/relationships/image"/><Relationship Id="rId6" Target="../media/image33.png" Type="http://schemas.openxmlformats.org/officeDocument/2006/relationships/image"/><Relationship Id="rId7" Target="../media/image34.svg" Type="http://schemas.openxmlformats.org/officeDocument/2006/relationships/image"/><Relationship Id="rId8" Target="../media/image35.png" Type="http://schemas.openxmlformats.org/officeDocument/2006/relationships/image"/><Relationship Id="rId9" Target="../media/image36.sv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3.png" Type="http://schemas.openxmlformats.org/officeDocument/2006/relationships/image"/><Relationship Id="rId3" Target="../media/image74.svg" Type="http://schemas.openxmlformats.org/officeDocument/2006/relationships/image"/><Relationship Id="rId4" Target="../media/image75.png" Type="http://schemas.openxmlformats.org/officeDocument/2006/relationships/image"/><Relationship Id="rId5" Target="../media/image76.svg" Type="http://schemas.openxmlformats.org/officeDocument/2006/relationships/image"/><Relationship Id="rId6" Target="../media/image29.png" Type="http://schemas.openxmlformats.org/officeDocument/2006/relationships/image"/><Relationship Id="rId7" Target="../media/image30.sv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81.png" Type="http://schemas.openxmlformats.org/officeDocument/2006/relationships/image"/><Relationship Id="rId11" Target="../media/image82.svg" Type="http://schemas.openxmlformats.org/officeDocument/2006/relationships/image"/><Relationship Id="rId12" Target="../media/image9.png" Type="http://schemas.openxmlformats.org/officeDocument/2006/relationships/image"/><Relationship Id="rId13" Target="../media/image10.svg" Type="http://schemas.openxmlformats.org/officeDocument/2006/relationships/image"/><Relationship Id="rId14" Target="../media/image83.png" Type="http://schemas.openxmlformats.org/officeDocument/2006/relationships/image"/><Relationship Id="rId15" Target="../media/image84.svg" Type="http://schemas.openxmlformats.org/officeDocument/2006/relationships/image"/><Relationship Id="rId16" Target="../media/image85.png" Type="http://schemas.openxmlformats.org/officeDocument/2006/relationships/image"/><Relationship Id="rId17" Target="../media/image86.svg" Type="http://schemas.openxmlformats.org/officeDocument/2006/relationships/image"/><Relationship Id="rId18" Target="../media/image13.png" Type="http://schemas.openxmlformats.org/officeDocument/2006/relationships/image"/><Relationship Id="rId19" Target="../media/image14.svg" Type="http://schemas.openxmlformats.org/officeDocument/2006/relationships/image"/><Relationship Id="rId2" Target="../media/image77.png" Type="http://schemas.openxmlformats.org/officeDocument/2006/relationships/image"/><Relationship Id="rId20" Target="../media/image87.png" Type="http://schemas.openxmlformats.org/officeDocument/2006/relationships/image"/><Relationship Id="rId21" Target="../media/image88.svg" Type="http://schemas.openxmlformats.org/officeDocument/2006/relationships/image"/><Relationship Id="rId22" Target="../media/image89.png" Type="http://schemas.openxmlformats.org/officeDocument/2006/relationships/image"/><Relationship Id="rId23" Target="../media/image90.svg" Type="http://schemas.openxmlformats.org/officeDocument/2006/relationships/image"/><Relationship Id="rId24" Target="../media/image91.png" Type="http://schemas.openxmlformats.org/officeDocument/2006/relationships/image"/><Relationship Id="rId25" Target="../media/image92.svg" Type="http://schemas.openxmlformats.org/officeDocument/2006/relationships/image"/><Relationship Id="rId26" Target="../media/image1.png" Type="http://schemas.openxmlformats.org/officeDocument/2006/relationships/image"/><Relationship Id="rId27" Target="../media/image2.svg" Type="http://schemas.openxmlformats.org/officeDocument/2006/relationships/image"/><Relationship Id="rId28" Target="../media/image93.png" Type="http://schemas.openxmlformats.org/officeDocument/2006/relationships/image"/><Relationship Id="rId29" Target="../media/image94.svg" Type="http://schemas.openxmlformats.org/officeDocument/2006/relationships/image"/><Relationship Id="rId3" Target="../media/image78.svg" Type="http://schemas.openxmlformats.org/officeDocument/2006/relationships/image"/><Relationship Id="rId30" Target="../media/image17.png" Type="http://schemas.openxmlformats.org/officeDocument/2006/relationships/image"/><Relationship Id="rId31" Target="../media/image18.svg" Type="http://schemas.openxmlformats.org/officeDocument/2006/relationships/image"/><Relationship Id="rId4" Target="../media/image19.png" Type="http://schemas.openxmlformats.org/officeDocument/2006/relationships/image"/><Relationship Id="rId5" Target="../media/image20.svg" Type="http://schemas.openxmlformats.org/officeDocument/2006/relationships/image"/><Relationship Id="rId6" Target="../media/image27.png" Type="http://schemas.openxmlformats.org/officeDocument/2006/relationships/image"/><Relationship Id="rId7" Target="../media/image28.svg" Type="http://schemas.openxmlformats.org/officeDocument/2006/relationships/image"/><Relationship Id="rId8" Target="../media/image79.png" Type="http://schemas.openxmlformats.org/officeDocument/2006/relationships/image"/><Relationship Id="rId9" Target="../media/image80.sv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7.png" Type="http://schemas.openxmlformats.org/officeDocument/2006/relationships/image"/><Relationship Id="rId11" Target="../media/image28.svg" Type="http://schemas.openxmlformats.org/officeDocument/2006/relationships/image"/><Relationship Id="rId12" Target="../media/image11.png" Type="http://schemas.openxmlformats.org/officeDocument/2006/relationships/image"/><Relationship Id="rId13" Target="../media/image12.svg" Type="http://schemas.openxmlformats.org/officeDocument/2006/relationships/image"/><Relationship Id="rId2" Target="../media/image21.png" Type="http://schemas.openxmlformats.org/officeDocument/2006/relationships/image"/><Relationship Id="rId3" Target="../media/image22.svg" Type="http://schemas.openxmlformats.org/officeDocument/2006/relationships/image"/><Relationship Id="rId4" Target="../media/image23.png" Type="http://schemas.openxmlformats.org/officeDocument/2006/relationships/image"/><Relationship Id="rId5" Target="../media/image24.svg" Type="http://schemas.openxmlformats.org/officeDocument/2006/relationships/image"/><Relationship Id="rId6" Target="../media/image19.png" Type="http://schemas.openxmlformats.org/officeDocument/2006/relationships/image"/><Relationship Id="rId7" Target="../media/image20.svg" Type="http://schemas.openxmlformats.org/officeDocument/2006/relationships/image"/><Relationship Id="rId8" Target="../media/image25.png" Type="http://schemas.openxmlformats.org/officeDocument/2006/relationships/image"/><Relationship Id="rId9" Target="../media/image26.sv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svg" Type="http://schemas.openxmlformats.org/officeDocument/2006/relationships/image"/><Relationship Id="rId12" Target="../media/image11.png" Type="http://schemas.openxmlformats.org/officeDocument/2006/relationships/image"/><Relationship Id="rId13" Target="../media/image12.svg" Type="http://schemas.openxmlformats.org/officeDocument/2006/relationships/image"/><Relationship Id="rId14" Target="../media/image13.png" Type="http://schemas.openxmlformats.org/officeDocument/2006/relationships/image"/><Relationship Id="rId15" Target="../media/image14.svg" Type="http://schemas.openxmlformats.org/officeDocument/2006/relationships/image"/><Relationship Id="rId16" Target="../media/image15.png" Type="http://schemas.openxmlformats.org/officeDocument/2006/relationships/image"/><Relationship Id="rId17" Target="../media/image16.svg" Type="http://schemas.openxmlformats.org/officeDocument/2006/relationships/image"/><Relationship Id="rId18" Target="../media/image17.png" Type="http://schemas.openxmlformats.org/officeDocument/2006/relationships/image"/><Relationship Id="rId19" Target="../media/image18.svg" Type="http://schemas.openxmlformats.org/officeDocument/2006/relationships/image"/><Relationship Id="rId2" Target="../media/image1.png" Type="http://schemas.openxmlformats.org/officeDocument/2006/relationships/image"/><Relationship Id="rId20" Target="../media/image19.png" Type="http://schemas.openxmlformats.org/officeDocument/2006/relationships/image"/><Relationship Id="rId21" Target="../media/image20.sv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7.png" Type="http://schemas.openxmlformats.org/officeDocument/2006/relationships/image"/><Relationship Id="rId11" Target="../media/image28.svg" Type="http://schemas.openxmlformats.org/officeDocument/2006/relationships/image"/><Relationship Id="rId12" Target="../media/image11.png" Type="http://schemas.openxmlformats.org/officeDocument/2006/relationships/image"/><Relationship Id="rId13" Target="../media/image12.svg" Type="http://schemas.openxmlformats.org/officeDocument/2006/relationships/image"/><Relationship Id="rId2" Target="../media/image21.png" Type="http://schemas.openxmlformats.org/officeDocument/2006/relationships/image"/><Relationship Id="rId3" Target="../media/image22.svg" Type="http://schemas.openxmlformats.org/officeDocument/2006/relationships/image"/><Relationship Id="rId4" Target="../media/image23.png" Type="http://schemas.openxmlformats.org/officeDocument/2006/relationships/image"/><Relationship Id="rId5" Target="../media/image24.svg" Type="http://schemas.openxmlformats.org/officeDocument/2006/relationships/image"/><Relationship Id="rId6" Target="../media/image19.png" Type="http://schemas.openxmlformats.org/officeDocument/2006/relationships/image"/><Relationship Id="rId7" Target="../media/image20.svg" Type="http://schemas.openxmlformats.org/officeDocument/2006/relationships/image"/><Relationship Id="rId8" Target="../media/image25.png" Type="http://schemas.openxmlformats.org/officeDocument/2006/relationships/image"/><Relationship Id="rId9" Target="../media/image26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9.png" Type="http://schemas.openxmlformats.org/officeDocument/2006/relationships/image"/><Relationship Id="rId3" Target="../media/image30.svg" Type="http://schemas.openxmlformats.org/officeDocument/2006/relationships/image"/><Relationship Id="rId4" Target="../media/image31.png" Type="http://schemas.openxmlformats.org/officeDocument/2006/relationships/image"/><Relationship Id="rId5" Target="../media/image32.svg" Type="http://schemas.openxmlformats.org/officeDocument/2006/relationships/image"/><Relationship Id="rId6" Target="../media/image33.png" Type="http://schemas.openxmlformats.org/officeDocument/2006/relationships/image"/><Relationship Id="rId7" Target="../media/image34.svg" Type="http://schemas.openxmlformats.org/officeDocument/2006/relationships/image"/><Relationship Id="rId8" Target="../media/image35.png" Type="http://schemas.openxmlformats.org/officeDocument/2006/relationships/image"/><Relationship Id="rId9" Target="../media/image36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7.png" Type="http://schemas.openxmlformats.org/officeDocument/2006/relationships/image"/><Relationship Id="rId11" Target="../media/image28.svg" Type="http://schemas.openxmlformats.org/officeDocument/2006/relationships/image"/><Relationship Id="rId12" Target="../media/image11.png" Type="http://schemas.openxmlformats.org/officeDocument/2006/relationships/image"/><Relationship Id="rId13" Target="../media/image12.svg" Type="http://schemas.openxmlformats.org/officeDocument/2006/relationships/image"/><Relationship Id="rId2" Target="../media/image21.png" Type="http://schemas.openxmlformats.org/officeDocument/2006/relationships/image"/><Relationship Id="rId3" Target="../media/image22.svg" Type="http://schemas.openxmlformats.org/officeDocument/2006/relationships/image"/><Relationship Id="rId4" Target="../media/image23.png" Type="http://schemas.openxmlformats.org/officeDocument/2006/relationships/image"/><Relationship Id="rId5" Target="../media/image24.svg" Type="http://schemas.openxmlformats.org/officeDocument/2006/relationships/image"/><Relationship Id="rId6" Target="../media/image19.png" Type="http://schemas.openxmlformats.org/officeDocument/2006/relationships/image"/><Relationship Id="rId7" Target="../media/image20.svg" Type="http://schemas.openxmlformats.org/officeDocument/2006/relationships/image"/><Relationship Id="rId8" Target="../media/image25.png" Type="http://schemas.openxmlformats.org/officeDocument/2006/relationships/image"/><Relationship Id="rId9" Target="../media/image26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9.png" Type="http://schemas.openxmlformats.org/officeDocument/2006/relationships/image"/><Relationship Id="rId3" Target="../media/image30.svg" Type="http://schemas.openxmlformats.org/officeDocument/2006/relationships/image"/><Relationship Id="rId4" Target="../media/image37.png" Type="http://schemas.openxmlformats.org/officeDocument/2006/relationships/image"/><Relationship Id="rId5" Target="../media/image38.svg" Type="http://schemas.openxmlformats.org/officeDocument/2006/relationships/image"/><Relationship Id="rId6" Target="../media/image39.png" Type="http://schemas.openxmlformats.org/officeDocument/2006/relationships/image"/><Relationship Id="rId7" Target="../media/image40.svg" Type="http://schemas.openxmlformats.org/officeDocument/2006/relationships/image"/><Relationship Id="rId8" Target="../media/image41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2.png" Type="http://schemas.openxmlformats.org/officeDocument/2006/relationships/image"/><Relationship Id="rId3" Target="../media/image43.svg" Type="http://schemas.openxmlformats.org/officeDocument/2006/relationships/image"/><Relationship Id="rId4" Target="../media/image44.png" Type="http://schemas.openxmlformats.org/officeDocument/2006/relationships/image"/><Relationship Id="rId5" Target="../media/image45.svg" Type="http://schemas.openxmlformats.org/officeDocument/2006/relationships/image"/><Relationship Id="rId6" Target="../media/image46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7.png" Type="http://schemas.openxmlformats.org/officeDocument/2006/relationships/image"/><Relationship Id="rId3" Target="../media/image48.svg" Type="http://schemas.openxmlformats.org/officeDocument/2006/relationships/image"/><Relationship Id="rId4" Target="../media/image49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0.png" Type="http://schemas.openxmlformats.org/officeDocument/2006/relationships/image"/><Relationship Id="rId3" Target="../media/image51.svg" Type="http://schemas.openxmlformats.org/officeDocument/2006/relationships/image"/><Relationship Id="rId4" Target="../media/image52.png" Type="http://schemas.openxmlformats.org/officeDocument/2006/relationships/image"/><Relationship Id="rId5" Target="../media/image53.svg" Type="http://schemas.openxmlformats.org/officeDocument/2006/relationships/image"/><Relationship Id="rId6" Target="../media/image54.png" Type="http://schemas.openxmlformats.org/officeDocument/2006/relationships/image"/><Relationship Id="rId7" Target="../media/image55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60.png" Type="http://schemas.openxmlformats.org/officeDocument/2006/relationships/image"/><Relationship Id="rId2" Target="../media/image29.png" Type="http://schemas.openxmlformats.org/officeDocument/2006/relationships/image"/><Relationship Id="rId3" Target="../media/image30.svg" Type="http://schemas.openxmlformats.org/officeDocument/2006/relationships/image"/><Relationship Id="rId4" Target="../media/image56.png" Type="http://schemas.openxmlformats.org/officeDocument/2006/relationships/image"/><Relationship Id="rId5" Target="../media/image57.svg" Type="http://schemas.openxmlformats.org/officeDocument/2006/relationships/image"/><Relationship Id="rId6" Target="../media/image35.png" Type="http://schemas.openxmlformats.org/officeDocument/2006/relationships/image"/><Relationship Id="rId7" Target="../media/image36.svg" Type="http://schemas.openxmlformats.org/officeDocument/2006/relationships/image"/><Relationship Id="rId8" Target="../media/image58.png" Type="http://schemas.openxmlformats.org/officeDocument/2006/relationships/image"/><Relationship Id="rId9" Target="../media/image59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9FD1C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0269931">
            <a:off x="17003502" y="2882213"/>
            <a:ext cx="1353652" cy="1587438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128" b="10479"/>
          <a:stretch>
            <a:fillRect/>
          </a:stretch>
        </p:blipFill>
        <p:spPr>
          <a:xfrm flipH="false" flipV="false" rot="-1231150">
            <a:off x="1043062" y="-2455266"/>
            <a:ext cx="5053887" cy="4837955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true" flipV="false" rot="-1411738">
            <a:off x="-1735952" y="5224724"/>
            <a:ext cx="5529305" cy="7490438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true" flipV="false" rot="-1832574">
            <a:off x="13641409" y="6345137"/>
            <a:ext cx="6496445" cy="6472822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3280583">
            <a:off x="170779" y="4332786"/>
            <a:ext cx="865853" cy="1015393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5188846">
            <a:off x="427133" y="5124891"/>
            <a:ext cx="617995" cy="724728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1597175">
            <a:off x="2635874" y="8152089"/>
            <a:ext cx="2552102" cy="3366081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2541047">
            <a:off x="15190548" y="-1051112"/>
            <a:ext cx="5090523" cy="4627748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28424" t="0" r="0" b="0"/>
          <a:stretch>
            <a:fillRect/>
          </a:stretch>
        </p:blipFill>
        <p:spPr>
          <a:xfrm flipH="false" flipV="false" rot="-5888056">
            <a:off x="7498749" y="-3179205"/>
            <a:ext cx="3154571" cy="4906934"/>
          </a:xfrm>
          <a:prstGeom prst="rect">
            <a:avLst/>
          </a:prstGeom>
        </p:spPr>
      </p:pic>
      <p:grpSp>
        <p:nvGrpSpPr>
          <p:cNvPr name="Group 11" id="11"/>
          <p:cNvGrpSpPr/>
          <p:nvPr/>
        </p:nvGrpSpPr>
        <p:grpSpPr>
          <a:xfrm rot="0">
            <a:off x="2258126" y="2661400"/>
            <a:ext cx="13635816" cy="5651709"/>
            <a:chOff x="0" y="0"/>
            <a:chExt cx="18181088" cy="7535613"/>
          </a:xfrm>
        </p:grpSpPr>
        <p:sp>
          <p:nvSpPr>
            <p:cNvPr name="TextBox 12" id="12"/>
            <p:cNvSpPr txBox="true"/>
            <p:nvPr/>
          </p:nvSpPr>
          <p:spPr>
            <a:xfrm rot="0">
              <a:off x="0" y="1061568"/>
              <a:ext cx="18181088" cy="38544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0349"/>
                </a:lnSpc>
              </a:pPr>
              <a:r>
                <a:rPr lang="en-US" sz="11499">
                  <a:solidFill>
                    <a:srgbClr val="2A2952"/>
                  </a:solidFill>
                  <a:latin typeface="Jingleberry Bold"/>
                </a:rPr>
                <a:t>Помочь природе может каждый!</a:t>
              </a:r>
            </a:p>
          </p:txBody>
        </p:sp>
        <p:sp>
          <p:nvSpPr>
            <p:cNvPr name="TextBox 13" id="13"/>
            <p:cNvSpPr txBox="true"/>
            <p:nvPr/>
          </p:nvSpPr>
          <p:spPr>
            <a:xfrm rot="0">
              <a:off x="3408088" y="6189129"/>
              <a:ext cx="11364912" cy="67627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200"/>
                </a:lnSpc>
                <a:spcBef>
                  <a:spcPct val="0"/>
                </a:spcBef>
              </a:pPr>
            </a:p>
          </p:txBody>
        </p:sp>
        <p:sp>
          <p:nvSpPr>
            <p:cNvPr name="TextBox 14" id="14"/>
            <p:cNvSpPr txBox="true"/>
            <p:nvPr/>
          </p:nvSpPr>
          <p:spPr>
            <a:xfrm rot="0">
              <a:off x="3408088" y="6859338"/>
              <a:ext cx="11364912" cy="67627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200"/>
                </a:lnSpc>
                <a:spcBef>
                  <a:spcPct val="0"/>
                </a:spcBef>
              </a:pPr>
              <a:r>
                <a:rPr lang="en-US" sz="3000">
                  <a:solidFill>
                    <a:srgbClr val="2A2952"/>
                  </a:solidFill>
                  <a:latin typeface="HK Grotesk Medium"/>
                </a:rPr>
                <a:t>Коровина Александра Олеговна</a:t>
              </a:r>
            </a:p>
          </p:txBody>
        </p:sp>
        <p:sp>
          <p:nvSpPr>
            <p:cNvPr name="TextBox 15" id="15"/>
            <p:cNvSpPr txBox="true"/>
            <p:nvPr/>
          </p:nvSpPr>
          <p:spPr>
            <a:xfrm rot="0">
              <a:off x="3408088" y="-66675"/>
              <a:ext cx="11364912" cy="67627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200"/>
                </a:lnSpc>
              </a:pPr>
              <a:r>
                <a:rPr lang="en-US" sz="3000">
                  <a:solidFill>
                    <a:srgbClr val="2A2952"/>
                  </a:solidFill>
                  <a:latin typeface="HK Grotesk Medium"/>
                </a:rPr>
                <a:t>Классный час</a:t>
              </a:r>
            </a:p>
          </p:txBody>
        </p:sp>
        <p:pic>
          <p:nvPicPr>
            <p:cNvPr name="Picture 16" id="16"/>
            <p:cNvPicPr>
              <a:picLocks noChangeAspect="true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7872326" y="5158419"/>
              <a:ext cx="2436437" cy="854968"/>
            </a:xfrm>
            <a:prstGeom prst="rect">
              <a:avLst/>
            </a:prstGeom>
          </p:spPr>
        </p:pic>
      </p:grpSp>
      <p:pic>
        <p:nvPicPr>
          <p:cNvPr name="Picture 17" id="17"/>
          <p:cNvPicPr>
            <a:picLocks noChangeAspect="true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8748774">
            <a:off x="11951944" y="8905951"/>
            <a:ext cx="2290766" cy="2550448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24709" t="0" r="18340" b="0"/>
          <a:stretch>
            <a:fillRect/>
          </a:stretch>
        </p:blipFill>
        <p:spPr>
          <a:xfrm flipH="false" flipV="false" rot="10427415">
            <a:off x="13061031" y="7835436"/>
            <a:ext cx="804986" cy="1573735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22085" t="0" r="16017" b="0"/>
          <a:stretch>
            <a:fillRect/>
          </a:stretch>
        </p:blipFill>
        <p:spPr>
          <a:xfrm flipH="false" flipV="false" rot="4177288">
            <a:off x="14661849" y="1069540"/>
            <a:ext cx="703515" cy="1265426"/>
          </a:xfrm>
          <a:prstGeom prst="rect">
            <a:avLst/>
          </a:prstGeom>
        </p:spPr>
      </p:pic>
      <p:pic>
        <p:nvPicPr>
          <p:cNvPr name="Picture 20" id="20"/>
          <p:cNvPicPr>
            <a:picLocks noChangeAspect="true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21970" t="0" r="14794" b="0"/>
          <a:stretch>
            <a:fillRect/>
          </a:stretch>
        </p:blipFill>
        <p:spPr>
          <a:xfrm flipH="false" flipV="false" rot="5101081">
            <a:off x="14419390" y="646971"/>
            <a:ext cx="463376" cy="815847"/>
          </a:xfrm>
          <a:prstGeom prst="rect">
            <a:avLst/>
          </a:prstGeom>
        </p:spPr>
      </p:pic>
      <p:pic>
        <p:nvPicPr>
          <p:cNvPr name="Picture 21" id="21"/>
          <p:cNvPicPr>
            <a:picLocks noChangeAspect="true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0" t="0" r="18701" b="0"/>
          <a:stretch>
            <a:fillRect/>
          </a:stretch>
        </p:blipFill>
        <p:spPr>
          <a:xfrm flipH="false" flipV="false" rot="6515010">
            <a:off x="13898826" y="-603282"/>
            <a:ext cx="1023242" cy="1401295"/>
          </a:xfrm>
          <a:prstGeom prst="rect">
            <a:avLst/>
          </a:prstGeom>
        </p:spPr>
      </p:pic>
      <p:pic>
        <p:nvPicPr>
          <p:cNvPr name="Picture 22" id="22"/>
          <p:cNvPicPr>
            <a:picLocks noChangeAspect="true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238726">
            <a:off x="-1694321" y="-983038"/>
            <a:ext cx="4099606" cy="4491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D83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44000" y="0"/>
            <a:ext cx="9144000" cy="10287000"/>
            <a:chOff x="0" y="0"/>
            <a:chExt cx="3093156" cy="347980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3093156" cy="3479800"/>
            </a:xfrm>
            <a:custGeom>
              <a:avLst/>
              <a:gdLst/>
              <a:ahLst/>
              <a:cxnLst/>
              <a:rect r="r" b="b" t="t" l="l"/>
              <a:pathLst>
                <a:path h="3479800" w="3093156">
                  <a:moveTo>
                    <a:pt x="0" y="0"/>
                  </a:moveTo>
                  <a:lnTo>
                    <a:pt x="3093156" y="0"/>
                  </a:lnTo>
                  <a:lnTo>
                    <a:pt x="3093156" y="3479800"/>
                  </a:lnTo>
                  <a:lnTo>
                    <a:pt x="0" y="34798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1028700" y="6387741"/>
            <a:ext cx="7046415" cy="4899982"/>
            <a:chOff x="0" y="0"/>
            <a:chExt cx="9395220" cy="6533309"/>
          </a:xfrm>
        </p:grpSpPr>
        <p:grpSp>
          <p:nvGrpSpPr>
            <p:cNvPr name="Group 5" id="5"/>
            <p:cNvGrpSpPr>
              <a:grpSpLocks noChangeAspect="true"/>
            </p:cNvGrpSpPr>
            <p:nvPr/>
          </p:nvGrpSpPr>
          <p:grpSpPr>
            <a:xfrm rot="0">
              <a:off x="3867181" y="0"/>
              <a:ext cx="1694671" cy="718745"/>
              <a:chOff x="0" y="0"/>
              <a:chExt cx="2527300" cy="107188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2527300" cy="1071880"/>
              </a:xfrm>
              <a:custGeom>
                <a:avLst/>
                <a:gdLst/>
                <a:ahLst/>
                <a:cxnLst/>
                <a:rect r="r" b="b" t="t" l="l"/>
                <a:pathLst>
                  <a:path h="1071880" w="2527300">
                    <a:moveTo>
                      <a:pt x="260350" y="1071880"/>
                    </a:moveTo>
                    <a:lnTo>
                      <a:pt x="0" y="914400"/>
                    </a:lnTo>
                    <a:lnTo>
                      <a:pt x="524510" y="48260"/>
                    </a:lnTo>
                    <a:lnTo>
                      <a:pt x="941070" y="516890"/>
                    </a:lnTo>
                    <a:lnTo>
                      <a:pt x="1245870" y="0"/>
                    </a:lnTo>
                    <a:lnTo>
                      <a:pt x="1604010" y="500380"/>
                    </a:lnTo>
                    <a:lnTo>
                      <a:pt x="1941830" y="15240"/>
                    </a:lnTo>
                    <a:lnTo>
                      <a:pt x="2527300" y="787400"/>
                    </a:lnTo>
                    <a:lnTo>
                      <a:pt x="2284730" y="971550"/>
                    </a:lnTo>
                    <a:lnTo>
                      <a:pt x="1951990" y="533400"/>
                    </a:lnTo>
                    <a:lnTo>
                      <a:pt x="1607820" y="1028700"/>
                    </a:lnTo>
                    <a:lnTo>
                      <a:pt x="1271270" y="557530"/>
                    </a:lnTo>
                    <a:lnTo>
                      <a:pt x="990600" y="1031240"/>
                    </a:lnTo>
                    <a:lnTo>
                      <a:pt x="571500" y="56007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pic>
          <p:nvPicPr>
            <p:cNvPr name="Picture 7" id="7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2956135" y="1121515"/>
              <a:ext cx="3552105" cy="5411794"/>
            </a:xfrm>
            <a:prstGeom prst="rect">
              <a:avLst/>
            </a:prstGeom>
          </p:spPr>
        </p:pic>
        <p:pic>
          <p:nvPicPr>
            <p:cNvPr name="Picture 8" id="8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119900">
              <a:off x="54331" y="2521963"/>
              <a:ext cx="2051602" cy="3151902"/>
            </a:xfrm>
            <a:prstGeom prst="rect">
              <a:avLst/>
            </a:prstGeom>
          </p:spPr>
        </p:pic>
        <p:pic>
          <p:nvPicPr>
            <p:cNvPr name="Picture 9" id="9"/>
            <p:cNvPicPr>
              <a:picLocks noChangeAspect="true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775364">
              <a:off x="7107695" y="3367336"/>
              <a:ext cx="2015762" cy="2658679"/>
            </a:xfrm>
            <a:prstGeom prst="rect">
              <a:avLst/>
            </a:prstGeom>
          </p:spPr>
        </p:pic>
      </p:grpSp>
      <p:pic>
        <p:nvPicPr>
          <p:cNvPr name="Picture 10" id="10"/>
          <p:cNvPicPr>
            <a:picLocks noChangeAspect="true"/>
          </p:cNvPicPr>
          <p:nvPr/>
        </p:nvPicPr>
        <p:blipFill>
          <a:blip r:embed="rId8"/>
          <a:srcRect l="0" t="0" r="1369" b="32925"/>
          <a:stretch>
            <a:fillRect/>
          </a:stretch>
        </p:blipFill>
        <p:spPr>
          <a:xfrm flipH="false" flipV="false" rot="0">
            <a:off x="9144000" y="0"/>
            <a:ext cx="9144000" cy="4663845"/>
          </a:xfrm>
          <a:prstGeom prst="rect">
            <a:avLst/>
          </a:prstGeom>
        </p:spPr>
      </p:pic>
      <p:sp>
        <p:nvSpPr>
          <p:cNvPr name="TextBox 11" id="11"/>
          <p:cNvSpPr txBox="true"/>
          <p:nvPr/>
        </p:nvSpPr>
        <p:spPr>
          <a:xfrm rot="0">
            <a:off x="1652110" y="2892818"/>
            <a:ext cx="5851460" cy="28771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39"/>
              </a:lnSpc>
              <a:spcBef>
                <a:spcPct val="0"/>
              </a:spcBef>
            </a:pPr>
            <a:r>
              <a:rPr lang="en-US" sz="4099">
                <a:solidFill>
                  <a:srgbClr val="2A2952"/>
                </a:solidFill>
                <a:latin typeface="HK Grotesk Bold Bold"/>
              </a:rPr>
              <a:t>Используйте деревянные ватные палочки и половинки ватных дисков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625604" y="962025"/>
            <a:ext cx="5877967" cy="5473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pc="809" sz="3200">
                <a:solidFill>
                  <a:srgbClr val="2A2952"/>
                </a:solidFill>
                <a:latin typeface="HK Grotesk Medium"/>
              </a:rPr>
              <a:t>СПОСОБ №6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9144000" y="4606695"/>
            <a:ext cx="9144000" cy="59347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40"/>
              </a:lnSpc>
            </a:pPr>
            <a:r>
              <a:rPr lang="en-US" spc="52" sz="2600">
                <a:solidFill>
                  <a:srgbClr val="2A2952"/>
                </a:solidFill>
                <a:latin typeface="HK Grotesk Bold Bold"/>
              </a:rPr>
              <a:t>Необходимо отказаться хотя бы от ватных палочек на пластиковой основе, потому что они служат секунд 20 и выбрасываются в огромных количествах. Если брать палочки на бамбуковой основе, или основе из прессованной бумаги, то они разложатся, не выделяя никаких опасных веществ. </a:t>
            </a:r>
          </a:p>
          <a:p>
            <a:pPr algn="ctr">
              <a:lnSpc>
                <a:spcPts val="3640"/>
              </a:lnSpc>
            </a:pPr>
            <a:r>
              <a:rPr lang="en-US" sz="2600">
                <a:solidFill>
                  <a:srgbClr val="2A2952"/>
                </a:solidFill>
                <a:latin typeface="Arimo Bold"/>
              </a:rPr>
              <a:t>Насчет ватных дисков – сейчас уже продаются многоразовые ватные диски. Говорят, что одной пачки таких дисков хватает примерно на год. Их можно стирать, они сделаны из хлопка и очень удобны в применении. Можно брать обычные ватные диски и делить их на четыре части – одного диска хватает на четыре раза.</a:t>
            </a:r>
          </a:p>
          <a:p>
            <a:pPr algn="ctr">
              <a:lnSpc>
                <a:spcPts val="3640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555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4159471" y="8711565"/>
            <a:ext cx="1271004" cy="539059"/>
            <a:chOff x="0" y="0"/>
            <a:chExt cx="2527300" cy="107188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2527300" cy="1071880"/>
            </a:xfrm>
            <a:custGeom>
              <a:avLst/>
              <a:gdLst/>
              <a:ahLst/>
              <a:cxnLst/>
              <a:rect r="r" b="b" t="t" l="l"/>
              <a:pathLst>
                <a:path h="1071880" w="2527300">
                  <a:moveTo>
                    <a:pt x="260350" y="1071880"/>
                  </a:moveTo>
                  <a:lnTo>
                    <a:pt x="0" y="914400"/>
                  </a:lnTo>
                  <a:lnTo>
                    <a:pt x="524510" y="48260"/>
                  </a:lnTo>
                  <a:lnTo>
                    <a:pt x="941070" y="516890"/>
                  </a:lnTo>
                  <a:lnTo>
                    <a:pt x="1245870" y="0"/>
                  </a:lnTo>
                  <a:lnTo>
                    <a:pt x="1604010" y="500380"/>
                  </a:lnTo>
                  <a:lnTo>
                    <a:pt x="1941830" y="15240"/>
                  </a:lnTo>
                  <a:lnTo>
                    <a:pt x="2527300" y="787400"/>
                  </a:lnTo>
                  <a:lnTo>
                    <a:pt x="2284730" y="971550"/>
                  </a:lnTo>
                  <a:lnTo>
                    <a:pt x="1951990" y="533400"/>
                  </a:lnTo>
                  <a:lnTo>
                    <a:pt x="1607820" y="1028700"/>
                  </a:lnTo>
                  <a:lnTo>
                    <a:pt x="1271270" y="557530"/>
                  </a:lnTo>
                  <a:lnTo>
                    <a:pt x="990600" y="1031240"/>
                  </a:lnTo>
                  <a:lnTo>
                    <a:pt x="571500" y="560070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000000"/>
              </a:solidFill>
            </a:ln>
          </p:spPr>
        </p:sp>
      </p:grpSp>
      <p:pic>
        <p:nvPicPr>
          <p:cNvPr name="Picture 4" id="4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535887" y="1509395"/>
            <a:ext cx="2057400" cy="284295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9792555">
            <a:off x="2699547" y="7258833"/>
            <a:ext cx="3730081" cy="3983581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true" flipV="true" rot="-9228926">
            <a:off x="6760549" y="-1329683"/>
            <a:ext cx="3730081" cy="3983581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15363">
            <a:off x="-129916" y="8601951"/>
            <a:ext cx="2317231" cy="30563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7869678" y="9133096"/>
            <a:ext cx="1511822" cy="1994010"/>
          </a:xfrm>
          <a:prstGeom prst="rect">
            <a:avLst/>
          </a:prstGeom>
        </p:spPr>
      </p:pic>
      <p:grpSp>
        <p:nvGrpSpPr>
          <p:cNvPr name="Group 9" id="9"/>
          <p:cNvGrpSpPr/>
          <p:nvPr/>
        </p:nvGrpSpPr>
        <p:grpSpPr>
          <a:xfrm rot="0">
            <a:off x="9144000" y="0"/>
            <a:ext cx="9144000" cy="10287000"/>
            <a:chOff x="0" y="0"/>
            <a:chExt cx="3093156" cy="3479800"/>
          </a:xfrm>
        </p:grpSpPr>
        <p:sp>
          <p:nvSpPr>
            <p:cNvPr name="Freeform 10" id="10"/>
            <p:cNvSpPr/>
            <p:nvPr/>
          </p:nvSpPr>
          <p:spPr>
            <a:xfrm>
              <a:off x="0" y="0"/>
              <a:ext cx="3093156" cy="3479800"/>
            </a:xfrm>
            <a:custGeom>
              <a:avLst/>
              <a:gdLst/>
              <a:ahLst/>
              <a:cxnLst/>
              <a:rect r="r" b="b" t="t" l="l"/>
              <a:pathLst>
                <a:path h="3479800" w="3093156">
                  <a:moveTo>
                    <a:pt x="0" y="0"/>
                  </a:moveTo>
                  <a:lnTo>
                    <a:pt x="3093156" y="0"/>
                  </a:lnTo>
                  <a:lnTo>
                    <a:pt x="3093156" y="3479800"/>
                  </a:lnTo>
                  <a:lnTo>
                    <a:pt x="0" y="34798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name="Picture 11" id="11"/>
          <p:cNvPicPr>
            <a:picLocks noChangeAspect="true"/>
          </p:cNvPicPr>
          <p:nvPr/>
        </p:nvPicPr>
        <p:blipFill>
          <a:blip r:embed="rId10"/>
          <a:srcRect l="8764" t="5025" r="0" b="0"/>
          <a:stretch>
            <a:fillRect/>
          </a:stretch>
        </p:blipFill>
        <p:spPr>
          <a:xfrm flipH="false" flipV="false" rot="0">
            <a:off x="9144000" y="3941176"/>
            <a:ext cx="9144000" cy="6345824"/>
          </a:xfrm>
          <a:prstGeom prst="rect">
            <a:avLst/>
          </a:prstGeom>
        </p:spPr>
      </p:pic>
      <p:sp>
        <p:nvSpPr>
          <p:cNvPr name="TextBox 12" id="12"/>
          <p:cNvSpPr txBox="true"/>
          <p:nvPr/>
        </p:nvSpPr>
        <p:spPr>
          <a:xfrm rot="0">
            <a:off x="1028700" y="4127182"/>
            <a:ext cx="7284690" cy="18726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59"/>
              </a:lnSpc>
            </a:pPr>
            <a:r>
              <a:rPr lang="en-US" sz="5399">
                <a:solidFill>
                  <a:srgbClr val="2A2952"/>
                </a:solidFill>
                <a:latin typeface="HK Grotesk Bold"/>
              </a:rPr>
              <a:t>Сдавайте свой мусор в переработку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028700" y="962025"/>
            <a:ext cx="7284690" cy="5473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pc="809" sz="3200">
                <a:solidFill>
                  <a:srgbClr val="2A2952"/>
                </a:solidFill>
                <a:latin typeface="HK Grotesk Medium"/>
              </a:rPr>
              <a:t>СПОСОБ №7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144000" y="-25717"/>
            <a:ext cx="9144000" cy="3724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2A2952"/>
                </a:solidFill>
                <a:latin typeface="HK Grotesk Bold"/>
              </a:rPr>
              <a:t>Найти адреса можно на карте </a:t>
            </a:r>
            <a:r>
              <a:rPr lang="en-US" sz="3000">
                <a:solidFill>
                  <a:srgbClr val="2A2952"/>
                </a:solidFill>
                <a:latin typeface="Arimo"/>
              </a:rPr>
              <a:t>Recyclemap</a:t>
            </a:r>
            <a:r>
              <a:rPr lang="en-US" sz="3000">
                <a:solidFill>
                  <a:srgbClr val="2A2952"/>
                </a:solidFill>
                <a:latin typeface="Arimo"/>
              </a:rPr>
              <a:t> (Зеленой карте Гринпис).Тут нужно добавить, что переработка – это прекрасно, но она не панацея, потому что пластик, например, можно перерабатывать примерно до пяти циклов, в зависимости от вида, а потом он отправляется на помойку. 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1E1A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44000" y="0"/>
            <a:ext cx="9144000" cy="10287000"/>
            <a:chOff x="0" y="0"/>
            <a:chExt cx="3093156" cy="347980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3093156" cy="3479800"/>
            </a:xfrm>
            <a:custGeom>
              <a:avLst/>
              <a:gdLst/>
              <a:ahLst/>
              <a:cxnLst/>
              <a:rect r="r" b="b" t="t" l="l"/>
              <a:pathLst>
                <a:path h="3479800" w="3093156">
                  <a:moveTo>
                    <a:pt x="0" y="0"/>
                  </a:moveTo>
                  <a:lnTo>
                    <a:pt x="3093156" y="0"/>
                  </a:lnTo>
                  <a:lnTo>
                    <a:pt x="3093156" y="3479800"/>
                  </a:lnTo>
                  <a:lnTo>
                    <a:pt x="0" y="34798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name="Picture 4" id="4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2860071">
            <a:off x="16721562" y="7496869"/>
            <a:ext cx="3132877" cy="3121484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1706620">
            <a:off x="8420044" y="7901320"/>
            <a:ext cx="3132877" cy="3121484"/>
          </a:xfrm>
          <a:prstGeom prst="rect">
            <a:avLst/>
          </a:prstGeom>
        </p:spPr>
      </p:pic>
      <p:grpSp>
        <p:nvGrpSpPr>
          <p:cNvPr name="Group 6" id="6"/>
          <p:cNvGrpSpPr>
            <a:grpSpLocks noChangeAspect="true"/>
          </p:cNvGrpSpPr>
          <p:nvPr/>
        </p:nvGrpSpPr>
        <p:grpSpPr>
          <a:xfrm rot="0">
            <a:off x="4159471" y="8711565"/>
            <a:ext cx="1271004" cy="539059"/>
            <a:chOff x="0" y="0"/>
            <a:chExt cx="2527300" cy="1071880"/>
          </a:xfrm>
        </p:grpSpPr>
        <p:sp>
          <p:nvSpPr>
            <p:cNvPr name="Freeform 7" id="7"/>
            <p:cNvSpPr/>
            <p:nvPr/>
          </p:nvSpPr>
          <p:spPr>
            <a:xfrm>
              <a:off x="0" y="0"/>
              <a:ext cx="2527300" cy="1071880"/>
            </a:xfrm>
            <a:custGeom>
              <a:avLst/>
              <a:gdLst/>
              <a:ahLst/>
              <a:cxnLst/>
              <a:rect r="r" b="b" t="t" l="l"/>
              <a:pathLst>
                <a:path h="1071880" w="2527300">
                  <a:moveTo>
                    <a:pt x="260350" y="1071880"/>
                  </a:moveTo>
                  <a:lnTo>
                    <a:pt x="0" y="914400"/>
                  </a:lnTo>
                  <a:lnTo>
                    <a:pt x="524510" y="48260"/>
                  </a:lnTo>
                  <a:lnTo>
                    <a:pt x="941070" y="516890"/>
                  </a:lnTo>
                  <a:lnTo>
                    <a:pt x="1245870" y="0"/>
                  </a:lnTo>
                  <a:lnTo>
                    <a:pt x="1604010" y="500380"/>
                  </a:lnTo>
                  <a:lnTo>
                    <a:pt x="1941830" y="15240"/>
                  </a:lnTo>
                  <a:lnTo>
                    <a:pt x="2527300" y="787400"/>
                  </a:lnTo>
                  <a:lnTo>
                    <a:pt x="2284730" y="971550"/>
                  </a:lnTo>
                  <a:lnTo>
                    <a:pt x="1951990" y="533400"/>
                  </a:lnTo>
                  <a:lnTo>
                    <a:pt x="1607820" y="1028700"/>
                  </a:lnTo>
                  <a:lnTo>
                    <a:pt x="1271270" y="557530"/>
                  </a:lnTo>
                  <a:lnTo>
                    <a:pt x="990600" y="1031240"/>
                  </a:lnTo>
                  <a:lnTo>
                    <a:pt x="571500" y="560070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000000"/>
              </a:solidFill>
            </a:ln>
          </p:spPr>
        </p:sp>
      </p:grpSp>
      <p:pic>
        <p:nvPicPr>
          <p:cNvPr name="Picture 8" id="8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766273" y="2456593"/>
            <a:ext cx="2057400" cy="284295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6"/>
          <a:srcRect l="0" t="0" r="0" b="8308"/>
          <a:stretch>
            <a:fillRect/>
          </a:stretch>
        </p:blipFill>
        <p:spPr>
          <a:xfrm flipH="false" flipV="false" rot="0">
            <a:off x="9108195" y="0"/>
            <a:ext cx="9144000" cy="4716146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9144000" y="4953000"/>
            <a:ext cx="9144000" cy="37585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>
                <a:solidFill>
                  <a:srgbClr val="2A2952"/>
                </a:solidFill>
                <a:latin typeface="HK Grotesk Bold"/>
              </a:rPr>
              <a:t>Гасить свет – чтобы расходовать меньше топлива, выключать воду – потому что пресной воды довольно мало в мире, выключать электроприборы из сети – потому что они продолжают потреблять электроэнергию. </a:t>
            </a:r>
          </a:p>
          <a:p>
            <a:pPr algn="ctr">
              <a:lnSpc>
                <a:spcPts val="3359"/>
              </a:lnSpc>
            </a:pPr>
            <a:r>
              <a:rPr lang="en-US" sz="2400">
                <a:solidFill>
                  <a:srgbClr val="2A2952"/>
                </a:solidFill>
                <a:latin typeface="Arimo"/>
              </a:rPr>
              <a:t>Если не хочется каждый раз вынимать шнуры из розетки, можно купить сетевой фильтр с переключателем. Вы выключаете кнопку, тем самым размыкаете сеть и электричество в нее не поступает.</a:t>
            </a:r>
          </a:p>
          <a:p>
            <a:pPr algn="ctr">
              <a:lnSpc>
                <a:spcPts val="3359"/>
              </a:lnSpc>
              <a:spcBef>
                <a:spcPct val="0"/>
              </a:spcBef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1625604" y="3818551"/>
            <a:ext cx="5877967" cy="43046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859"/>
              </a:lnSpc>
            </a:pPr>
            <a:r>
              <a:rPr lang="en-US" sz="4899">
                <a:solidFill>
                  <a:srgbClr val="2A2952"/>
                </a:solidFill>
                <a:latin typeface="HK Grotesk Bold"/>
              </a:rPr>
              <a:t>Уходя гасите свет, выключайте воду, а также вынимайте электроприборы из сети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625604" y="962025"/>
            <a:ext cx="5877967" cy="5473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pc="809" sz="3200">
                <a:solidFill>
                  <a:srgbClr val="2A2952"/>
                </a:solidFill>
                <a:latin typeface="HK Grotesk Medium"/>
              </a:rPr>
              <a:t>СПОСОБ №8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4B9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44000" y="0"/>
            <a:ext cx="9144000" cy="10287000"/>
            <a:chOff x="0" y="0"/>
            <a:chExt cx="3093156" cy="347980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3093156" cy="3479800"/>
            </a:xfrm>
            <a:custGeom>
              <a:avLst/>
              <a:gdLst/>
              <a:ahLst/>
              <a:cxnLst/>
              <a:rect r="r" b="b" t="t" l="l"/>
              <a:pathLst>
                <a:path h="3479800" w="3093156">
                  <a:moveTo>
                    <a:pt x="0" y="0"/>
                  </a:moveTo>
                  <a:lnTo>
                    <a:pt x="3093156" y="0"/>
                  </a:lnTo>
                  <a:lnTo>
                    <a:pt x="3093156" y="3479800"/>
                  </a:lnTo>
                  <a:lnTo>
                    <a:pt x="0" y="34798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name="Picture 4" id="4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547959" y="2546563"/>
            <a:ext cx="2057400" cy="284295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614484" y="8190425"/>
            <a:ext cx="3900206" cy="2893244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846032" y="7311285"/>
            <a:ext cx="948941" cy="1495465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971505">
            <a:off x="7639199" y="8980384"/>
            <a:ext cx="1605178" cy="2529649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15363">
            <a:off x="-98100" y="8598202"/>
            <a:ext cx="1861286" cy="2454934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10"/>
          <a:srcRect l="10119" t="0" r="0" b="0"/>
          <a:stretch>
            <a:fillRect/>
          </a:stretch>
        </p:blipFill>
        <p:spPr>
          <a:xfrm flipH="false" flipV="false" rot="0">
            <a:off x="9144000" y="4564380"/>
            <a:ext cx="9144000" cy="5722620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1407290" y="962025"/>
            <a:ext cx="6338739" cy="5473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pc="809" sz="3200">
                <a:solidFill>
                  <a:srgbClr val="2A2952"/>
                </a:solidFill>
                <a:latin typeface="HK Grotesk Medium"/>
              </a:rPr>
              <a:t>СПОСОБ №9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407290" y="3829292"/>
            <a:ext cx="6338739" cy="32169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9"/>
              </a:lnSpc>
            </a:pPr>
            <a:r>
              <a:rPr lang="en-US" sz="4599">
                <a:solidFill>
                  <a:srgbClr val="2A2952"/>
                </a:solidFill>
                <a:latin typeface="HK Grotesk Bold"/>
              </a:rPr>
              <a:t>Ткань, пропитанная пчелиным воском, – отличная упаковка для продуктов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9144000" y="-76200"/>
            <a:ext cx="9144000" cy="4640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20"/>
              </a:lnSpc>
            </a:pPr>
            <a:r>
              <a:rPr lang="en-US" sz="3300">
                <a:solidFill>
                  <a:srgbClr val="2A2952"/>
                </a:solidFill>
                <a:latin typeface="HK Grotesk Bold"/>
              </a:rPr>
              <a:t>Такие тряпочки, пропитанные воском, подходят под любой вид продуктов. Когда воск выстирывается, ткань можно снова им пропитать, и она будет служить вам и дальше. Огромное преимущество воска в том, что это природный антисептик, который «дышит», а значит, продукты тоже дышат, не преют и хорошо сохраняются. 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D83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44000" y="0"/>
            <a:ext cx="9144000" cy="10287000"/>
            <a:chOff x="0" y="0"/>
            <a:chExt cx="3093156" cy="347980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3093156" cy="3479800"/>
            </a:xfrm>
            <a:custGeom>
              <a:avLst/>
              <a:gdLst/>
              <a:ahLst/>
              <a:cxnLst/>
              <a:rect r="r" b="b" t="t" l="l"/>
              <a:pathLst>
                <a:path h="3479800" w="3093156">
                  <a:moveTo>
                    <a:pt x="0" y="0"/>
                  </a:moveTo>
                  <a:lnTo>
                    <a:pt x="3093156" y="0"/>
                  </a:lnTo>
                  <a:lnTo>
                    <a:pt x="3093156" y="3479800"/>
                  </a:lnTo>
                  <a:lnTo>
                    <a:pt x="0" y="34798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10301137" y="314325"/>
            <a:ext cx="6391306" cy="9591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2A2952"/>
                </a:solidFill>
                <a:latin typeface="HK Grotesk Bold"/>
              </a:rPr>
              <a:t>В последнее время чайные пакетики (особенно усиленно рекламируемые пирамидки) делаются из нейлона, а нейлон – это пластик, который вам в чай щедро насыплет пластиковые микроволокна и другую химию. </a:t>
            </a:r>
          </a:p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2A2952"/>
                </a:solidFill>
                <a:latin typeface="Arimo"/>
              </a:rPr>
              <a:t>Более простые бумажные пакетики тоже очень ресурсоемкие, – это не только сама бумага, но и клей, нить и металл, а вместе с ними – производство, доставка, упаковка. Поэтому лучше покупайте рассыпной чай: он менее ресурсоемок, плюс чайная индустрия устроена так, что он всегда лучшего качества. </a:t>
            </a:r>
          </a:p>
          <a:p>
            <a:pPr algn="ctr">
              <a:lnSpc>
                <a:spcPts val="4200"/>
              </a:lnSpc>
              <a:spcBef>
                <a:spcPct val="0"/>
              </a:spcBef>
            </a:pPr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2383552">
            <a:off x="17142693" y="1463054"/>
            <a:ext cx="3023221" cy="4606016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1643470">
            <a:off x="9088875" y="8379665"/>
            <a:ext cx="1603940" cy="2443676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942780">
            <a:off x="16475518" y="1191114"/>
            <a:ext cx="1567565" cy="1651649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1407290" y="962025"/>
            <a:ext cx="6338739" cy="5473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pc="809" sz="3200">
                <a:solidFill>
                  <a:srgbClr val="2A2952"/>
                </a:solidFill>
                <a:latin typeface="HK Grotesk Medium"/>
              </a:rPr>
              <a:t>СПОСОБ №10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407290" y="3800717"/>
            <a:ext cx="6338739" cy="44951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59"/>
              </a:lnSpc>
            </a:pPr>
            <a:r>
              <a:rPr lang="en-US" sz="6399">
                <a:solidFill>
                  <a:srgbClr val="2A2952"/>
                </a:solidFill>
                <a:latin typeface="HK Grotesk Bold"/>
              </a:rPr>
              <a:t>Покупайте рассыпной чай вместо чайных пакетиков</a:t>
            </a:r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547959" y="2016939"/>
            <a:ext cx="2057400" cy="28429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9FD1C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373408">
            <a:off x="13045605" y="8569730"/>
            <a:ext cx="2977607" cy="4760709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5274198" y="-1850483"/>
            <a:ext cx="4613918" cy="5055089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5862138">
            <a:off x="16270177" y="7536271"/>
            <a:ext cx="2201604" cy="2451178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9130665">
            <a:off x="16884515" y="6667488"/>
            <a:ext cx="1507583" cy="1678483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0085907">
            <a:off x="17840266" y="5733341"/>
            <a:ext cx="1079148" cy="120148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3734570">
            <a:off x="17518286" y="9050150"/>
            <a:ext cx="1413500" cy="1573735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6196028">
            <a:off x="344332" y="7370944"/>
            <a:ext cx="1134009" cy="1262561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769471" y="8672159"/>
            <a:ext cx="2375559" cy="2332367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1577741">
            <a:off x="2348826" y="8888529"/>
            <a:ext cx="1776473" cy="2083284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735733" y="4551930"/>
            <a:ext cx="1567565" cy="1651649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966485" y="2859876"/>
            <a:ext cx="2565768" cy="3384106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542193" y="219547"/>
            <a:ext cx="2455478" cy="2232253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7282696">
            <a:off x="1754350" y="-1570503"/>
            <a:ext cx="2809929" cy="3103335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870743" y="-482946"/>
            <a:ext cx="1187871" cy="1183552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1927616">
            <a:off x="-469902" y="6427833"/>
            <a:ext cx="1273368" cy="1493289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88163">
            <a:off x="12982336" y="7956660"/>
            <a:ext cx="1657525" cy="1943793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4614256">
            <a:off x="12855043" y="-1098148"/>
            <a:ext cx="2216498" cy="2176198"/>
          </a:xfrm>
          <a:prstGeom prst="rect">
            <a:avLst/>
          </a:prstGeom>
        </p:spPr>
      </p:pic>
      <p:grpSp>
        <p:nvGrpSpPr>
          <p:cNvPr name="Group 19" id="19"/>
          <p:cNvGrpSpPr/>
          <p:nvPr/>
        </p:nvGrpSpPr>
        <p:grpSpPr>
          <a:xfrm rot="0">
            <a:off x="4755900" y="1558429"/>
            <a:ext cx="8687036" cy="8458562"/>
            <a:chOff x="0" y="0"/>
            <a:chExt cx="11582714" cy="11278083"/>
          </a:xfrm>
        </p:grpSpPr>
        <p:sp>
          <p:nvSpPr>
            <p:cNvPr name="TextBox 20" id="20"/>
            <p:cNvSpPr txBox="true"/>
            <p:nvPr/>
          </p:nvSpPr>
          <p:spPr>
            <a:xfrm rot="0">
              <a:off x="0" y="-161925"/>
              <a:ext cx="11582714" cy="931178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7921"/>
                </a:lnSpc>
                <a:spcBef>
                  <a:spcPct val="0"/>
                </a:spcBef>
              </a:pPr>
              <a:r>
                <a:rPr lang="en-US" sz="5658">
                  <a:solidFill>
                    <a:srgbClr val="2A2952"/>
                  </a:solidFill>
                  <a:latin typeface="Jingleberry Bold"/>
                </a:rPr>
                <a:t>Данные способы - лишь малая часть всех существующих! Предлагаю подумать самостоятельно, как еще можно помогать природе ежедневно и без особых усилий!</a:t>
              </a:r>
            </a:p>
          </p:txBody>
        </p:sp>
        <p:pic>
          <p:nvPicPr>
            <p:cNvPr name="Picture 21" id="21"/>
            <p:cNvPicPr>
              <a:picLocks noChangeAspect="true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4560505" y="10414248"/>
              <a:ext cx="2461705" cy="86383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569585" y="-557631"/>
            <a:ext cx="4272488" cy="4501663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1353791">
            <a:off x="10253004" y="-1824445"/>
            <a:ext cx="4308575" cy="460139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4944516" y="-1993844"/>
            <a:ext cx="4661672" cy="510741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5841101" y="6997456"/>
            <a:ext cx="4367232" cy="4287827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780321">
            <a:off x="7014016" y="-2929070"/>
            <a:ext cx="4259967" cy="4742879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3423859">
            <a:off x="15552873" y="3459941"/>
            <a:ext cx="2917541" cy="3848076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3027142" y="2765642"/>
            <a:ext cx="11576563" cy="6291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2A2952"/>
                </a:solidFill>
                <a:latin typeface="Jingleberry Bold"/>
              </a:rPr>
              <a:t>Для того чтобы внести свой посильный вклад в сохранение нашей планеты, совсем не обязательно жертвовать деньги различным фондам или выходить на акции протеста против загрязнения окружающей среды.</a:t>
            </a:r>
          </a:p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2A2952"/>
                </a:solidFill>
                <a:latin typeface="Arimo Bold"/>
              </a:rPr>
              <a:t>Есть вещи, которые может сделать абсолютно каждый! И теперь мы знаем о них чуть больше!</a:t>
            </a:r>
          </a:p>
          <a:p>
            <a:pPr algn="ctr">
              <a:lnSpc>
                <a:spcPts val="5739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9FD1C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0269931">
            <a:off x="17003502" y="2882213"/>
            <a:ext cx="1353652" cy="1587438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128" b="10479"/>
          <a:stretch>
            <a:fillRect/>
          </a:stretch>
        </p:blipFill>
        <p:spPr>
          <a:xfrm flipH="false" flipV="false" rot="-1231150">
            <a:off x="1043062" y="-2455266"/>
            <a:ext cx="5053887" cy="4837955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true" flipV="false" rot="-1411738">
            <a:off x="-1735952" y="5224724"/>
            <a:ext cx="5529305" cy="7490438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true" flipV="false" rot="-1832574">
            <a:off x="13641409" y="6345137"/>
            <a:ext cx="6496445" cy="6472822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3280583">
            <a:off x="170779" y="4332786"/>
            <a:ext cx="865853" cy="1015393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5188846">
            <a:off x="427133" y="5124891"/>
            <a:ext cx="617995" cy="724728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1597175">
            <a:off x="2635874" y="8152089"/>
            <a:ext cx="2552102" cy="3366081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2541047">
            <a:off x="15190548" y="-1051112"/>
            <a:ext cx="5090523" cy="4627748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28424" t="0" r="0" b="0"/>
          <a:stretch>
            <a:fillRect/>
          </a:stretch>
        </p:blipFill>
        <p:spPr>
          <a:xfrm flipH="false" flipV="false" rot="-5888056">
            <a:off x="7498749" y="-3179205"/>
            <a:ext cx="3154571" cy="4906934"/>
          </a:xfrm>
          <a:prstGeom prst="rect">
            <a:avLst/>
          </a:prstGeom>
        </p:spPr>
      </p:pic>
      <p:grpSp>
        <p:nvGrpSpPr>
          <p:cNvPr name="Group 11" id="11"/>
          <p:cNvGrpSpPr/>
          <p:nvPr/>
        </p:nvGrpSpPr>
        <p:grpSpPr>
          <a:xfrm rot="0">
            <a:off x="2258126" y="3767132"/>
            <a:ext cx="13635816" cy="3470989"/>
            <a:chOff x="0" y="0"/>
            <a:chExt cx="18181088" cy="4627985"/>
          </a:xfrm>
        </p:grpSpPr>
        <p:sp>
          <p:nvSpPr>
            <p:cNvPr name="TextBox 12" id="12"/>
            <p:cNvSpPr txBox="true"/>
            <p:nvPr/>
          </p:nvSpPr>
          <p:spPr>
            <a:xfrm rot="0">
              <a:off x="0" y="190500"/>
              <a:ext cx="18181088" cy="33401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8999"/>
                </a:lnSpc>
              </a:pPr>
              <a:r>
                <a:rPr lang="en-US" sz="9999">
                  <a:solidFill>
                    <a:srgbClr val="2A2952"/>
                  </a:solidFill>
                  <a:latin typeface="Jingleberry Bold"/>
                </a:rPr>
                <a:t>Давайте вместе поможем нашей планете!</a:t>
              </a:r>
            </a:p>
          </p:txBody>
        </p:sp>
        <p:pic>
          <p:nvPicPr>
            <p:cNvPr name="Picture 13" id="13"/>
            <p:cNvPicPr>
              <a:picLocks noChangeAspect="true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7872326" y="3773017"/>
              <a:ext cx="2436437" cy="854968"/>
            </a:xfrm>
            <a:prstGeom prst="rect">
              <a:avLst/>
            </a:prstGeom>
          </p:spPr>
        </p:pic>
      </p:grpSp>
      <p:pic>
        <p:nvPicPr>
          <p:cNvPr name="Picture 14" id="14"/>
          <p:cNvPicPr>
            <a:picLocks noChangeAspect="true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8748774">
            <a:off x="11951944" y="8905951"/>
            <a:ext cx="2290766" cy="2550448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24709" t="0" r="18340" b="0"/>
          <a:stretch>
            <a:fillRect/>
          </a:stretch>
        </p:blipFill>
        <p:spPr>
          <a:xfrm flipH="false" flipV="false" rot="10427415">
            <a:off x="13061031" y="7835436"/>
            <a:ext cx="804986" cy="1573735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22085" t="0" r="16017" b="0"/>
          <a:stretch>
            <a:fillRect/>
          </a:stretch>
        </p:blipFill>
        <p:spPr>
          <a:xfrm flipH="false" flipV="false" rot="4177288">
            <a:off x="14661849" y="1069540"/>
            <a:ext cx="703515" cy="1265426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21970" t="0" r="14794" b="0"/>
          <a:stretch>
            <a:fillRect/>
          </a:stretch>
        </p:blipFill>
        <p:spPr>
          <a:xfrm flipH="false" flipV="false" rot="5101081">
            <a:off x="14419390" y="646971"/>
            <a:ext cx="463376" cy="815847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0" t="0" r="18701" b="0"/>
          <a:stretch>
            <a:fillRect/>
          </a:stretch>
        </p:blipFill>
        <p:spPr>
          <a:xfrm flipH="false" flipV="false" rot="6515010">
            <a:off x="13898826" y="-603282"/>
            <a:ext cx="1023242" cy="1401295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238726">
            <a:off x="-1694321" y="-983038"/>
            <a:ext cx="4099606" cy="4491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0" y="-18517"/>
            <a:ext cx="4272488" cy="4501663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1353791">
            <a:off x="10253004" y="-1824445"/>
            <a:ext cx="4308575" cy="460139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4944516" y="-1993844"/>
            <a:ext cx="4661672" cy="510741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5841101" y="6997456"/>
            <a:ext cx="4367232" cy="4287827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780321">
            <a:off x="7014016" y="-2929070"/>
            <a:ext cx="4259967" cy="4742879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3423859">
            <a:off x="15552873" y="3459941"/>
            <a:ext cx="2917541" cy="3848076"/>
          </a:xfrm>
          <a:prstGeom prst="rect">
            <a:avLst/>
          </a:prstGeom>
        </p:spPr>
      </p:pic>
      <p:grpSp>
        <p:nvGrpSpPr>
          <p:cNvPr name="Group 8" id="8"/>
          <p:cNvGrpSpPr/>
          <p:nvPr/>
        </p:nvGrpSpPr>
        <p:grpSpPr>
          <a:xfrm rot="0">
            <a:off x="1028700" y="1508170"/>
            <a:ext cx="10294500" cy="2261096"/>
            <a:chOff x="0" y="0"/>
            <a:chExt cx="13725999" cy="3014795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2048000"/>
              <a:ext cx="13725999" cy="94393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997"/>
                </a:lnSpc>
                <a:spcBef>
                  <a:spcPct val="0"/>
                </a:spcBef>
              </a:pPr>
              <a:r>
                <a:rPr lang="en-US" sz="4284">
                  <a:solidFill>
                    <a:srgbClr val="2A2952"/>
                  </a:solidFill>
                  <a:latin typeface="HK Grotesk Bold"/>
                </a:rPr>
                <a:t>Что она изучает?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-266700"/>
              <a:ext cx="13725999" cy="220337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13390"/>
                </a:lnSpc>
                <a:spcBef>
                  <a:spcPct val="0"/>
                </a:spcBef>
              </a:pPr>
              <a:r>
                <a:rPr lang="en-US" sz="9564">
                  <a:solidFill>
                    <a:srgbClr val="2A2952"/>
                  </a:solidFill>
                  <a:latin typeface="Jingleberry Bold"/>
                </a:rPr>
                <a:t>Что такое экология ?</a:t>
              </a: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366096" y="4537495"/>
            <a:ext cx="14250765" cy="5605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480"/>
              </a:lnSpc>
            </a:pPr>
            <a:r>
              <a:rPr lang="en-US" sz="3200">
                <a:solidFill>
                  <a:srgbClr val="2A2952"/>
                </a:solidFill>
                <a:latin typeface="HK Grotesk Light"/>
              </a:rPr>
              <a:t>Термин экология переводится с греческого как учение о доме. </a:t>
            </a:r>
          </a:p>
          <a:p>
            <a:pPr algn="just">
              <a:lnSpc>
                <a:spcPts val="4480"/>
              </a:lnSpc>
            </a:pPr>
          </a:p>
          <a:p>
            <a:pPr algn="just">
              <a:lnSpc>
                <a:spcPts val="4480"/>
              </a:lnSpc>
            </a:pPr>
            <a:r>
              <a:rPr lang="en-US" sz="3200">
                <a:solidFill>
                  <a:srgbClr val="2A2952"/>
                </a:solidFill>
                <a:latin typeface="HK Grotesk Light"/>
              </a:rPr>
              <a:t>Экология изучает абсолютно все воздействия человека на живую среду, она затрагивает множество актуальных вопросов, интересующих человечество. Технический прогресс постоянно развивается, люди мало обращали внимание на окружающую среду, в связи с чем загрязнился воздух, вымирают многие виды животных и растений. </a:t>
            </a:r>
          </a:p>
          <a:p>
            <a:pPr algn="just">
              <a:lnSpc>
                <a:spcPts val="4480"/>
              </a:lnSpc>
            </a:pPr>
          </a:p>
          <a:p>
            <a:pPr algn="just">
              <a:lnSpc>
                <a:spcPts val="4480"/>
              </a:lnSpc>
            </a:pPr>
            <a:r>
              <a:rPr lang="en-US" sz="3200">
                <a:solidFill>
                  <a:srgbClr val="2A2952"/>
                </a:solidFill>
                <a:latin typeface="HK Grotesk Light"/>
              </a:rPr>
              <a:t>Сейчас миллионы активистов стараются решать экологические проблемы, постепенно улучшая нынешнее положение дел. 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4B9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514690" y="0"/>
            <a:ext cx="14119626" cy="10287000"/>
            <a:chOff x="0" y="0"/>
            <a:chExt cx="4776268" cy="347980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4776269" cy="3479800"/>
            </a:xfrm>
            <a:custGeom>
              <a:avLst/>
              <a:gdLst/>
              <a:ahLst/>
              <a:cxnLst/>
              <a:rect r="r" b="b" t="t" l="l"/>
              <a:pathLst>
                <a:path h="3479800" w="4776269">
                  <a:moveTo>
                    <a:pt x="0" y="0"/>
                  </a:moveTo>
                  <a:lnTo>
                    <a:pt x="4776269" y="0"/>
                  </a:lnTo>
                  <a:lnTo>
                    <a:pt x="4776269" y="3479800"/>
                  </a:lnTo>
                  <a:lnTo>
                    <a:pt x="0" y="34798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16628269" y="-1063806"/>
            <a:ext cx="1659731" cy="46045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581"/>
              </a:lnSpc>
              <a:spcBef>
                <a:spcPct val="0"/>
              </a:spcBef>
            </a:pPr>
            <a:r>
              <a:rPr lang="en-US" sz="26844">
                <a:solidFill>
                  <a:srgbClr val="E4B9FA"/>
                </a:solidFill>
                <a:latin typeface="HK Grotesk Bold"/>
              </a:rPr>
              <a:t>?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8590" y="3089110"/>
            <a:ext cx="6338739" cy="35610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519"/>
              </a:lnSpc>
            </a:pPr>
            <a:r>
              <a:rPr lang="en-US" sz="6799">
                <a:solidFill>
                  <a:srgbClr val="2A2952"/>
                </a:solidFill>
                <a:latin typeface="HK Grotesk Bold"/>
              </a:rPr>
              <a:t>Где и кому нужна экология? 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547959" y="2546563"/>
            <a:ext cx="2057400" cy="284295"/>
          </a:xfrm>
          <a:prstGeom prst="rect">
            <a:avLst/>
          </a:prstGeom>
        </p:spPr>
      </p:pic>
      <p:grpSp>
        <p:nvGrpSpPr>
          <p:cNvPr name="Group 7" id="7"/>
          <p:cNvGrpSpPr/>
          <p:nvPr/>
        </p:nvGrpSpPr>
        <p:grpSpPr>
          <a:xfrm rot="-5400000">
            <a:off x="6309428" y="4722259"/>
            <a:ext cx="1253006" cy="842482"/>
            <a:chOff x="0" y="0"/>
            <a:chExt cx="1930400" cy="1297940"/>
          </a:xfrm>
        </p:grpSpPr>
        <p:sp>
          <p:nvSpPr>
            <p:cNvPr name="Freeform 8" id="8"/>
            <p:cNvSpPr/>
            <p:nvPr/>
          </p:nvSpPr>
          <p:spPr>
            <a:xfrm>
              <a:off x="0" y="0"/>
              <a:ext cx="1930400" cy="1297940"/>
            </a:xfrm>
            <a:custGeom>
              <a:avLst/>
              <a:gdLst/>
              <a:ahLst/>
              <a:cxnLst/>
              <a:rect r="r" b="b" t="t" l="l"/>
              <a:pathLst>
                <a:path h="1297940" w="1930400">
                  <a:moveTo>
                    <a:pt x="0" y="0"/>
                  </a:moveTo>
                  <a:lnTo>
                    <a:pt x="965200" y="1297940"/>
                  </a:lnTo>
                  <a:lnTo>
                    <a:pt x="1930400" y="0"/>
                  </a:lnTo>
                  <a:close/>
                </a:path>
              </a:pathLst>
            </a:custGeom>
            <a:solidFill>
              <a:srgbClr val="E4B9FA"/>
            </a:solidFill>
          </p:spPr>
        </p: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614484" y="8190425"/>
            <a:ext cx="3900206" cy="2893244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846032" y="7311285"/>
            <a:ext cx="948941" cy="1495465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971505">
            <a:off x="7639199" y="8980384"/>
            <a:ext cx="1605178" cy="2529649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15363">
            <a:off x="-98100" y="8598202"/>
            <a:ext cx="1861286" cy="2454934"/>
          </a:xfrm>
          <a:prstGeom prst="rect">
            <a:avLst/>
          </a:prstGeom>
        </p:spPr>
      </p:pic>
      <p:sp>
        <p:nvSpPr>
          <p:cNvPr name="TextBox 13" id="13"/>
          <p:cNvSpPr txBox="true"/>
          <p:nvPr/>
        </p:nvSpPr>
        <p:spPr>
          <a:xfrm rot="0">
            <a:off x="7739836" y="1165225"/>
            <a:ext cx="8888433" cy="81832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99"/>
              </a:lnSpc>
            </a:pPr>
            <a:r>
              <a:rPr lang="en-US" sz="2999">
                <a:solidFill>
                  <a:srgbClr val="2A2952"/>
                </a:solidFill>
                <a:latin typeface="HK Grotesk Bold"/>
              </a:rPr>
              <a:t>В настоящий момент экология изучается во многих школах, университетах и колледжах. Это происходит вне зависимости от основного профиля обучения. </a:t>
            </a:r>
          </a:p>
          <a:p>
            <a:pPr algn="ctr">
              <a:lnSpc>
                <a:spcPts val="3499"/>
              </a:lnSpc>
            </a:pPr>
          </a:p>
          <a:p>
            <a:pPr algn="ctr">
              <a:lnSpc>
                <a:spcPts val="4059"/>
              </a:lnSpc>
            </a:pPr>
            <a:r>
              <a:rPr lang="en-US" sz="2899">
                <a:solidFill>
                  <a:srgbClr val="2A2952"/>
                </a:solidFill>
                <a:latin typeface="HK Grotesk Bold"/>
              </a:rPr>
              <a:t>Люди должны знать некие основы, которые позволят сохранить природу в целости. С экологическими вопросами люди сталкиваются ежедневно, они могут как улучшать, так и ухудшать состояние планеты своими действиями. Каждый должен знать о правильном распределении мусора, которое минимизирует влияние вредных отходов на здоровье всех живых организмов. Даже выкуренная сигарета наносит вред не только самому курильщику, но и среде вокруг него. 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2041257" y="-321390"/>
            <a:ext cx="4272488" cy="4501663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1353791">
            <a:off x="14892852" y="-1793920"/>
            <a:ext cx="4308575" cy="460139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1661253" y="-2875095"/>
            <a:ext cx="4661672" cy="510741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104384" y="7244937"/>
            <a:ext cx="4367232" cy="4287827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780321">
            <a:off x="12520295" y="-4132685"/>
            <a:ext cx="4259967" cy="4742879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1753890">
            <a:off x="-146182" y="7217332"/>
            <a:ext cx="2917541" cy="3848076"/>
          </a:xfrm>
          <a:prstGeom prst="rect">
            <a:avLst/>
          </a:prstGeom>
        </p:spPr>
      </p:pic>
      <p:grpSp>
        <p:nvGrpSpPr>
          <p:cNvPr name="Group 8" id="8"/>
          <p:cNvGrpSpPr/>
          <p:nvPr/>
        </p:nvGrpSpPr>
        <p:grpSpPr>
          <a:xfrm rot="0">
            <a:off x="3000419" y="2592957"/>
            <a:ext cx="11905155" cy="5651996"/>
            <a:chOff x="0" y="0"/>
            <a:chExt cx="15873539" cy="7535995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6569200"/>
              <a:ext cx="15873539" cy="94393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997"/>
                </a:lnSpc>
                <a:spcBef>
                  <a:spcPct val="0"/>
                </a:spcBef>
              </a:pP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-266700"/>
              <a:ext cx="15873539" cy="672457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13390"/>
                </a:lnSpc>
                <a:spcBef>
                  <a:spcPct val="0"/>
                </a:spcBef>
              </a:pPr>
              <a:r>
                <a:rPr lang="en-US" sz="9564">
                  <a:solidFill>
                    <a:srgbClr val="2A2952"/>
                  </a:solidFill>
                  <a:latin typeface="Jingleberry Bold"/>
                </a:rPr>
                <a:t>Что же может сделать каждый из нас, чтобы помочь природе?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D83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495633" y="0"/>
            <a:ext cx="9144000" cy="10287000"/>
            <a:chOff x="0" y="0"/>
            <a:chExt cx="3093156" cy="347980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3093156" cy="3479800"/>
            </a:xfrm>
            <a:custGeom>
              <a:avLst/>
              <a:gdLst/>
              <a:ahLst/>
              <a:cxnLst/>
              <a:rect r="r" b="b" t="t" l="l"/>
              <a:pathLst>
                <a:path h="3479800" w="3093156">
                  <a:moveTo>
                    <a:pt x="0" y="0"/>
                  </a:moveTo>
                  <a:lnTo>
                    <a:pt x="3093156" y="0"/>
                  </a:lnTo>
                  <a:lnTo>
                    <a:pt x="3093156" y="3479800"/>
                  </a:lnTo>
                  <a:lnTo>
                    <a:pt x="0" y="34798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>
            <a:grpSpLocks noChangeAspect="true"/>
          </p:cNvGrpSpPr>
          <p:nvPr/>
        </p:nvGrpSpPr>
        <p:grpSpPr>
          <a:xfrm rot="0">
            <a:off x="4159471" y="8711565"/>
            <a:ext cx="1271004" cy="539059"/>
            <a:chOff x="0" y="0"/>
            <a:chExt cx="2527300" cy="1071880"/>
          </a:xfrm>
        </p:grpSpPr>
        <p:sp>
          <p:nvSpPr>
            <p:cNvPr name="Freeform 5" id="5"/>
            <p:cNvSpPr/>
            <p:nvPr/>
          </p:nvSpPr>
          <p:spPr>
            <a:xfrm>
              <a:off x="0" y="0"/>
              <a:ext cx="2527300" cy="1071880"/>
            </a:xfrm>
            <a:custGeom>
              <a:avLst/>
              <a:gdLst/>
              <a:ahLst/>
              <a:cxnLst/>
              <a:rect r="r" b="b" t="t" l="l"/>
              <a:pathLst>
                <a:path h="1071880" w="2527300">
                  <a:moveTo>
                    <a:pt x="260350" y="1071880"/>
                  </a:moveTo>
                  <a:lnTo>
                    <a:pt x="0" y="914400"/>
                  </a:lnTo>
                  <a:lnTo>
                    <a:pt x="524510" y="48260"/>
                  </a:lnTo>
                  <a:lnTo>
                    <a:pt x="941070" y="516890"/>
                  </a:lnTo>
                  <a:lnTo>
                    <a:pt x="1245870" y="0"/>
                  </a:lnTo>
                  <a:lnTo>
                    <a:pt x="1604010" y="500380"/>
                  </a:lnTo>
                  <a:lnTo>
                    <a:pt x="1941830" y="15240"/>
                  </a:lnTo>
                  <a:lnTo>
                    <a:pt x="2527300" y="787400"/>
                  </a:lnTo>
                  <a:lnTo>
                    <a:pt x="2284730" y="971550"/>
                  </a:lnTo>
                  <a:lnTo>
                    <a:pt x="1951990" y="533400"/>
                  </a:lnTo>
                  <a:lnTo>
                    <a:pt x="1607820" y="1028700"/>
                  </a:lnTo>
                  <a:lnTo>
                    <a:pt x="1271270" y="557530"/>
                  </a:lnTo>
                  <a:lnTo>
                    <a:pt x="990600" y="1031240"/>
                  </a:lnTo>
                  <a:lnTo>
                    <a:pt x="571500" y="560070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000000"/>
              </a:solidFill>
            </a:ln>
          </p:spPr>
        </p:sp>
      </p:grpSp>
      <p:grpSp>
        <p:nvGrpSpPr>
          <p:cNvPr name="Group 6" id="6"/>
          <p:cNvGrpSpPr>
            <a:grpSpLocks noChangeAspect="true"/>
          </p:cNvGrpSpPr>
          <p:nvPr/>
        </p:nvGrpSpPr>
        <p:grpSpPr>
          <a:xfrm rot="0">
            <a:off x="1625604" y="7693997"/>
            <a:ext cx="1271004" cy="539059"/>
            <a:chOff x="0" y="0"/>
            <a:chExt cx="2527300" cy="1071880"/>
          </a:xfrm>
        </p:grpSpPr>
        <p:sp>
          <p:nvSpPr>
            <p:cNvPr name="Freeform 7" id="7"/>
            <p:cNvSpPr/>
            <p:nvPr/>
          </p:nvSpPr>
          <p:spPr>
            <a:xfrm>
              <a:off x="0" y="0"/>
              <a:ext cx="2527300" cy="1071880"/>
            </a:xfrm>
            <a:custGeom>
              <a:avLst/>
              <a:gdLst/>
              <a:ahLst/>
              <a:cxnLst/>
              <a:rect r="r" b="b" t="t" l="l"/>
              <a:pathLst>
                <a:path h="1071880" w="2527300">
                  <a:moveTo>
                    <a:pt x="260350" y="1071880"/>
                  </a:moveTo>
                  <a:lnTo>
                    <a:pt x="0" y="914400"/>
                  </a:lnTo>
                  <a:lnTo>
                    <a:pt x="524510" y="48260"/>
                  </a:lnTo>
                  <a:lnTo>
                    <a:pt x="941070" y="516890"/>
                  </a:lnTo>
                  <a:lnTo>
                    <a:pt x="1245870" y="0"/>
                  </a:lnTo>
                  <a:lnTo>
                    <a:pt x="1604010" y="500380"/>
                  </a:lnTo>
                  <a:lnTo>
                    <a:pt x="1941830" y="15240"/>
                  </a:lnTo>
                  <a:lnTo>
                    <a:pt x="2527300" y="787400"/>
                  </a:lnTo>
                  <a:lnTo>
                    <a:pt x="2284730" y="971550"/>
                  </a:lnTo>
                  <a:lnTo>
                    <a:pt x="1951990" y="533400"/>
                  </a:lnTo>
                  <a:lnTo>
                    <a:pt x="1607820" y="1028700"/>
                  </a:lnTo>
                  <a:lnTo>
                    <a:pt x="1271270" y="557530"/>
                  </a:lnTo>
                  <a:lnTo>
                    <a:pt x="990600" y="1031240"/>
                  </a:lnTo>
                  <a:lnTo>
                    <a:pt x="571500" y="560070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000000"/>
              </a:solidFill>
            </a:ln>
          </p:spPr>
        </p:sp>
      </p:grpSp>
      <p:pic>
        <p:nvPicPr>
          <p:cNvPr name="Picture 8" id="8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896607" y="1588362"/>
            <a:ext cx="2057400" cy="284295"/>
          </a:xfrm>
          <a:prstGeom prst="rect">
            <a:avLst/>
          </a:prstGeom>
        </p:spPr>
      </p:pic>
      <p:grpSp>
        <p:nvGrpSpPr>
          <p:cNvPr name="Group 9" id="9"/>
          <p:cNvGrpSpPr/>
          <p:nvPr/>
        </p:nvGrpSpPr>
        <p:grpSpPr>
          <a:xfrm rot="0">
            <a:off x="2289929" y="6042348"/>
            <a:ext cx="2664079" cy="4968169"/>
            <a:chOff x="0" y="0"/>
            <a:chExt cx="3552105" cy="6624225"/>
          </a:xfrm>
        </p:grpSpPr>
        <p:pic>
          <p:nvPicPr>
            <p:cNvPr name="Picture 10" id="10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1212431"/>
              <a:ext cx="3552105" cy="5411794"/>
            </a:xfrm>
            <a:prstGeom prst="rect">
              <a:avLst/>
            </a:prstGeom>
          </p:spPr>
        </p:pic>
        <p:pic>
          <p:nvPicPr>
            <p:cNvPr name="Picture 11" id="11"/>
            <p:cNvPicPr>
              <a:picLocks noChangeAspect="true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928717" y="0"/>
              <a:ext cx="2090087" cy="2202198"/>
            </a:xfrm>
            <a:prstGeom prst="rect">
              <a:avLst/>
            </a:prstGeom>
          </p:spPr>
        </p:pic>
      </p:grpSp>
      <p:pic>
        <p:nvPicPr>
          <p:cNvPr name="Picture 12" id="12"/>
          <p:cNvPicPr>
            <a:picLocks noChangeAspect="true"/>
          </p:cNvPicPr>
          <p:nvPr/>
        </p:nvPicPr>
        <p:blipFill>
          <a:blip r:embed="rId8"/>
          <a:srcRect l="0" t="8169" r="0" b="8169"/>
          <a:stretch>
            <a:fillRect/>
          </a:stretch>
        </p:blipFill>
        <p:spPr>
          <a:xfrm flipH="false" flipV="false" rot="0">
            <a:off x="7495633" y="5078562"/>
            <a:ext cx="9144000" cy="5208438"/>
          </a:xfrm>
          <a:prstGeom prst="rect">
            <a:avLst/>
          </a:prstGeom>
        </p:spPr>
      </p:pic>
      <p:sp>
        <p:nvSpPr>
          <p:cNvPr name="TextBox 13" id="13"/>
          <p:cNvSpPr txBox="true"/>
          <p:nvPr/>
        </p:nvSpPr>
        <p:spPr>
          <a:xfrm rot="0">
            <a:off x="583106" y="721678"/>
            <a:ext cx="6338739" cy="5473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pc="809" sz="3200">
                <a:solidFill>
                  <a:srgbClr val="2A2952"/>
                </a:solidFill>
                <a:latin typeface="HK Grotesk Medium"/>
              </a:rPr>
              <a:t>СПОСОБ</a:t>
            </a:r>
            <a:r>
              <a:rPr lang="en-US" spc="809" sz="3200">
                <a:solidFill>
                  <a:srgbClr val="2A2952"/>
                </a:solidFill>
                <a:latin typeface="HK Grotesk Medium"/>
              </a:rPr>
              <a:t> № 1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378590" y="2454499"/>
            <a:ext cx="6338739" cy="18440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34"/>
              </a:lnSpc>
            </a:pPr>
            <a:r>
              <a:rPr lang="en-US" sz="3525">
                <a:solidFill>
                  <a:srgbClr val="2A2952"/>
                </a:solidFill>
                <a:latin typeface="HK Grotesk Bold"/>
              </a:rPr>
              <a:t>Скажите НЕТ пластиковым пакетам, носите свою экосумку!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7495633" y="22766"/>
            <a:ext cx="9144000" cy="49396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34"/>
              </a:lnSpc>
            </a:pPr>
            <a:r>
              <a:rPr lang="en-US" sz="3525">
                <a:solidFill>
                  <a:srgbClr val="2A2952"/>
                </a:solidFill>
                <a:latin typeface="HK Grotesk Bold"/>
              </a:rPr>
              <a:t>Базовый принцип любого человека, которому небезразлична окружающая среда - это отказ от бессмысленных пластиковых пакетов, которые загрязняют природу и потом оказываются везде – на деревьях, в желудках животных, в океане. Поэтому рекомендуется носить с собой тканевую сумку.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555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44000" y="0"/>
            <a:ext cx="9144000" cy="10287000"/>
            <a:chOff x="0" y="0"/>
            <a:chExt cx="3093156" cy="347980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3093156" cy="3479800"/>
            </a:xfrm>
            <a:custGeom>
              <a:avLst/>
              <a:gdLst/>
              <a:ahLst/>
              <a:cxnLst/>
              <a:rect r="r" b="b" t="t" l="l"/>
              <a:pathLst>
                <a:path h="3479800" w="3093156">
                  <a:moveTo>
                    <a:pt x="0" y="0"/>
                  </a:moveTo>
                  <a:lnTo>
                    <a:pt x="3093156" y="0"/>
                  </a:lnTo>
                  <a:lnTo>
                    <a:pt x="3093156" y="3479800"/>
                  </a:lnTo>
                  <a:lnTo>
                    <a:pt x="0" y="34798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17259300" y="-501451"/>
            <a:ext cx="1733669" cy="1733669"/>
            <a:chOff x="0" y="0"/>
            <a:chExt cx="6350000" cy="6350000"/>
          </a:xfrm>
        </p:grpSpPr>
        <p:sp>
          <p:nvSpPr>
            <p:cNvPr name="Freeform 5" id="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555B"/>
            </a:solidFill>
          </p:spPr>
        </p:sp>
      </p:grpSp>
      <p:pic>
        <p:nvPicPr>
          <p:cNvPr name="Picture 6" id="6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045745">
            <a:off x="11971037" y="-1983623"/>
            <a:ext cx="4129307" cy="4409939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8170112">
            <a:off x="15283102" y="7906145"/>
            <a:ext cx="3446923" cy="368118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59980">
            <a:off x="10040381" y="-962023"/>
            <a:ext cx="2125762" cy="236674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6"/>
          <a:srcRect l="0" t="12500" r="0" b="12499"/>
          <a:stretch>
            <a:fillRect/>
          </a:stretch>
        </p:blipFill>
        <p:spPr>
          <a:xfrm flipH="false" flipV="false" rot="0">
            <a:off x="0" y="5143500"/>
            <a:ext cx="9144000" cy="5143500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1289825" y="481330"/>
            <a:ext cx="5877967" cy="5473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pc="809" sz="3200">
                <a:solidFill>
                  <a:srgbClr val="2A2952"/>
                </a:solidFill>
                <a:latin typeface="HK Grotesk Medium"/>
              </a:rPr>
              <a:t>СПОСОБ №2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9459410" y="2136140"/>
            <a:ext cx="8666725" cy="58966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215"/>
              </a:lnSpc>
            </a:pPr>
            <a:r>
              <a:rPr lang="en-US" sz="3725">
                <a:solidFill>
                  <a:srgbClr val="2A2952"/>
                </a:solidFill>
                <a:latin typeface="HK Grotesk Medium"/>
              </a:rPr>
              <a:t>Купите себе многоразовую бутылку или термокружку и носите ее с собой. Рекомендуется обратить внимание на металлические бутылки по массе причин. В разных видах пластиков – разные добавки, которые вы бы не хотели иметь в своем организме, поэтому проще не пользоваться пластиком вообще.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316332" y="1367155"/>
            <a:ext cx="5851460" cy="30981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160"/>
              </a:lnSpc>
              <a:spcBef>
                <a:spcPct val="0"/>
              </a:spcBef>
            </a:pPr>
            <a:r>
              <a:rPr lang="en-US" sz="4400">
                <a:solidFill>
                  <a:srgbClr val="2A2952"/>
                </a:solidFill>
                <a:latin typeface="HK Grotesk Bold Bold"/>
              </a:rPr>
              <a:t>Откажитесь от одноразовой пластиковой бутылки для воды!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1E1A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44000" y="0"/>
            <a:ext cx="9144000" cy="10287000"/>
            <a:chOff x="0" y="0"/>
            <a:chExt cx="3093156" cy="347980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3093156" cy="3479800"/>
            </a:xfrm>
            <a:custGeom>
              <a:avLst/>
              <a:gdLst/>
              <a:ahLst/>
              <a:cxnLst/>
              <a:rect r="r" b="b" t="t" l="l"/>
              <a:pathLst>
                <a:path h="3479800" w="3093156">
                  <a:moveTo>
                    <a:pt x="0" y="0"/>
                  </a:moveTo>
                  <a:lnTo>
                    <a:pt x="3093156" y="0"/>
                  </a:lnTo>
                  <a:lnTo>
                    <a:pt x="3093156" y="3479800"/>
                  </a:lnTo>
                  <a:lnTo>
                    <a:pt x="0" y="34798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1320194" y="7795026"/>
            <a:ext cx="6835355" cy="4180450"/>
            <a:chOff x="0" y="0"/>
            <a:chExt cx="9113807" cy="5573933"/>
          </a:xfrm>
        </p:grpSpPr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3854698" y="0"/>
              <a:ext cx="5259109" cy="5239985"/>
            </a:xfrm>
            <a:prstGeom prst="rect">
              <a:avLst/>
            </a:prstGeom>
          </p:spPr>
        </p:pic>
        <p:pic>
          <p:nvPicPr>
            <p:cNvPr name="Picture 6" id="6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-1526648">
              <a:off x="646511" y="1032338"/>
              <a:ext cx="3905547" cy="3891345"/>
            </a:xfrm>
            <a:prstGeom prst="rect">
              <a:avLst/>
            </a:prstGeom>
          </p:spPr>
        </p:pic>
        <p:grpSp>
          <p:nvGrpSpPr>
            <p:cNvPr name="Group 7" id="7"/>
            <p:cNvGrpSpPr>
              <a:grpSpLocks noChangeAspect="true"/>
            </p:cNvGrpSpPr>
            <p:nvPr/>
          </p:nvGrpSpPr>
          <p:grpSpPr>
            <a:xfrm rot="-1456577">
              <a:off x="480037" y="316593"/>
              <a:ext cx="1694671" cy="718745"/>
              <a:chOff x="0" y="0"/>
              <a:chExt cx="2527300" cy="1071880"/>
            </a:xfrm>
          </p:grpSpPr>
          <p:sp>
            <p:nvSpPr>
              <p:cNvPr name="Freeform 8" id="8"/>
              <p:cNvSpPr/>
              <p:nvPr/>
            </p:nvSpPr>
            <p:spPr>
              <a:xfrm>
                <a:off x="0" y="0"/>
                <a:ext cx="2527300" cy="1071880"/>
              </a:xfrm>
              <a:custGeom>
                <a:avLst/>
                <a:gdLst/>
                <a:ahLst/>
                <a:cxnLst/>
                <a:rect r="r" b="b" t="t" l="l"/>
                <a:pathLst>
                  <a:path h="1071880" w="2527300">
                    <a:moveTo>
                      <a:pt x="260350" y="1071880"/>
                    </a:moveTo>
                    <a:lnTo>
                      <a:pt x="0" y="914400"/>
                    </a:lnTo>
                    <a:lnTo>
                      <a:pt x="524510" y="48260"/>
                    </a:lnTo>
                    <a:lnTo>
                      <a:pt x="941070" y="516890"/>
                    </a:lnTo>
                    <a:lnTo>
                      <a:pt x="1245870" y="0"/>
                    </a:lnTo>
                    <a:lnTo>
                      <a:pt x="1604010" y="500380"/>
                    </a:lnTo>
                    <a:lnTo>
                      <a:pt x="1941830" y="15240"/>
                    </a:lnTo>
                    <a:lnTo>
                      <a:pt x="2527300" y="787400"/>
                    </a:lnTo>
                    <a:lnTo>
                      <a:pt x="2284730" y="971550"/>
                    </a:lnTo>
                    <a:lnTo>
                      <a:pt x="1951990" y="533400"/>
                    </a:lnTo>
                    <a:lnTo>
                      <a:pt x="1607820" y="1028700"/>
                    </a:lnTo>
                    <a:lnTo>
                      <a:pt x="1271270" y="557530"/>
                    </a:lnTo>
                    <a:lnTo>
                      <a:pt x="990600" y="1031240"/>
                    </a:lnTo>
                    <a:lnTo>
                      <a:pt x="571500" y="56007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4"/>
          <a:srcRect l="0" t="7907" r="0" b="7907"/>
          <a:stretch>
            <a:fillRect/>
          </a:stretch>
        </p:blipFill>
        <p:spPr>
          <a:xfrm flipH="false" flipV="false" rot="0">
            <a:off x="9144000" y="5143500"/>
            <a:ext cx="9144000" cy="5776180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1812142" y="3689513"/>
            <a:ext cx="5851460" cy="22343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97"/>
              </a:lnSpc>
              <a:spcBef>
                <a:spcPct val="0"/>
              </a:spcBef>
            </a:pPr>
            <a:r>
              <a:rPr lang="en-US" sz="4284">
                <a:solidFill>
                  <a:srgbClr val="2A2952"/>
                </a:solidFill>
                <a:latin typeface="HK Grotesk Bold Bold"/>
              </a:rPr>
              <a:t>Мешочки для овощей и фруктов вместо пакетов!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625604" y="962025"/>
            <a:ext cx="5877967" cy="5473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pc="809" sz="3200">
                <a:solidFill>
                  <a:srgbClr val="2A2952"/>
                </a:solidFill>
                <a:latin typeface="HK Grotesk Medium"/>
              </a:rPr>
              <a:t>СПОСОБ №3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9144000" y="258010"/>
            <a:ext cx="9144000" cy="4707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2A2952"/>
                </a:solidFill>
                <a:latin typeface="HK Grotesk Bold Bold"/>
              </a:rPr>
              <a:t>Например, можно самим сшить или купить мешочки из натуральной ткани. </a:t>
            </a:r>
          </a:p>
          <a:p>
            <a:pPr algn="ctr">
              <a:lnSpc>
                <a:spcPts val="4759"/>
              </a:lnSpc>
              <a:spcBef>
                <a:spcPct val="0"/>
              </a:spcBef>
            </a:pPr>
            <a:r>
              <a:rPr lang="en-US" sz="3399">
                <a:solidFill>
                  <a:srgbClr val="2A2952"/>
                </a:solidFill>
                <a:latin typeface="Arimo Bold"/>
              </a:rPr>
              <a:t>После того, как мешочек испортится, и вы его выбросите на помойку, он разложится там без выделения токсичных веществ или распада на пластиковые волокна. Также можно шить экомешочки из старых футболок.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4B9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44000" y="0"/>
            <a:ext cx="9144000" cy="10287000"/>
            <a:chOff x="0" y="0"/>
            <a:chExt cx="3093156" cy="347980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3093156" cy="3479800"/>
            </a:xfrm>
            <a:custGeom>
              <a:avLst/>
              <a:gdLst/>
              <a:ahLst/>
              <a:cxnLst/>
              <a:rect r="r" b="b" t="t" l="l"/>
              <a:pathLst>
                <a:path h="3479800" w="3093156">
                  <a:moveTo>
                    <a:pt x="0" y="0"/>
                  </a:moveTo>
                  <a:lnTo>
                    <a:pt x="3093156" y="0"/>
                  </a:lnTo>
                  <a:lnTo>
                    <a:pt x="3093156" y="3479800"/>
                  </a:lnTo>
                  <a:lnTo>
                    <a:pt x="0" y="34798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1625604" y="962025"/>
            <a:ext cx="5877967" cy="5473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pc="809" sz="3200">
                <a:solidFill>
                  <a:srgbClr val="2A2952"/>
                </a:solidFill>
                <a:latin typeface="HK Grotesk Medium"/>
              </a:rPr>
              <a:t>СПОСОБ №4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625604" y="3273634"/>
            <a:ext cx="5851460" cy="28251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59"/>
              </a:lnSpc>
              <a:spcBef>
                <a:spcPct val="0"/>
              </a:spcBef>
            </a:pPr>
            <a:r>
              <a:rPr lang="en-US" sz="5399">
                <a:solidFill>
                  <a:srgbClr val="2A2952"/>
                </a:solidFill>
                <a:latin typeface="HK Grotesk Bold Bold"/>
              </a:rPr>
              <a:t>Сажайте свои маленькие садики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611054" y="7007663"/>
            <a:ext cx="7573827" cy="6558675"/>
            <a:chOff x="0" y="0"/>
            <a:chExt cx="10098436" cy="8744900"/>
          </a:xfrm>
        </p:grpSpPr>
        <p:pic>
          <p:nvPicPr>
            <p:cNvPr name="Picture 7" id="7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-9211783">
              <a:off x="2757521" y="1024610"/>
              <a:ext cx="6172200" cy="6695680"/>
            </a:xfrm>
            <a:prstGeom prst="rect">
              <a:avLst/>
            </a:prstGeom>
          </p:spPr>
        </p:pic>
        <p:pic>
          <p:nvPicPr>
            <p:cNvPr name="Picture 8" id="8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-1656887">
              <a:off x="700030" y="2523126"/>
              <a:ext cx="2232294" cy="3569074"/>
            </a:xfrm>
            <a:prstGeom prst="rect">
              <a:avLst/>
            </a:prstGeom>
          </p:spPr>
        </p:pic>
        <p:pic>
          <p:nvPicPr>
            <p:cNvPr name="Picture 9" id="9"/>
            <p:cNvPicPr>
              <a:picLocks noChangeAspect="true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1269594">
              <a:off x="6934701" y="1702153"/>
              <a:ext cx="2615542" cy="3525854"/>
            </a:xfrm>
            <a:prstGeom prst="rect">
              <a:avLst/>
            </a:prstGeom>
          </p:spPr>
        </p:pic>
      </p:grpSp>
      <p:sp>
        <p:nvSpPr>
          <p:cNvPr name="TextBox 10" id="10"/>
          <p:cNvSpPr txBox="true"/>
          <p:nvPr/>
        </p:nvSpPr>
        <p:spPr>
          <a:xfrm rot="0">
            <a:off x="9144000" y="523240"/>
            <a:ext cx="9144000" cy="91738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80"/>
              </a:lnSpc>
            </a:pPr>
            <a:r>
              <a:rPr lang="en-US" sz="3700">
                <a:solidFill>
                  <a:srgbClr val="2A2952"/>
                </a:solidFill>
                <a:latin typeface="HK Grotesk Bold Bold"/>
              </a:rPr>
              <a:t>Можно завести свой маленький огород на подоконнике или на балконе и выращивать на нем зелень – салат, шпинат, овощи, фрукты, то есть все, что можно вырастить дома без лишних усилий. </a:t>
            </a:r>
          </a:p>
          <a:p>
            <a:pPr algn="ctr">
              <a:lnSpc>
                <a:spcPts val="5180"/>
              </a:lnSpc>
            </a:pPr>
            <a:r>
              <a:rPr lang="en-US" sz="3700">
                <a:solidFill>
                  <a:srgbClr val="2A2952"/>
                </a:solidFill>
                <a:latin typeface="Arimo Bold"/>
              </a:rPr>
              <a:t>Во-первых, у вас будет меньше упаковки при покупке, а, во-вторых, не будет никаких пестицидов, химических веществ и никакого экологического следа от транспортировки этой зелени до потребителя, никакого пластика в магазине. </a:t>
            </a:r>
          </a:p>
          <a:p>
            <a:pPr algn="ctr">
              <a:lnSpc>
                <a:spcPts val="5180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D9C4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44000" y="0"/>
            <a:ext cx="9144000" cy="10287000"/>
            <a:chOff x="0" y="0"/>
            <a:chExt cx="3093156" cy="347980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3093156" cy="3479800"/>
            </a:xfrm>
            <a:custGeom>
              <a:avLst/>
              <a:gdLst/>
              <a:ahLst/>
              <a:cxnLst/>
              <a:rect r="r" b="b" t="t" l="l"/>
              <a:pathLst>
                <a:path h="3479800" w="3093156">
                  <a:moveTo>
                    <a:pt x="0" y="0"/>
                  </a:moveTo>
                  <a:lnTo>
                    <a:pt x="3093156" y="0"/>
                  </a:lnTo>
                  <a:lnTo>
                    <a:pt x="3093156" y="3479800"/>
                  </a:lnTo>
                  <a:lnTo>
                    <a:pt x="0" y="34798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>
            <a:grpSpLocks noChangeAspect="true"/>
          </p:cNvGrpSpPr>
          <p:nvPr/>
        </p:nvGrpSpPr>
        <p:grpSpPr>
          <a:xfrm rot="0">
            <a:off x="1984164" y="7512419"/>
            <a:ext cx="1271004" cy="539059"/>
            <a:chOff x="0" y="0"/>
            <a:chExt cx="2527300" cy="1071880"/>
          </a:xfrm>
        </p:grpSpPr>
        <p:sp>
          <p:nvSpPr>
            <p:cNvPr name="Freeform 5" id="5"/>
            <p:cNvSpPr/>
            <p:nvPr/>
          </p:nvSpPr>
          <p:spPr>
            <a:xfrm>
              <a:off x="0" y="0"/>
              <a:ext cx="2527300" cy="1071880"/>
            </a:xfrm>
            <a:custGeom>
              <a:avLst/>
              <a:gdLst/>
              <a:ahLst/>
              <a:cxnLst/>
              <a:rect r="r" b="b" t="t" l="l"/>
              <a:pathLst>
                <a:path h="1071880" w="2527300">
                  <a:moveTo>
                    <a:pt x="260350" y="1071880"/>
                  </a:moveTo>
                  <a:lnTo>
                    <a:pt x="0" y="914400"/>
                  </a:lnTo>
                  <a:lnTo>
                    <a:pt x="524510" y="48260"/>
                  </a:lnTo>
                  <a:lnTo>
                    <a:pt x="941070" y="516890"/>
                  </a:lnTo>
                  <a:lnTo>
                    <a:pt x="1245870" y="0"/>
                  </a:lnTo>
                  <a:lnTo>
                    <a:pt x="1604010" y="500380"/>
                  </a:lnTo>
                  <a:lnTo>
                    <a:pt x="1941830" y="15240"/>
                  </a:lnTo>
                  <a:lnTo>
                    <a:pt x="2527300" y="787400"/>
                  </a:lnTo>
                  <a:lnTo>
                    <a:pt x="2284730" y="971550"/>
                  </a:lnTo>
                  <a:lnTo>
                    <a:pt x="1951990" y="533400"/>
                  </a:lnTo>
                  <a:lnTo>
                    <a:pt x="1607820" y="1028700"/>
                  </a:lnTo>
                  <a:lnTo>
                    <a:pt x="1271270" y="557530"/>
                  </a:lnTo>
                  <a:lnTo>
                    <a:pt x="990600" y="1031240"/>
                  </a:lnTo>
                  <a:lnTo>
                    <a:pt x="571500" y="560070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000000"/>
              </a:solidFill>
            </a:ln>
          </p:spPr>
        </p:sp>
      </p:grpSp>
      <p:sp>
        <p:nvSpPr>
          <p:cNvPr name="TextBox 6" id="6"/>
          <p:cNvSpPr txBox="true"/>
          <p:nvPr/>
        </p:nvSpPr>
        <p:spPr>
          <a:xfrm rot="0">
            <a:off x="1407290" y="2862007"/>
            <a:ext cx="6338739" cy="38792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159"/>
              </a:lnSpc>
            </a:pPr>
            <a:r>
              <a:rPr lang="en-US" sz="4399">
                <a:solidFill>
                  <a:srgbClr val="2A2952"/>
                </a:solidFill>
                <a:latin typeface="HK Grotesk Bold"/>
              </a:rPr>
              <a:t>Используйте многоразовые тканевые полотенца и салфетки на кухне вместо бумажных</a:t>
            </a: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547959" y="1661329"/>
            <a:ext cx="2057400" cy="284295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true" flipV="false" rot="-529619">
            <a:off x="2365652" y="7008621"/>
            <a:ext cx="3892066" cy="5272503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15363">
            <a:off x="-383687" y="8195978"/>
            <a:ext cx="2317231" cy="30563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866487" y="8540759"/>
            <a:ext cx="2125762" cy="236674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2246173">
            <a:off x="5046345" y="9421553"/>
            <a:ext cx="1554657" cy="1730893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10"/>
          <a:srcRect l="0" t="7812" r="0" b="7812"/>
          <a:stretch>
            <a:fillRect/>
          </a:stretch>
        </p:blipFill>
        <p:spPr>
          <a:xfrm flipH="false" flipV="false" rot="0">
            <a:off x="9144000" y="5143500"/>
            <a:ext cx="9144000" cy="5143500"/>
          </a:xfrm>
          <a:prstGeom prst="rect">
            <a:avLst/>
          </a:prstGeom>
        </p:spPr>
      </p:pic>
      <p:sp>
        <p:nvSpPr>
          <p:cNvPr name="TextBox 13" id="13"/>
          <p:cNvSpPr txBox="true"/>
          <p:nvPr/>
        </p:nvSpPr>
        <p:spPr>
          <a:xfrm rot="0">
            <a:off x="1407290" y="962025"/>
            <a:ext cx="6338739" cy="5473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pc="809" sz="3200">
                <a:solidFill>
                  <a:srgbClr val="2A2952"/>
                </a:solidFill>
                <a:latin typeface="HK Grotesk Medium"/>
              </a:rPr>
              <a:t>СПОСОБ №5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144000" y="-66675"/>
            <a:ext cx="9144000" cy="5753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99"/>
              </a:lnSpc>
            </a:pPr>
            <a:r>
              <a:rPr lang="en-US" sz="2999">
                <a:solidFill>
                  <a:srgbClr val="2A2952"/>
                </a:solidFill>
                <a:latin typeface="HK Grotesk Bold"/>
              </a:rPr>
              <a:t>Многие сейчас начинают пользоваться одноразовыми рулонами с полотенцами и это ужасно – для таких полотенец в 90% случаев используется первичная целлюлоза, отбеленная хлором. </a:t>
            </a:r>
          </a:p>
          <a:p>
            <a:pPr algn="ctr">
              <a:lnSpc>
                <a:spcPts val="4199"/>
              </a:lnSpc>
            </a:pPr>
            <a:r>
              <a:rPr lang="en-US" sz="2999">
                <a:solidFill>
                  <a:srgbClr val="2A2952"/>
                </a:solidFill>
                <a:latin typeface="Arimo"/>
              </a:rPr>
              <a:t>То есть, мало того, что под бумажное полотенце вырубаются деревья, так оно еще отбеливается хлором и другими химическими соединениями, которые потом отравляют окружающую среду. То же самое относится к салфеткам. </a:t>
            </a:r>
          </a:p>
          <a:p>
            <a:pPr algn="ctr">
              <a:lnSpc>
                <a:spcPts val="4199"/>
              </a:lnSpc>
            </a:p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DAE8hw2Ev-s</dc:identifier>
  <dcterms:modified xsi:type="dcterms:W3CDTF">2011-08-01T06:04:30Z</dcterms:modified>
  <cp:revision>1</cp:revision>
  <dc:title>Классный час</dc:title>
</cp:coreProperties>
</file>