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_rels/slideMaster1.xml.rels" ContentType="application/vnd.openxmlformats-package.relationships+xml"/>
  <Override PartName="/ppt/notesMasters/notesMaster1.xml" ContentType="application/vnd.openxmlformats-officedocument.presentationml.notesMaster+xml"/>
  <Override PartName="/ppt/notesMasters/_rels/notesMaster1.xml.rels" ContentType="application/vnd.openxmlformats-package.relationships+xml"/>
  <Override PartName="/ppt/theme/theme1.xml" ContentType="application/vnd.openxmlformats-officedocument.theme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_rels/notesSlide1.xml.rels" ContentType="application/vnd.openxmlformats-package.relationships+xml"/>
  <Override PartName="/ppt/notesSlides/_rels/notesSlide2.xml.rels" ContentType="application/vnd.openxmlformats-package.relationships+xml"/>
  <Override PartName="/ppt/notesSlides/_rels/notesSlide3.xml.rels" ContentType="application/vnd.openxmlformats-package.relationships+xml"/>
  <Override PartName="/ppt/notesSlides/_rels/notesSlide4.xml.rels" ContentType="application/vnd.openxmlformats-package.relationships+xml"/>
  <Override PartName="/ppt/notesSlides/_rels/notesSlide5.xml.rels" ContentType="application/vnd.openxmlformats-package.relationships+xml"/>
  <Override PartName="/ppt/notesSlides/_rels/notesSlide6.xml.rels" ContentType="application/vnd.openxmlformats-package.relationships+xml"/>
  <Override PartName="/ppt/notesSlides/_rels/notesSlide7.xml.rels" ContentType="application/vnd.openxmlformats-package.relationships+xml"/>
  <Override PartName="/ppt/notesSlides/_rels/notesSlide8.xml.rels" ContentType="application/vnd.openxmlformats-package.relationships+xml"/>
  <Override PartName="/ppt/notesSlides/_rels/notesSlide9.xml.rels" ContentType="application/vnd.openxmlformats-package.relationships+xml"/>
  <Override PartName="/ppt/notesSlides/_rels/notesSlide10.xml.rels" ContentType="application/vnd.openxmlformats-package.relationships+xml"/>
  <Override PartName="/ppt/slideLayouts/slideLayout1.xml" ContentType="application/vnd.openxmlformats-officedocument.presentationml.slideLayout+xml"/>
  <Override PartName="/ppt/slideLayouts/_rels/slideLayout1.xml.rels" ContentType="application/vnd.openxmlformats-package.relationshi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_rels/slide1.xml.rels" ContentType="application/vnd.openxmlformats-package.relationships+xml"/>
  <Override PartName="/ppt/slides/_rels/slide2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_rels/slide7.xml.rels" ContentType="application/vnd.openxmlformats-package.relationships+xml"/>
  <Override PartName="/ppt/slides/_rels/slide8.xml.rels" ContentType="application/vnd.openxmlformats-package.relationships+xml"/>
  <Override PartName="/ppt/slides/_rels/slide9.xml.rels" ContentType="application/vnd.openxmlformats-package.relationships+xml"/>
  <Override PartName="/ppt/slides/_rels/slide10.xml.rels" ContentType="application/vnd.openxmlformats-package.relationships+xml"/>
  <Override PartName="/ppt/media/image1.png" ContentType="image/png"/>
  <Override PartName="/ppt/media/image2.png" ContentType="image/png"/>
  <Override PartName="/ppt/media/image3.png" ContentType="image/png"/>
  <Override PartName="/ppt/media/image4.png" ContentType="image/png"/>
  <Override PartName="/ppt/media/image5.png" ContentType="image/png"/>
  <Override PartName="/ppt/media/image6.png" ContentType="image/png"/>
  <Override PartName="/ppt/media/image7.png" ContentType="image/png"/>
  <Override PartName="/ppt/media/image8.png" ContentType="image/png"/>
  <Override PartName="/ppt/media/image9.png" ContentType="image/png"/>
  <Override PartName="/ppt/media/image10.png" ContentType="image/png"/>
  <Override PartName="/ppt/media/image11.png" ContentType="image/png"/>
  <Override PartName="/ppt/media/image12.png" ContentType="image/png"/>
  <Override PartName="/ppt/media/image13.png" ContentType="image/png"/>
  <Override PartName="/ppt/media/image14.png" ContentType="image/png"/>
  <Override PartName="/ppt/media/image15.png" ContentType="image/png"/>
  <Override PartName="/ppt/media/image16.png" ContentType="image/png"/>
  <Override PartName="/ppt/media/image17.png" ContentType="image/png"/>
  <Override PartName="/ppt/media/image18.png" ContentType="image/png"/>
  <Override PartName="/ppt/media/image19.png" ContentType="image/png"/>
  <Override PartName="/ppt/media/image20.png" ContentType="image/png"/>
  <Override PartName="/ppt/media/image21.png" ContentType="image/png"/>
  <Override PartName="/ppt/media/image22.png" ContentType="image/png"/>
  <Override PartName="/ppt/media/image23.png" ContentType="image/png"/>
  <Override PartName="/ppt/media/image24.png" ContentType="image/png"/>
  <Override PartName="/ppt/media/image25.png" ContentType="image/png"/>
  <Override PartName="/ppt/media/image26.png" ContentType="image/png"/>
  <Override PartName="/ppt/media/image27.png" ContentType="image/png"/>
  <Override PartName="/ppt/media/image28.png" ContentType="image/png"/>
  <Override PartName="/ppt/media/image29.png" ContentType="image/png"/>
  <Override PartName="/ppt/media/image30.png" ContentType="image/png"/>
  <Override PartName="/ppt/media/image31.png" ContentType="image/png"/>
  <Override PartName="/ppt/media/image32.png" ContentType="image/png"/>
  <Override PartName="/ppt/media/image33.png" ContentType="image/png"/>
  <Override PartName="/ppt/media/image34.png" ContentType="image/png"/>
  <Override PartName="/ppt/media/image35.png" ContentType="image/png"/>
  <Override PartName="/ppt/media/image36.png" ContentType="image/png"/>
  <Override PartName="/ppt/media/image37.png" ContentType="image/png"/>
  <Override PartName="/ppt/media/image38.png" ContentType="image/png"/>
  <Override PartName="/ppt/presProps.xml" ContentType="application/vnd.openxmlformats-officedocument.presentationml.presProps+xml"/>
  <Override PartName="/ppt/_rels/presentation.xml.rels" ContentType="application/vnd.openxmlformats-package.relationships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</p:sldMasterIdLst>
  <p:notesMasterIdLst>
    <p:notesMasterId r:id="rId3"/>
  </p:notes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</p:sldIdLst>
  <p:sldSz cx="9144000" cy="5143500"/>
  <p:notesSz cx="5143500" cy="91440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/>
</p:presentationPr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5" Type="http://schemas.openxmlformats.org/officeDocument/2006/relationships/slide" Target="slides/slide2.xml"/><Relationship Id="rId6" Type="http://schemas.openxmlformats.org/officeDocument/2006/relationships/slide" Target="slides/slide3.xml"/><Relationship Id="rId7" Type="http://schemas.openxmlformats.org/officeDocument/2006/relationships/slide" Target="slides/slide4.xml"/><Relationship Id="rId8" Type="http://schemas.openxmlformats.org/officeDocument/2006/relationships/slide" Target="slides/slide5.xml"/><Relationship Id="rId9" Type="http://schemas.openxmlformats.org/officeDocument/2006/relationships/slide" Target="slides/slide6.xml"/><Relationship Id="rId10" Type="http://schemas.openxmlformats.org/officeDocument/2006/relationships/slide" Target="slides/slide7.xml"/><Relationship Id="rId11" Type="http://schemas.openxmlformats.org/officeDocument/2006/relationships/slide" Target="slides/slide8.xml"/><Relationship Id="rId12" Type="http://schemas.openxmlformats.org/officeDocument/2006/relationships/slide" Target="slides/slide9.xml"/><Relationship Id="rId13" Type="http://schemas.openxmlformats.org/officeDocument/2006/relationships/slide" Target="slides/slide10.xml"/><Relationship Id="rId14" Type="http://schemas.openxmlformats.org/officeDocument/2006/relationships/presProps" Target="presProps.xml"/>
</Relationships>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
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sldImg"/>
          </p:nvPr>
        </p:nvSpPr>
        <p:spPr>
          <a:xfrm>
            <a:off x="216000" y="812520"/>
            <a:ext cx="7127280" cy="4008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r>
              <a:rPr b="0" lang="ru-RU" sz="1800" strike="noStrike" u="none">
                <a:solidFill>
                  <a:schemeClr val="dk1"/>
                </a:solidFill>
                <a:uFillTx/>
                <a:latin typeface="Calibri"/>
              </a:rPr>
              <a:t>Для перемещения страницы щёлкните мышью</a:t>
            </a:r>
            <a:endParaRPr b="0" lang="ru-RU" sz="1800" strike="noStrike" u="none">
              <a:solidFill>
                <a:schemeClr val="dk1"/>
              </a:solidFill>
              <a:uFillTx/>
              <a:latin typeface="Calibri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 marL="216000" indent="-216000">
              <a:buNone/>
            </a:pPr>
            <a:r>
              <a:rPr b="0" lang="ru-RU" sz="2000" strike="noStrike" u="none">
                <a:solidFill>
                  <a:srgbClr val="000000"/>
                </a:solidFill>
                <a:uFillTx/>
                <a:latin typeface="Arial"/>
              </a:rPr>
              <a:t>Для правки формата примечаний щёлкните мышью</a:t>
            </a:r>
            <a:endParaRPr b="0" lang="ru-RU" sz="20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hdr"/>
          </p:nvPr>
        </p:nvSpPr>
        <p:spPr>
          <a:xfrm>
            <a:off x="0" y="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 indent="0">
              <a:buNone/>
            </a:pPr>
            <a:r>
              <a:rPr b="0" lang="ru-RU" sz="1400" strike="noStrike" u="none">
                <a:solidFill>
                  <a:srgbClr val="000000"/>
                </a:solidFill>
                <a:uFillTx/>
                <a:latin typeface="Times New Roman"/>
              </a:rPr>
              <a:t>&lt;верхний колонтитул&gt;</a:t>
            </a:r>
            <a:endParaRPr b="0" lang="ru-RU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>
          <a:xfrm>
            <a:off x="4278960" y="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 algn="r">
              <a:buNone/>
              <a:defRPr b="0" lang="ru-RU" sz="1400" strike="noStrike" u="non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r">
              <a:buNone/>
            </a:pPr>
            <a:r>
              <a:rPr b="0" lang="ru-RU" sz="1400" strike="noStrike" u="none">
                <a:solidFill>
                  <a:srgbClr val="000000"/>
                </a:solidFill>
                <a:uFillTx/>
                <a:latin typeface="Times New Roman"/>
              </a:rPr>
              <a:t>&lt;дата/время&gt;</a:t>
            </a:r>
            <a:endParaRPr b="0" lang="ru-RU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>
          <a:xfrm>
            <a:off x="0" y="1015740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b">
            <a:noAutofit/>
          </a:bodyPr>
          <a:lstStyle>
            <a:lvl1pPr indent="0">
              <a:buNone/>
              <a:defRPr b="0" lang="ru-RU" sz="1400" strike="noStrike" u="non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b="0" lang="ru-RU" sz="1400" strike="noStrike" u="none">
                <a:solidFill>
                  <a:srgbClr val="000000"/>
                </a:solidFill>
                <a:uFillTx/>
                <a:latin typeface="Times New Roman"/>
              </a:rPr>
              <a:t>&lt;нижний колонтитул&gt;</a:t>
            </a:r>
            <a:endParaRPr b="0" lang="ru-RU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b">
            <a:noAutofit/>
          </a:bodyPr>
          <a:lstStyle>
            <a:lvl1pPr indent="0" algn="r">
              <a:buNone/>
              <a:defRPr b="0" lang="ru-RU" sz="1400" strike="noStrike" u="non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r">
              <a:buNone/>
            </a:pPr>
            <a:fld id="{CA5D8BF0-EFAF-474A-8EE5-7C8D7CC51342}" type="slidenum">
              <a:rPr b="0" lang="ru-RU" sz="1400" strike="noStrike" u="none">
                <a:solidFill>
                  <a:srgbClr val="000000"/>
                </a:solidFill>
                <a:uFillTx/>
                <a:latin typeface="Times New Roman"/>
              </a:rPr>
              <a:t>&lt;номер&gt;</a:t>
            </a:fld>
            <a:endParaRPr b="0" lang="ru-RU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</p:notesMaster>
</file>

<file path=ppt/notesSlides/_rels/notesSlide1.xml.rels><?xml version="1.0" encoding="UTF-8"?>
<Relationships xmlns="http://schemas.openxmlformats.org/package/2006/relationships"><Relationship Id="rId1" Type="http://schemas.openxmlformats.org/officeDocument/2006/relationships/slide" Target="../slides/slide1.xml"/><Relationship Id="rId2" Type="http://schemas.openxmlformats.org/officeDocument/2006/relationships/notesMaster" Target="../notesMasters/notesMaster1.xml"/>
</Relationships>
</file>

<file path=ppt/notesSlides/_rels/notesSlide2.xml.rels><?xml version="1.0" encoding="UTF-8"?>
<Relationships xmlns="http://schemas.openxmlformats.org/package/2006/relationships"><Relationship Id="rId1" Type="http://schemas.openxmlformats.org/officeDocument/2006/relationships/slide" Target="../slides/slide2.xml"/><Relationship Id="rId2" Type="http://schemas.openxmlformats.org/officeDocument/2006/relationships/notesMaster" Target="../notesMasters/notesMaster1.xml"/>
</Relationships>
</file>

<file path=ppt/notesSlides/_rels/notesSlide3.xml.rels><?xml version="1.0" encoding="UTF-8"?>
<Relationships xmlns="http://schemas.openxmlformats.org/package/2006/relationships"><Relationship Id="rId1" Type="http://schemas.openxmlformats.org/officeDocument/2006/relationships/slide" Target="../slides/slide3.xml"/><Relationship Id="rId2" Type="http://schemas.openxmlformats.org/officeDocument/2006/relationships/notesMaster" Target="../notesMasters/notesMaster1.xml"/>
</Relationships>
</file>

<file path=ppt/notesSlides/_rels/notesSlide4.xml.rels><?xml version="1.0" encoding="UTF-8"?>
<Relationships xmlns="http://schemas.openxmlformats.org/package/2006/relationships"><Relationship Id="rId1" Type="http://schemas.openxmlformats.org/officeDocument/2006/relationships/slide" Target="../slides/slide4.xml"/><Relationship Id="rId2" Type="http://schemas.openxmlformats.org/officeDocument/2006/relationships/notesMaster" Target="../notesMasters/notesMaster1.xml"/>
</Relationships>
</file>

<file path=ppt/notesSlides/_rels/notesSlide5.xml.rels><?xml version="1.0" encoding="UTF-8"?>
<Relationships xmlns="http://schemas.openxmlformats.org/package/2006/relationships"><Relationship Id="rId1" Type="http://schemas.openxmlformats.org/officeDocument/2006/relationships/slide" Target="../slides/slide5.xml"/><Relationship Id="rId2" Type="http://schemas.openxmlformats.org/officeDocument/2006/relationships/notesMaster" Target="../notesMasters/notesMaster1.xml"/>
</Relationships>
</file>

<file path=ppt/notesSlides/_rels/notesSlide6.xml.rels><?xml version="1.0" encoding="UTF-8"?>
<Relationships xmlns="http://schemas.openxmlformats.org/package/2006/relationships"><Relationship Id="rId1" Type="http://schemas.openxmlformats.org/officeDocument/2006/relationships/slide" Target="../slides/slide6.xml"/><Relationship Id="rId2" Type="http://schemas.openxmlformats.org/officeDocument/2006/relationships/notesMaster" Target="../notesMasters/notesMaster1.xml"/>
</Relationships>
</file>

<file path=ppt/notesSlides/_rels/notesSlide7.xml.rels><?xml version="1.0" encoding="UTF-8"?>
<Relationships xmlns="http://schemas.openxmlformats.org/package/2006/relationships"><Relationship Id="rId1" Type="http://schemas.openxmlformats.org/officeDocument/2006/relationships/slide" Target="../slides/slide7.xml"/><Relationship Id="rId2" Type="http://schemas.openxmlformats.org/officeDocument/2006/relationships/notesMaster" Target="../notesMasters/notesMaster1.xml"/>
</Relationships>
</file>

<file path=ppt/notesSlides/_rels/notesSlide8.xml.rels><?xml version="1.0" encoding="UTF-8"?>
<Relationships xmlns="http://schemas.openxmlformats.org/package/2006/relationships"><Relationship Id="rId1" Type="http://schemas.openxmlformats.org/officeDocument/2006/relationships/slide" Target="../slides/slide8.xml"/><Relationship Id="rId2" Type="http://schemas.openxmlformats.org/officeDocument/2006/relationships/notesMaster" Target="../notesMasters/notesMaster1.xml"/>
</Relationships>
</file>

<file path=ppt/notesSlides/_rels/notesSlide9.xml.rels><?xml version="1.0" encoding="UTF-8"?>
<Relationships xmlns="http://schemas.openxmlformats.org/package/2006/relationships"><Relationship Id="rId1" Type="http://schemas.openxmlformats.org/officeDocument/2006/relationships/slide" Target="../slides/slide9.xml"/><Relationship Id="rId2" Type="http://schemas.openxmlformats.org/officeDocument/2006/relationships/notesMaster" Target="../notesMasters/notesMaster1.xml"/>
</Relationships>
</file>

<file path=ppt/notesSlides/_rels/notesSlide10.xml.rels><?xml version="1.0" encoding="UTF-8"?>
<Relationships xmlns="http://schemas.openxmlformats.org/package/2006/relationships"><Relationship Id="rId1" Type="http://schemas.openxmlformats.org/officeDocument/2006/relationships/slide" Target="../slides/slide10.xml"/><Relationship Id="rId2" Type="http://schemas.openxmlformats.org/officeDocument/2006/relationships/notesMaster" Target="../notesMasters/notesMaster1.xml"/>
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PlaceHolder 1"/>
          <p:cNvSpPr>
            <a:spLocks noGrp="1"/>
          </p:cNvSpPr>
          <p:nvPr>
            <p:ph type="sldImg"/>
          </p:nvPr>
        </p:nvSpPr>
        <p:spPr>
          <a:xfrm>
            <a:off x="685800" y="1143000"/>
            <a:ext cx="5486040" cy="3085920"/>
          </a:xfrm>
          <a:prstGeom prst="rect">
            <a:avLst/>
          </a:prstGeom>
          <a:ln w="0">
            <a:noFill/>
          </a:ln>
        </p:spPr>
      </p:sp>
      <p:sp>
        <p:nvSpPr>
          <p:cNvPr id="96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216000" indent="-216000">
              <a:buNone/>
            </a:pP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97" name="PlaceHolder 3"/>
          <p:cNvSpPr>
            <a:spLocks noGrp="1"/>
          </p:cNvSpPr>
          <p:nvPr>
            <p:ph type="sldNum" idx="4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b="0" lang="en-US" sz="1200" strike="noStrike" u="none">
                <a:solidFill>
                  <a:schemeClr val="dk1"/>
                </a:solidFill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4F2866FD-EE9B-4617-BF9E-D041B3ACAB51}" type="slidenum">
              <a:rPr b="0" lang="en-US" sz="1200" strike="noStrike" u="none">
                <a:solidFill>
                  <a:schemeClr val="dk1"/>
                </a:solidFill>
                <a:uFillTx/>
                <a:latin typeface="+mn-lt"/>
                <a:ea typeface="+mn-ea"/>
              </a:rPr>
              <a:t>&lt;номер&gt;</a:t>
            </a:fld>
            <a:endParaRPr b="0" lang="ru-RU" sz="12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</p:spTree>
  </p:cSld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PlaceHolder 1"/>
          <p:cNvSpPr>
            <a:spLocks noGrp="1"/>
          </p:cNvSpPr>
          <p:nvPr>
            <p:ph type="sldImg"/>
          </p:nvPr>
        </p:nvSpPr>
        <p:spPr>
          <a:xfrm>
            <a:off x="685800" y="1143000"/>
            <a:ext cx="5486040" cy="3085920"/>
          </a:xfrm>
          <a:prstGeom prst="rect">
            <a:avLst/>
          </a:prstGeom>
          <a:ln w="0">
            <a:noFill/>
          </a:ln>
        </p:spPr>
      </p:sp>
      <p:sp>
        <p:nvSpPr>
          <p:cNvPr id="99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216000" indent="-216000">
              <a:buNone/>
            </a:pP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00" name="PlaceHolder 3"/>
          <p:cNvSpPr>
            <a:spLocks noGrp="1"/>
          </p:cNvSpPr>
          <p:nvPr>
            <p:ph type="sldNum" idx="5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b="0" lang="en-US" sz="1200" strike="noStrike" u="none">
                <a:solidFill>
                  <a:schemeClr val="dk1"/>
                </a:solidFill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D0FB4F0A-39E5-4910-A110-00782E0BC90F}" type="slidenum">
              <a:rPr b="0" lang="en-US" sz="1200" strike="noStrike" u="none">
                <a:solidFill>
                  <a:schemeClr val="dk1"/>
                </a:solidFill>
                <a:uFillTx/>
                <a:latin typeface="+mn-lt"/>
                <a:ea typeface="+mn-ea"/>
              </a:rPr>
              <a:t>&lt;номер&gt;</a:t>
            </a:fld>
            <a:endParaRPr b="0" lang="ru-RU" sz="12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</p:spTree>
  </p:cSld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PlaceHolder 1"/>
          <p:cNvSpPr>
            <a:spLocks noGrp="1"/>
          </p:cNvSpPr>
          <p:nvPr>
            <p:ph type="sldImg"/>
          </p:nvPr>
        </p:nvSpPr>
        <p:spPr>
          <a:xfrm>
            <a:off x="685800" y="1143000"/>
            <a:ext cx="5486040" cy="3085920"/>
          </a:xfrm>
          <a:prstGeom prst="rect">
            <a:avLst/>
          </a:prstGeom>
          <a:ln w="0">
            <a:noFill/>
          </a:ln>
        </p:spPr>
      </p:sp>
      <p:sp>
        <p:nvSpPr>
          <p:cNvPr id="102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216000" indent="-216000">
              <a:buNone/>
            </a:pP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03" name="PlaceHolder 3"/>
          <p:cNvSpPr>
            <a:spLocks noGrp="1"/>
          </p:cNvSpPr>
          <p:nvPr>
            <p:ph type="sldNum" idx="6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b="0" lang="en-US" sz="1200" strike="noStrike" u="none">
                <a:solidFill>
                  <a:schemeClr val="dk1"/>
                </a:solidFill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5599D8D9-E8C1-485E-8649-60B195920E82}" type="slidenum">
              <a:rPr b="0" lang="en-US" sz="1200" strike="noStrike" u="none">
                <a:solidFill>
                  <a:schemeClr val="dk1"/>
                </a:solidFill>
                <a:uFillTx/>
                <a:latin typeface="+mn-lt"/>
                <a:ea typeface="+mn-ea"/>
              </a:rPr>
              <a:t>&lt;номер&gt;</a:t>
            </a:fld>
            <a:endParaRPr b="0" lang="ru-RU" sz="12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</p:spTree>
  </p:cSld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PlaceHolder 1"/>
          <p:cNvSpPr>
            <a:spLocks noGrp="1"/>
          </p:cNvSpPr>
          <p:nvPr>
            <p:ph type="sldImg"/>
          </p:nvPr>
        </p:nvSpPr>
        <p:spPr>
          <a:xfrm>
            <a:off x="685800" y="1143000"/>
            <a:ext cx="5486040" cy="3085920"/>
          </a:xfrm>
          <a:prstGeom prst="rect">
            <a:avLst/>
          </a:prstGeom>
          <a:ln w="0">
            <a:noFill/>
          </a:ln>
        </p:spPr>
      </p:sp>
      <p:sp>
        <p:nvSpPr>
          <p:cNvPr id="105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216000" indent="-216000">
              <a:buNone/>
            </a:pP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06" name="PlaceHolder 3"/>
          <p:cNvSpPr>
            <a:spLocks noGrp="1"/>
          </p:cNvSpPr>
          <p:nvPr>
            <p:ph type="sldNum" idx="7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b="0" lang="en-US" sz="1200" strike="noStrike" u="none">
                <a:solidFill>
                  <a:schemeClr val="dk1"/>
                </a:solidFill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596C59B3-C6DA-4336-8C3D-1623144BCF78}" type="slidenum">
              <a:rPr b="0" lang="en-US" sz="1200" strike="noStrike" u="none">
                <a:solidFill>
                  <a:schemeClr val="dk1"/>
                </a:solidFill>
                <a:uFillTx/>
                <a:latin typeface="+mn-lt"/>
                <a:ea typeface="+mn-ea"/>
              </a:rPr>
              <a:t>&lt;номер&gt;</a:t>
            </a:fld>
            <a:endParaRPr b="0" lang="ru-RU" sz="12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</p:spTree>
  </p:cSld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PlaceHolder 1"/>
          <p:cNvSpPr>
            <a:spLocks noGrp="1"/>
          </p:cNvSpPr>
          <p:nvPr>
            <p:ph type="sldImg"/>
          </p:nvPr>
        </p:nvSpPr>
        <p:spPr>
          <a:xfrm>
            <a:off x="685800" y="1143000"/>
            <a:ext cx="5486040" cy="3085920"/>
          </a:xfrm>
          <a:prstGeom prst="rect">
            <a:avLst/>
          </a:prstGeom>
          <a:ln w="0">
            <a:noFill/>
          </a:ln>
        </p:spPr>
      </p:sp>
      <p:sp>
        <p:nvSpPr>
          <p:cNvPr id="108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216000" indent="-216000">
              <a:buNone/>
            </a:pP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09" name="PlaceHolder 3"/>
          <p:cNvSpPr>
            <a:spLocks noGrp="1"/>
          </p:cNvSpPr>
          <p:nvPr>
            <p:ph type="sldNum" idx="8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b="0" lang="en-US" sz="1200" strike="noStrike" u="none">
                <a:solidFill>
                  <a:schemeClr val="dk1"/>
                </a:solidFill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753357EC-BEBF-401D-911C-A43BD01F984E}" type="slidenum">
              <a:rPr b="0" lang="en-US" sz="1200" strike="noStrike" u="none">
                <a:solidFill>
                  <a:schemeClr val="dk1"/>
                </a:solidFill>
                <a:uFillTx/>
                <a:latin typeface="+mn-lt"/>
                <a:ea typeface="+mn-ea"/>
              </a:rPr>
              <a:t>&lt;номер&gt;</a:t>
            </a:fld>
            <a:endParaRPr b="0" lang="ru-RU" sz="12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</p:spTree>
  </p:cSld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PlaceHolder 1"/>
          <p:cNvSpPr>
            <a:spLocks noGrp="1"/>
          </p:cNvSpPr>
          <p:nvPr>
            <p:ph type="sldImg"/>
          </p:nvPr>
        </p:nvSpPr>
        <p:spPr>
          <a:xfrm>
            <a:off x="685800" y="1143000"/>
            <a:ext cx="5486040" cy="3085920"/>
          </a:xfrm>
          <a:prstGeom prst="rect">
            <a:avLst/>
          </a:prstGeom>
          <a:ln w="0">
            <a:noFill/>
          </a:ln>
        </p:spPr>
      </p:sp>
      <p:sp>
        <p:nvSpPr>
          <p:cNvPr id="111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216000" indent="-216000">
              <a:buNone/>
            </a:pP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12" name="PlaceHolder 3"/>
          <p:cNvSpPr>
            <a:spLocks noGrp="1"/>
          </p:cNvSpPr>
          <p:nvPr>
            <p:ph type="sldNum" idx="9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b="0" lang="en-US" sz="1200" strike="noStrike" u="none">
                <a:solidFill>
                  <a:schemeClr val="dk1"/>
                </a:solidFill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CA5FD74F-A586-4E08-B06C-3A2DF2EA935C}" type="slidenum">
              <a:rPr b="0" lang="en-US" sz="1200" strike="noStrike" u="none">
                <a:solidFill>
                  <a:schemeClr val="dk1"/>
                </a:solidFill>
                <a:uFillTx/>
                <a:latin typeface="+mn-lt"/>
                <a:ea typeface="+mn-ea"/>
              </a:rPr>
              <a:t>&lt;номер&gt;</a:t>
            </a:fld>
            <a:endParaRPr b="0" lang="ru-RU" sz="12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</p:spTree>
  </p:cSld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PlaceHolder 1"/>
          <p:cNvSpPr>
            <a:spLocks noGrp="1"/>
          </p:cNvSpPr>
          <p:nvPr>
            <p:ph type="sldImg"/>
          </p:nvPr>
        </p:nvSpPr>
        <p:spPr>
          <a:xfrm>
            <a:off x="685800" y="1143000"/>
            <a:ext cx="5486040" cy="3085920"/>
          </a:xfrm>
          <a:prstGeom prst="rect">
            <a:avLst/>
          </a:prstGeom>
          <a:ln w="0">
            <a:noFill/>
          </a:ln>
        </p:spPr>
      </p:sp>
      <p:sp>
        <p:nvSpPr>
          <p:cNvPr id="114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216000" indent="-216000">
              <a:buNone/>
            </a:pP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15" name="PlaceHolder 3"/>
          <p:cNvSpPr>
            <a:spLocks noGrp="1"/>
          </p:cNvSpPr>
          <p:nvPr>
            <p:ph type="sldNum" idx="10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b="0" lang="en-US" sz="1200" strike="noStrike" u="none">
                <a:solidFill>
                  <a:schemeClr val="dk1"/>
                </a:solidFill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C073920F-A683-4799-AA43-4F7C3782B576}" type="slidenum">
              <a:rPr b="0" lang="en-US" sz="1200" strike="noStrike" u="none">
                <a:solidFill>
                  <a:schemeClr val="dk1"/>
                </a:solidFill>
                <a:uFillTx/>
                <a:latin typeface="+mn-lt"/>
                <a:ea typeface="+mn-ea"/>
              </a:rPr>
              <a:t>&lt;номер&gt;</a:t>
            </a:fld>
            <a:endParaRPr b="0" lang="ru-RU" sz="12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</p:spTree>
  </p:cSld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PlaceHolder 1"/>
          <p:cNvSpPr>
            <a:spLocks noGrp="1"/>
          </p:cNvSpPr>
          <p:nvPr>
            <p:ph type="sldImg"/>
          </p:nvPr>
        </p:nvSpPr>
        <p:spPr>
          <a:xfrm>
            <a:off x="685800" y="1143000"/>
            <a:ext cx="5486040" cy="3085920"/>
          </a:xfrm>
          <a:prstGeom prst="rect">
            <a:avLst/>
          </a:prstGeom>
          <a:ln w="0">
            <a:noFill/>
          </a:ln>
        </p:spPr>
      </p:sp>
      <p:sp>
        <p:nvSpPr>
          <p:cNvPr id="117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216000" indent="-216000">
              <a:buNone/>
            </a:pP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18" name="PlaceHolder 3"/>
          <p:cNvSpPr>
            <a:spLocks noGrp="1"/>
          </p:cNvSpPr>
          <p:nvPr>
            <p:ph type="sldNum" idx="11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b="0" lang="en-US" sz="1200" strike="noStrike" u="none">
                <a:solidFill>
                  <a:schemeClr val="dk1"/>
                </a:solidFill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6944986D-823C-482C-8949-F5D3E4AA8C41}" type="slidenum">
              <a:rPr b="0" lang="en-US" sz="1200" strike="noStrike" u="none">
                <a:solidFill>
                  <a:schemeClr val="dk1"/>
                </a:solidFill>
                <a:uFillTx/>
                <a:latin typeface="+mn-lt"/>
                <a:ea typeface="+mn-ea"/>
              </a:rPr>
              <a:t>&lt;номер&gt;</a:t>
            </a:fld>
            <a:endParaRPr b="0" lang="ru-RU" sz="12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</p:spTree>
  </p:cSld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PlaceHolder 1"/>
          <p:cNvSpPr>
            <a:spLocks noGrp="1"/>
          </p:cNvSpPr>
          <p:nvPr>
            <p:ph type="sldImg"/>
          </p:nvPr>
        </p:nvSpPr>
        <p:spPr>
          <a:xfrm>
            <a:off x="685800" y="1143000"/>
            <a:ext cx="5486040" cy="3085920"/>
          </a:xfrm>
          <a:prstGeom prst="rect">
            <a:avLst/>
          </a:prstGeom>
          <a:ln w="0">
            <a:noFill/>
          </a:ln>
        </p:spPr>
      </p:sp>
      <p:sp>
        <p:nvSpPr>
          <p:cNvPr id="120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216000" indent="-216000">
              <a:buNone/>
            </a:pP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21" name="PlaceHolder 3"/>
          <p:cNvSpPr>
            <a:spLocks noGrp="1"/>
          </p:cNvSpPr>
          <p:nvPr>
            <p:ph type="sldNum" idx="12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b="0" lang="en-US" sz="1200" strike="noStrike" u="none">
                <a:solidFill>
                  <a:schemeClr val="dk1"/>
                </a:solidFill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2D521F1B-5BB4-48CF-8DA9-48792D93BC36}" type="slidenum">
              <a:rPr b="0" lang="en-US" sz="1200" strike="noStrike" u="none">
                <a:solidFill>
                  <a:schemeClr val="dk1"/>
                </a:solidFill>
                <a:uFillTx/>
                <a:latin typeface="+mn-lt"/>
                <a:ea typeface="+mn-ea"/>
              </a:rPr>
              <a:t>&lt;номер&gt;</a:t>
            </a:fld>
            <a:endParaRPr b="0" lang="ru-RU" sz="12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</p:spTree>
  </p:cSld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PlaceHolder 1"/>
          <p:cNvSpPr>
            <a:spLocks noGrp="1"/>
          </p:cNvSpPr>
          <p:nvPr>
            <p:ph type="sldImg"/>
          </p:nvPr>
        </p:nvSpPr>
        <p:spPr>
          <a:xfrm>
            <a:off x="685800" y="1143000"/>
            <a:ext cx="5486040" cy="3085920"/>
          </a:xfrm>
          <a:prstGeom prst="rect">
            <a:avLst/>
          </a:prstGeom>
          <a:ln w="0">
            <a:noFill/>
          </a:ln>
        </p:spPr>
      </p:sp>
      <p:sp>
        <p:nvSpPr>
          <p:cNvPr id="123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216000" indent="-216000">
              <a:buNone/>
            </a:pP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24" name="PlaceHolder 3"/>
          <p:cNvSpPr>
            <a:spLocks noGrp="1"/>
          </p:cNvSpPr>
          <p:nvPr>
            <p:ph type="sldNum" idx="13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lstStyle>
            <a:lvl1pPr indent="0" algn="r" defTabSz="914400">
              <a:lnSpc>
                <a:spcPct val="100000"/>
              </a:lnSpc>
              <a:buNone/>
              <a:defRPr b="0" lang="en-US" sz="1200" strike="noStrike" u="none">
                <a:solidFill>
                  <a:schemeClr val="dk1"/>
                </a:solidFill>
                <a:uFillTx/>
                <a:latin typeface="+mn-lt"/>
                <a:ea typeface="+mn-ea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E5C413C3-82A6-47B2-8C75-90DC5C70E22A}" type="slidenum">
              <a:rPr b="0" lang="en-US" sz="1200" strike="noStrike" u="none">
                <a:solidFill>
                  <a:schemeClr val="dk1"/>
                </a:solidFill>
                <a:uFillTx/>
                <a:latin typeface="+mn-lt"/>
                <a:ea typeface="+mn-ea"/>
              </a:rPr>
              <a:t>&lt;номер&gt;</a:t>
            </a:fld>
            <a:endParaRPr b="0" lang="ru-RU" sz="12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</p:spTree>
  </p:cSld>
</p:note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457200" y="205200"/>
            <a:ext cx="8229240" cy="8586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ru-RU" sz="1800" strike="noStrike" u="none">
                <a:solidFill>
                  <a:schemeClr val="dk1"/>
                </a:solidFill>
                <a:uFillTx/>
                <a:latin typeface="Calibri"/>
              </a:rPr>
              <a:t>Для правки текста заглавия щёлкните мышью</a:t>
            </a:r>
            <a:endParaRPr b="0" lang="ru-RU" sz="1800" strike="noStrike" u="none">
              <a:solidFill>
                <a:schemeClr val="dk1"/>
              </a:solidFill>
              <a:uFillTx/>
              <a:latin typeface="Calibri"/>
            </a:endParaRPr>
          </a:p>
        </p:txBody>
      </p:sp>
      <p:sp>
        <p:nvSpPr>
          <p:cNvPr id="1" name="PlaceHolder 2"/>
          <p:cNvSpPr>
            <a:spLocks noGrp="1"/>
          </p:cNvSpPr>
          <p:nvPr>
            <p:ph type="body"/>
          </p:nvPr>
        </p:nvSpPr>
        <p:spPr>
          <a:xfrm>
            <a:off x="457200" y="1203480"/>
            <a:ext cx="8229240" cy="2982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trike="noStrike" u="none">
                <a:solidFill>
                  <a:schemeClr val="dk1"/>
                </a:solidFill>
                <a:uFillTx/>
                <a:latin typeface="Calibri"/>
              </a:rPr>
              <a:t>Для правки структуры щёлкните мышью</a:t>
            </a:r>
            <a:endParaRPr b="0" lang="ru-RU" sz="3200" strike="noStrike" u="none">
              <a:solidFill>
                <a:schemeClr val="dk1"/>
              </a:solidFill>
              <a:uFillTx/>
              <a:latin typeface="Calibri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400" strike="noStrike" u="none">
                <a:solidFill>
                  <a:schemeClr val="dk1"/>
                </a:solidFill>
                <a:uFillTx/>
                <a:latin typeface="Calibri"/>
              </a:rPr>
              <a:t>Второй уровень структуры</a:t>
            </a:r>
            <a:endParaRPr b="0" lang="ru-RU" sz="2400" strike="noStrike" u="none">
              <a:solidFill>
                <a:schemeClr val="dk1"/>
              </a:solidFill>
              <a:uFillTx/>
              <a:latin typeface="Calibri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trike="noStrike" u="none">
                <a:solidFill>
                  <a:schemeClr val="dk1"/>
                </a:solidFill>
                <a:uFillTx/>
                <a:latin typeface="Calibri"/>
              </a:rPr>
              <a:t>Третий уровень структуры</a:t>
            </a:r>
            <a:endParaRPr b="0" lang="ru-RU" sz="2000" strike="noStrike" u="none">
              <a:solidFill>
                <a:schemeClr val="dk1"/>
              </a:solidFill>
              <a:uFillTx/>
              <a:latin typeface="Calibri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trike="noStrike" u="none">
                <a:solidFill>
                  <a:schemeClr val="dk1"/>
                </a:solidFill>
                <a:uFillTx/>
                <a:latin typeface="Calibri"/>
              </a:rPr>
              <a:t>Четвёртый уровень структуры</a:t>
            </a:r>
            <a:endParaRPr b="0" lang="ru-RU" sz="2000" strike="noStrike" u="none">
              <a:solidFill>
                <a:schemeClr val="dk1"/>
              </a:solidFill>
              <a:uFillTx/>
              <a:latin typeface="Calibri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trike="noStrike" u="none">
                <a:solidFill>
                  <a:schemeClr val="dk1"/>
                </a:solidFill>
                <a:uFillTx/>
                <a:latin typeface="Calibri"/>
              </a:rPr>
              <a:t>Пятый уровень структуры</a:t>
            </a:r>
            <a:endParaRPr b="0" lang="ru-RU" sz="2000" strike="noStrike" u="none">
              <a:solidFill>
                <a:schemeClr val="dk1"/>
              </a:solidFill>
              <a:uFillTx/>
              <a:latin typeface="Calibri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trike="noStrike" u="none">
                <a:solidFill>
                  <a:schemeClr val="dk1"/>
                </a:solidFill>
                <a:uFillTx/>
                <a:latin typeface="Calibri"/>
              </a:rPr>
              <a:t>Шестой уровень структуры</a:t>
            </a:r>
            <a:endParaRPr b="0" lang="ru-RU" sz="2000" strike="noStrike" u="none">
              <a:solidFill>
                <a:schemeClr val="dk1"/>
              </a:solidFill>
              <a:uFillTx/>
              <a:latin typeface="Calibri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trike="noStrike" u="none">
                <a:solidFill>
                  <a:schemeClr val="dk1"/>
                </a:solidFill>
                <a:uFillTx/>
                <a:latin typeface="Calibri"/>
              </a:rPr>
              <a:t>Седьмой уровень структуры</a:t>
            </a:r>
            <a:endParaRPr b="0" lang="ru-RU" sz="2000" strike="noStrike" u="none">
              <a:solidFill>
                <a:schemeClr val="dk1"/>
              </a:solidFill>
              <a:uFillTx/>
              <a:latin typeface="Calibri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image" Target="../media/image2.pn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3.png"/><Relationship Id="rId2" Type="http://schemas.openxmlformats.org/officeDocument/2006/relationships/image" Target="../media/image4.png"/><Relationship Id="rId3" Type="http://schemas.openxmlformats.org/officeDocument/2006/relationships/image" Target="../media/image5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2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6.png"/><Relationship Id="rId2" Type="http://schemas.openxmlformats.org/officeDocument/2006/relationships/image" Target="../media/image7.png"/><Relationship Id="rId3" Type="http://schemas.openxmlformats.org/officeDocument/2006/relationships/image" Target="../media/image8.png"/><Relationship Id="rId4" Type="http://schemas.openxmlformats.org/officeDocument/2006/relationships/image" Target="../media/image9.png"/><Relationship Id="rId5" Type="http://schemas.openxmlformats.org/officeDocument/2006/relationships/image" Target="../media/image10.png"/><Relationship Id="rId6" Type="http://schemas.openxmlformats.org/officeDocument/2006/relationships/image" Target="../media/image11.png"/><Relationship Id="rId7" Type="http://schemas.openxmlformats.org/officeDocument/2006/relationships/image" Target="../media/image12.png"/><Relationship Id="rId8" Type="http://schemas.openxmlformats.org/officeDocument/2006/relationships/image" Target="../media/image13.png"/><Relationship Id="rId9" Type="http://schemas.openxmlformats.org/officeDocument/2006/relationships/slideLayout" Target="../slideLayouts/slideLayout1.xml"/><Relationship Id="rId10" Type="http://schemas.openxmlformats.org/officeDocument/2006/relationships/notesSlide" Target="../notesSlides/notesSlide3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6.png"/><Relationship Id="rId2" Type="http://schemas.openxmlformats.org/officeDocument/2006/relationships/image" Target="../media/image14.png"/><Relationship Id="rId3" Type="http://schemas.openxmlformats.org/officeDocument/2006/relationships/image" Target="../media/image15.png"/><Relationship Id="rId4" Type="http://schemas.openxmlformats.org/officeDocument/2006/relationships/image" Target="../media/image16.png"/><Relationship Id="rId5" Type="http://schemas.openxmlformats.org/officeDocument/2006/relationships/image" Target="../media/image17.png"/><Relationship Id="rId6" Type="http://schemas.openxmlformats.org/officeDocument/2006/relationships/slideLayout" Target="../slideLayouts/slideLayout1.xml"/><Relationship Id="rId7" Type="http://schemas.openxmlformats.org/officeDocument/2006/relationships/notesSlide" Target="../notesSlides/notesSlide4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6.png"/><Relationship Id="rId2" Type="http://schemas.openxmlformats.org/officeDocument/2006/relationships/image" Target="../media/image18.png"/><Relationship Id="rId3" Type="http://schemas.openxmlformats.org/officeDocument/2006/relationships/image" Target="../media/image19.png"/><Relationship Id="rId4" Type="http://schemas.openxmlformats.org/officeDocument/2006/relationships/image" Target="../media/image20.png"/><Relationship Id="rId5" Type="http://schemas.openxmlformats.org/officeDocument/2006/relationships/image" Target="../media/image21.png"/><Relationship Id="rId6" Type="http://schemas.openxmlformats.org/officeDocument/2006/relationships/image" Target="../media/image22.png"/><Relationship Id="rId7" Type="http://schemas.openxmlformats.org/officeDocument/2006/relationships/image" Target="../media/image23.png"/><Relationship Id="rId8" Type="http://schemas.openxmlformats.org/officeDocument/2006/relationships/image" Target="../media/image24.png"/><Relationship Id="rId9" Type="http://schemas.openxmlformats.org/officeDocument/2006/relationships/image" Target="../media/image25.png"/><Relationship Id="rId10" Type="http://schemas.openxmlformats.org/officeDocument/2006/relationships/image" Target="../media/image26.png"/><Relationship Id="rId11" Type="http://schemas.openxmlformats.org/officeDocument/2006/relationships/slideLayout" Target="../slideLayouts/slideLayout1.xml"/><Relationship Id="rId12" Type="http://schemas.openxmlformats.org/officeDocument/2006/relationships/notesSlide" Target="../notesSlides/notesSlide5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6.png"/><Relationship Id="rId2" Type="http://schemas.openxmlformats.org/officeDocument/2006/relationships/image" Target="../media/image7.png"/><Relationship Id="rId3" Type="http://schemas.openxmlformats.org/officeDocument/2006/relationships/image" Target="../media/image27.png"/><Relationship Id="rId4" Type="http://schemas.openxmlformats.org/officeDocument/2006/relationships/image" Target="../media/image9.png"/><Relationship Id="rId5" Type="http://schemas.openxmlformats.org/officeDocument/2006/relationships/image" Target="../media/image28.png"/><Relationship Id="rId6" Type="http://schemas.openxmlformats.org/officeDocument/2006/relationships/image" Target="../media/image11.png"/><Relationship Id="rId7" Type="http://schemas.openxmlformats.org/officeDocument/2006/relationships/image" Target="../media/image29.png"/><Relationship Id="rId8" Type="http://schemas.openxmlformats.org/officeDocument/2006/relationships/image" Target="../media/image13.png"/><Relationship Id="rId9" Type="http://schemas.openxmlformats.org/officeDocument/2006/relationships/slideLayout" Target="../slideLayouts/slideLayout1.xml"/><Relationship Id="rId10" Type="http://schemas.openxmlformats.org/officeDocument/2006/relationships/notesSlide" Target="../notesSlides/notesSlide6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30.png"/><Relationship Id="rId2" Type="http://schemas.openxmlformats.org/officeDocument/2006/relationships/image" Target="../media/image31.png"/><Relationship Id="rId3" Type="http://schemas.openxmlformats.org/officeDocument/2006/relationships/image" Target="../media/image32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7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30.png"/><Relationship Id="rId2" Type="http://schemas.openxmlformats.org/officeDocument/2006/relationships/image" Target="../media/image33.png"/><Relationship Id="rId3" Type="http://schemas.openxmlformats.org/officeDocument/2006/relationships/image" Target="../media/image34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8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35.png"/><Relationship Id="rId2" Type="http://schemas.openxmlformats.org/officeDocument/2006/relationships/image" Target="../media/image36.png"/><Relationship Id="rId3" Type="http://schemas.openxmlformats.org/officeDocument/2006/relationships/image" Target="../media/image37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9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image" Target="../media/image38.png"/><Relationship Id="rId2" Type="http://schemas.openxmlformats.org/officeDocument/2006/relationships/hyperlink" Target="https://ru.wikipedia.org/wiki/" TargetMode="External"/><Relationship Id="rId3" Type="http://schemas.openxmlformats.org/officeDocument/2006/relationships/hyperlink" Target="https://history.ru/read/articles/tihookeanskaya-zvezda-habarovskiy-kray-2" TargetMode="External"/><Relationship Id="rId4" Type="http://schemas.openxmlformats.org/officeDocument/2006/relationships/hyperlink" Target="https://www.mlg.ru/ratings/media/regional/13782/" TargetMode="External"/><Relationship Id="rId5" Type="http://schemas.openxmlformats.org/officeDocument/2006/relationships/hyperlink" Target="https://znanierussia.ru/articles/&#1057;&#1087;&#1080;&#1089;&#1086;&#1082;_&#1043;&#1077;&#1088;&#1086;&#1077;&#1074;_&#1057;&#1086;&#1074;&#1077;&#1090;&#1089;&#1082;&#1086;&#1075;&#1086;_&#1057;&#1086;&#1102;&#1079;&#1072;_(&#1061;&#1072;&#1073;&#1072;&#1088;&#1086;&#1074;&#1089;&#1082;&#1080;&#1081;_&#1082;&#1088;&#1072;&#1081;)" TargetMode="External"/><Relationship Id="rId6" Type="http://schemas.openxmlformats.org/officeDocument/2006/relationships/image" Target="../media/image2.png"/><Relationship Id="rId7" Type="http://schemas.openxmlformats.org/officeDocument/2006/relationships/slideLayout" Target="../slideLayouts/slideLayout1.xml"/><Relationship Id="rId8" Type="http://schemas.openxmlformats.org/officeDocument/2006/relationships/notesSlide" Target="../notesSlides/notesSlide10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Image 0"/>
          <p:cNvSpPr txBox="1"/>
          <p:nvPr/>
        </p:nvSpPr>
        <p:spPr>
          <a:xfrm>
            <a:off x="396360" y="0"/>
            <a:ext cx="9143640" cy="5143320"/>
          </a:xfrm>
          <a:prstGeom prst="rect">
            <a:avLst/>
          </a:prstGeom>
          <a:blipFill rotWithShape="0">
            <a:blip r:embed="rId1"/>
            <a:stretch/>
          </a:blipFill>
          <a:ln w="0">
            <a:noFill/>
          </a:ln>
        </p:spPr>
        <p:txBody>
          <a:bodyPr lIns="90000" rIns="90000" tIns="45000" bIns="45000" anchor="t" anchorCtr="1">
            <a:noAutofit/>
          </a:bodyPr>
          <a:p>
            <a:pPr algn="ctr"/>
            <a:r>
              <a:rPr b="0" lang="ru-RU" sz="1800" strike="noStrike" u="none">
                <a:solidFill>
                  <a:srgbClr val="000000"/>
                </a:solidFill>
                <a:uFillTx/>
                <a:latin typeface="Times New Roman"/>
              </a:rPr>
              <a:t>Краевое государственное бюджетное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algn="ctr"/>
            <a:r>
              <a:rPr b="0" lang="ru-RU" sz="1800" strike="noStrike" u="none">
                <a:solidFill>
                  <a:srgbClr val="000000"/>
                </a:solidFill>
                <a:uFillTx/>
                <a:latin typeface="Times New Roman"/>
              </a:rPr>
              <a:t>профессиональное образовательное учреждение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algn="ctr"/>
            <a:r>
              <a:rPr b="0" lang="ru-RU" sz="1800" strike="noStrike" u="none">
                <a:solidFill>
                  <a:srgbClr val="000000"/>
                </a:solidFill>
                <a:uFillTx/>
                <a:latin typeface="Times New Roman"/>
              </a:rPr>
              <a:t>«Николаевский-на-Амуре промышленно-гуманитарный техникум»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9" name="Image 1" descr="preencoded.png"/>
          <p:cNvPicPr/>
          <p:nvPr/>
        </p:nvPicPr>
        <p:blipFill>
          <a:blip r:embed="rId2"/>
          <a:stretch/>
        </p:blipFill>
        <p:spPr>
          <a:xfrm>
            <a:off x="0" y="0"/>
            <a:ext cx="9143640" cy="5143320"/>
          </a:xfrm>
          <a:prstGeom prst="rect">
            <a:avLst/>
          </a:prstGeom>
          <a:ln w="0">
            <a:noFill/>
          </a:ln>
        </p:spPr>
      </p:pic>
      <p:sp>
        <p:nvSpPr>
          <p:cNvPr id="10" name="Text 0"/>
          <p:cNvSpPr/>
          <p:nvPr/>
        </p:nvSpPr>
        <p:spPr>
          <a:xfrm>
            <a:off x="1171440" y="1370880"/>
            <a:ext cx="4778280" cy="9921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t">
            <a:noAutofit/>
          </a:bodyPr>
          <a:p>
            <a:r>
              <a:rPr b="1" lang="en-US" sz="2610" strike="noStrike" u="none">
                <a:solidFill>
                  <a:srgbClr val="ffffff"/>
                </a:solidFill>
                <a:uFillTx/>
                <a:latin typeface="Arial"/>
                <a:ea typeface="Arial"/>
              </a:rPr>
              <a:t>Герой нашего двора:</a:t>
            </a:r>
            <a:endParaRPr b="0" lang="ru-RU" sz="2610" strike="noStrike" u="none">
              <a:solidFill>
                <a:srgbClr val="000000"/>
              </a:solidFill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algn="l" pos="0"/>
              </a:tabLst>
            </a:pPr>
            <a:endParaRPr b="0" lang="ru-RU" sz="261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1" name="Text 1"/>
          <p:cNvSpPr/>
          <p:nvPr/>
        </p:nvSpPr>
        <p:spPr>
          <a:xfrm>
            <a:off x="1171440" y="1800000"/>
            <a:ext cx="4778280" cy="5630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t">
            <a:noAutofit/>
          </a:bodyPr>
          <a:p>
            <a:r>
              <a:rPr b="0" lang="en-US" sz="1400" strike="noStrike" u="none">
                <a:solidFill>
                  <a:srgbClr val="ffffff"/>
                </a:solidFill>
                <a:uFillTx/>
                <a:latin typeface="Arial"/>
                <a:ea typeface="Arial"/>
              </a:rPr>
              <a:t>Влияние героев Хабаровского края на формирование ценностей молодежи</a:t>
            </a:r>
            <a:endParaRPr b="0" lang="ru-RU" sz="14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algn="l" pos="0"/>
              </a:tabLst>
            </a:pPr>
            <a:endParaRPr b="0" lang="ru-RU" sz="1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2" name="Text 2"/>
          <p:cNvSpPr/>
          <p:nvPr/>
        </p:nvSpPr>
        <p:spPr>
          <a:xfrm>
            <a:off x="3165840" y="3060000"/>
            <a:ext cx="4034160" cy="8373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t">
            <a:noAutofit/>
          </a:bodyPr>
          <a:p>
            <a:pPr algn="r"/>
            <a:r>
              <a:rPr b="0" lang="ru-RU" sz="1800" strike="noStrike" u="none">
                <a:solidFill>
                  <a:srgbClr val="000000"/>
                </a:solidFill>
                <a:uFillTx/>
                <a:latin typeface="Times New Roman"/>
              </a:rPr>
              <a:t>Елисеева Карина Сергеевна, преподаватель спец.дисциплин</a:t>
            </a:r>
            <a:endParaRPr b="0" lang="ru-RU" sz="18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 0" descr="preencoded.png"/>
          <p:cNvPicPr/>
          <p:nvPr/>
        </p:nvPicPr>
        <p:blipFill>
          <a:blip r:embed="rId1"/>
          <a:stretch/>
        </p:blipFill>
        <p:spPr>
          <a:xfrm>
            <a:off x="0" y="0"/>
            <a:ext cx="9143640" cy="5143320"/>
          </a:xfrm>
          <a:prstGeom prst="rect">
            <a:avLst/>
          </a:prstGeom>
          <a:ln w="0">
            <a:noFill/>
          </a:ln>
        </p:spPr>
      </p:pic>
      <p:pic>
        <p:nvPicPr>
          <p:cNvPr id="14" name="Image 1" descr="preencoded.png"/>
          <p:cNvPicPr/>
          <p:nvPr/>
        </p:nvPicPr>
        <p:blipFill>
          <a:blip r:embed="rId2"/>
          <a:stretch/>
        </p:blipFill>
        <p:spPr>
          <a:xfrm>
            <a:off x="5105520" y="0"/>
            <a:ext cx="4038120" cy="5142960"/>
          </a:xfrm>
          <a:prstGeom prst="rect">
            <a:avLst/>
          </a:prstGeom>
          <a:ln w="0">
            <a:noFill/>
          </a:ln>
        </p:spPr>
      </p:pic>
      <p:pic>
        <p:nvPicPr>
          <p:cNvPr id="15" name="Image 2" descr="preencoded.png"/>
          <p:cNvPicPr/>
          <p:nvPr/>
        </p:nvPicPr>
        <p:blipFill>
          <a:blip r:embed="rId3"/>
          <a:stretch/>
        </p:blipFill>
        <p:spPr>
          <a:xfrm>
            <a:off x="0" y="0"/>
            <a:ext cx="9143640" cy="5143320"/>
          </a:xfrm>
          <a:prstGeom prst="rect">
            <a:avLst/>
          </a:prstGeom>
          <a:ln w="0">
            <a:noFill/>
          </a:ln>
        </p:spPr>
      </p:pic>
      <p:sp>
        <p:nvSpPr>
          <p:cNvPr id="16" name="Text 0"/>
          <p:cNvSpPr/>
          <p:nvPr/>
        </p:nvSpPr>
        <p:spPr>
          <a:xfrm>
            <a:off x="372960" y="411840"/>
            <a:ext cx="4198680" cy="15022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t">
            <a:noAutofit/>
          </a:bodyPr>
          <a:p>
            <a:r>
              <a:rPr b="1" lang="en-US" sz="3000" strike="noStrike" u="none">
                <a:solidFill>
                  <a:srgbClr val="ffffff"/>
                </a:solidFill>
                <a:uFillTx/>
                <a:latin typeface="Arial"/>
                <a:ea typeface="Arial"/>
              </a:rPr>
              <a:t>Социально-культурный калейдоскоп Хабаровского края</a:t>
            </a:r>
            <a:endParaRPr b="0" lang="ru-RU" sz="30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algn="l" pos="0"/>
              </a:tabLst>
            </a:pPr>
            <a:endParaRPr b="0" lang="ru-RU" sz="30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7" name="Text 1"/>
          <p:cNvSpPr/>
          <p:nvPr/>
        </p:nvSpPr>
        <p:spPr>
          <a:xfrm>
            <a:off x="387000" y="2520000"/>
            <a:ext cx="4184640" cy="15228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t">
            <a:noAutofit/>
          </a:bodyPr>
          <a:p>
            <a:r>
              <a:rPr b="0" lang="en-US" sz="1200" strike="noStrike" u="none">
                <a:solidFill>
                  <a:srgbClr val="ffffff"/>
                </a:solidFill>
                <a:uFillTx/>
                <a:latin typeface="Arial"/>
                <a:ea typeface="Arial"/>
              </a:rPr>
              <a:t>Хабаровский край — динамичный регион Дальнего Востока с богатой историей, многообразием культур, воинской славой и сильными традициями волонтёрства.</a:t>
            </a:r>
            <a:endParaRPr b="0" lang="ru-RU" sz="12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algn="l" pos="0"/>
              </a:tabLst>
            </a:pPr>
            <a:endParaRPr b="0" lang="ru-RU" sz="1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8" name="Text 2"/>
          <p:cNvSpPr/>
          <p:nvPr/>
        </p:nvSpPr>
        <p:spPr>
          <a:xfrm>
            <a:off x="6936480" y="4611600"/>
            <a:ext cx="1820160" cy="1825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t">
            <a:noAutofit/>
          </a:bodyPr>
          <a:p>
            <a:pPr algn="r" defTabSz="914400">
              <a:lnSpc>
                <a:spcPct val="100000"/>
              </a:lnSpc>
              <a:tabLst>
                <a:tab algn="l" pos="0"/>
              </a:tabLst>
            </a:pPr>
            <a:r>
              <a:rPr b="0" lang="en-US" sz="900" strike="noStrike" u="none">
                <a:solidFill>
                  <a:srgbClr val="000000"/>
                </a:solidFill>
                <a:uFillTx/>
                <a:latin typeface="Arial"/>
                <a:ea typeface="Arial"/>
              </a:rPr>
              <a:t>2</a:t>
            </a:r>
            <a:endParaRPr b="0" lang="ru-RU" sz="9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Image 0" descr="preencoded.png"/>
          <p:cNvPicPr/>
          <p:nvPr/>
        </p:nvPicPr>
        <p:blipFill>
          <a:blip r:embed="rId1"/>
          <a:stretch/>
        </p:blipFill>
        <p:spPr>
          <a:xfrm>
            <a:off x="0" y="0"/>
            <a:ext cx="9143640" cy="5143320"/>
          </a:xfrm>
          <a:prstGeom prst="rect">
            <a:avLst/>
          </a:prstGeom>
          <a:ln w="0">
            <a:noFill/>
          </a:ln>
        </p:spPr>
      </p:pic>
      <p:pic>
        <p:nvPicPr>
          <p:cNvPr id="20" name="Image 1" descr="preencoded.png"/>
          <p:cNvPicPr/>
          <p:nvPr/>
        </p:nvPicPr>
        <p:blipFill>
          <a:blip r:embed="rId2"/>
          <a:stretch/>
        </p:blipFill>
        <p:spPr>
          <a:xfrm>
            <a:off x="0" y="0"/>
            <a:ext cx="9143640" cy="5143320"/>
          </a:xfrm>
          <a:prstGeom prst="rect">
            <a:avLst/>
          </a:prstGeom>
          <a:ln w="0">
            <a:noFill/>
          </a:ln>
        </p:spPr>
      </p:pic>
      <p:pic>
        <p:nvPicPr>
          <p:cNvPr id="21" name="Image 2" descr="preencoded.png"/>
          <p:cNvPicPr/>
          <p:nvPr/>
        </p:nvPicPr>
        <p:blipFill>
          <a:blip r:embed="rId3"/>
          <a:stretch/>
        </p:blipFill>
        <p:spPr>
          <a:xfrm>
            <a:off x="383760" y="1408320"/>
            <a:ext cx="2793960" cy="1953360"/>
          </a:xfrm>
          <a:prstGeom prst="rect">
            <a:avLst/>
          </a:prstGeom>
          <a:ln w="0">
            <a:noFill/>
          </a:ln>
        </p:spPr>
      </p:pic>
      <p:pic>
        <p:nvPicPr>
          <p:cNvPr id="22" name="Image 3" descr="preencoded.png"/>
          <p:cNvPicPr/>
          <p:nvPr/>
        </p:nvPicPr>
        <p:blipFill>
          <a:blip r:embed="rId4"/>
          <a:stretch/>
        </p:blipFill>
        <p:spPr>
          <a:xfrm>
            <a:off x="0" y="0"/>
            <a:ext cx="9143640" cy="5143320"/>
          </a:xfrm>
          <a:prstGeom prst="rect">
            <a:avLst/>
          </a:prstGeom>
          <a:ln w="0">
            <a:noFill/>
          </a:ln>
        </p:spPr>
      </p:pic>
      <p:pic>
        <p:nvPicPr>
          <p:cNvPr id="23" name="Image 4" descr="preencoded.png"/>
          <p:cNvPicPr/>
          <p:nvPr/>
        </p:nvPicPr>
        <p:blipFill>
          <a:blip r:embed="rId5"/>
          <a:stretch/>
        </p:blipFill>
        <p:spPr>
          <a:xfrm>
            <a:off x="3179160" y="1408320"/>
            <a:ext cx="2793960" cy="1953360"/>
          </a:xfrm>
          <a:prstGeom prst="rect">
            <a:avLst/>
          </a:prstGeom>
          <a:ln w="0">
            <a:noFill/>
          </a:ln>
        </p:spPr>
      </p:pic>
      <p:pic>
        <p:nvPicPr>
          <p:cNvPr id="24" name="Image 5" descr="preencoded.png"/>
          <p:cNvPicPr/>
          <p:nvPr/>
        </p:nvPicPr>
        <p:blipFill>
          <a:blip r:embed="rId6"/>
          <a:stretch/>
        </p:blipFill>
        <p:spPr>
          <a:xfrm>
            <a:off x="0" y="0"/>
            <a:ext cx="9143640" cy="5143320"/>
          </a:xfrm>
          <a:prstGeom prst="rect">
            <a:avLst/>
          </a:prstGeom>
          <a:ln w="0">
            <a:noFill/>
          </a:ln>
        </p:spPr>
      </p:pic>
      <p:pic>
        <p:nvPicPr>
          <p:cNvPr id="25" name="Image 6" descr="preencoded.png"/>
          <p:cNvPicPr/>
          <p:nvPr/>
        </p:nvPicPr>
        <p:blipFill>
          <a:blip r:embed="rId7"/>
          <a:stretch/>
        </p:blipFill>
        <p:spPr>
          <a:xfrm>
            <a:off x="5973120" y="1408320"/>
            <a:ext cx="2793960" cy="1953360"/>
          </a:xfrm>
          <a:prstGeom prst="rect">
            <a:avLst/>
          </a:prstGeom>
          <a:ln w="0">
            <a:noFill/>
          </a:ln>
        </p:spPr>
      </p:pic>
      <p:pic>
        <p:nvPicPr>
          <p:cNvPr id="26" name="Image 7" descr="preencoded.png"/>
          <p:cNvPicPr/>
          <p:nvPr/>
        </p:nvPicPr>
        <p:blipFill>
          <a:blip r:embed="rId8"/>
          <a:stretch/>
        </p:blipFill>
        <p:spPr>
          <a:xfrm>
            <a:off x="0" y="0"/>
            <a:ext cx="9143640" cy="5143320"/>
          </a:xfrm>
          <a:prstGeom prst="rect">
            <a:avLst/>
          </a:prstGeom>
          <a:ln w="0">
            <a:noFill/>
          </a:ln>
        </p:spPr>
      </p:pic>
      <p:sp>
        <p:nvSpPr>
          <p:cNvPr id="27" name="Text 0"/>
          <p:cNvSpPr/>
          <p:nvPr/>
        </p:nvSpPr>
        <p:spPr>
          <a:xfrm>
            <a:off x="372960" y="411840"/>
            <a:ext cx="8383680" cy="7948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t">
            <a:noAutofit/>
          </a:bodyPr>
          <a:p>
            <a:r>
              <a:rPr b="1" lang="en-US" sz="3000" strike="noStrike" u="none">
                <a:solidFill>
                  <a:srgbClr val="000000"/>
                </a:solidFill>
                <a:uFillTx/>
                <a:latin typeface="Arial"/>
                <a:ea typeface="Arial"/>
              </a:rPr>
              <a:t>Современное понимание героя</a:t>
            </a:r>
            <a:endParaRPr b="0" lang="ru-RU" sz="30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algn="l" pos="0"/>
              </a:tabLst>
            </a:pPr>
            <a:endParaRPr b="0" lang="ru-RU" sz="30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28" name="Text 1"/>
          <p:cNvSpPr/>
          <p:nvPr/>
        </p:nvSpPr>
        <p:spPr>
          <a:xfrm>
            <a:off x="6936480" y="4611600"/>
            <a:ext cx="1820160" cy="1825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t">
            <a:noAutofit/>
          </a:bodyPr>
          <a:p>
            <a:pPr algn="r" defTabSz="914400">
              <a:lnSpc>
                <a:spcPct val="100000"/>
              </a:lnSpc>
              <a:tabLst>
                <a:tab algn="l" pos="0"/>
              </a:tabLst>
            </a:pPr>
            <a:r>
              <a:rPr b="0" lang="en-US" sz="900" strike="noStrike" u="none">
                <a:solidFill>
                  <a:srgbClr val="000000"/>
                </a:solidFill>
                <a:uFillTx/>
                <a:latin typeface="Arial"/>
                <a:ea typeface="Arial"/>
              </a:rPr>
              <a:t>3</a:t>
            </a:r>
            <a:endParaRPr b="0" lang="ru-RU" sz="9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29" name="Text 2"/>
          <p:cNvSpPr/>
          <p:nvPr/>
        </p:nvSpPr>
        <p:spPr>
          <a:xfrm>
            <a:off x="526680" y="3539160"/>
            <a:ext cx="2509200" cy="7286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t">
            <a:noAutofit/>
          </a:bodyPr>
          <a:p>
            <a:r>
              <a:rPr b="1" lang="en-US" sz="960" strike="noStrike" u="none">
                <a:solidFill>
                  <a:srgbClr val="ffffff"/>
                </a:solidFill>
                <a:uFillTx/>
                <a:latin typeface="Arial"/>
                <a:ea typeface="Arial"/>
              </a:rPr>
              <a:t>Герои разных профессий: новые образы подражания</a:t>
            </a:r>
            <a:endParaRPr b="0" lang="ru-RU" sz="960" strike="noStrike" u="none">
              <a:solidFill>
                <a:srgbClr val="000000"/>
              </a:solidFill>
              <a:uFillTx/>
              <a:latin typeface="Arial"/>
            </a:endParaRPr>
          </a:p>
          <a:p>
            <a:endParaRPr b="0" lang="ru-RU" sz="820" strike="noStrike" u="none">
              <a:solidFill>
                <a:srgbClr val="000000"/>
              </a:solidFill>
              <a:uFillTx/>
              <a:latin typeface="Arial"/>
            </a:endParaRPr>
          </a:p>
          <a:p>
            <a:r>
              <a:rPr b="0" lang="en-US" sz="750" strike="noStrike" u="none">
                <a:solidFill>
                  <a:srgbClr val="ffffff"/>
                </a:solidFill>
                <a:uFillTx/>
                <a:latin typeface="Arial"/>
                <a:ea typeface="Arial"/>
              </a:rPr>
              <a:t>Герои сегодня — не только воины, но и врачи, учителя, волонтеры, проявляющие мужество и ответственность в повседневной жизни. Их поступки укрепляют идеалы сообщества.</a:t>
            </a:r>
            <a:endParaRPr b="0" lang="ru-RU" sz="750" strike="noStrike" u="none">
              <a:solidFill>
                <a:srgbClr val="000000"/>
              </a:solidFill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algn="l" pos="0"/>
              </a:tabLst>
            </a:pPr>
            <a:endParaRPr b="0" lang="ru-RU" sz="75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0" name="Text 3"/>
          <p:cNvSpPr/>
          <p:nvPr/>
        </p:nvSpPr>
        <p:spPr>
          <a:xfrm>
            <a:off x="3319560" y="3539160"/>
            <a:ext cx="2509200" cy="7286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t">
            <a:noAutofit/>
          </a:bodyPr>
          <a:p>
            <a:r>
              <a:rPr b="1" lang="en-US" sz="960" strike="noStrike" u="none">
                <a:solidFill>
                  <a:srgbClr val="ffffff"/>
                </a:solidFill>
                <a:uFillTx/>
                <a:latin typeface="Arial"/>
                <a:ea typeface="Arial"/>
              </a:rPr>
              <a:t>Общественное признание как основа героизма</a:t>
            </a:r>
            <a:endParaRPr b="0" lang="ru-RU" sz="960" strike="noStrike" u="none">
              <a:solidFill>
                <a:srgbClr val="000000"/>
              </a:solidFill>
              <a:uFillTx/>
              <a:latin typeface="Arial"/>
            </a:endParaRPr>
          </a:p>
          <a:p>
            <a:endParaRPr b="0" lang="ru-RU" sz="820" strike="noStrike" u="none">
              <a:solidFill>
                <a:srgbClr val="000000"/>
              </a:solidFill>
              <a:uFillTx/>
              <a:latin typeface="Arial"/>
            </a:endParaRPr>
          </a:p>
          <a:p>
            <a:r>
              <a:rPr b="0" lang="en-US" sz="750" strike="noStrike" u="none">
                <a:solidFill>
                  <a:srgbClr val="ffffff"/>
                </a:solidFill>
                <a:uFillTx/>
                <a:latin typeface="Arial"/>
                <a:ea typeface="Arial"/>
              </a:rPr>
              <a:t>Уважение и признание со стороны общества формируют стремление к честности и самоотверженной помощи другим, что помогает воспитывать новые поколения героев.</a:t>
            </a:r>
            <a:endParaRPr b="0" lang="ru-RU" sz="750" strike="noStrike" u="none">
              <a:solidFill>
                <a:srgbClr val="000000"/>
              </a:solidFill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algn="l" pos="0"/>
              </a:tabLst>
            </a:pPr>
            <a:endParaRPr b="0" lang="ru-RU" sz="75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1" name="Text 4"/>
          <p:cNvSpPr/>
          <p:nvPr/>
        </p:nvSpPr>
        <p:spPr>
          <a:xfrm>
            <a:off x="6113880" y="3539160"/>
            <a:ext cx="2509200" cy="7286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t">
            <a:noAutofit/>
          </a:bodyPr>
          <a:p>
            <a:r>
              <a:rPr b="1" lang="en-US" sz="960" strike="noStrike" u="none">
                <a:solidFill>
                  <a:srgbClr val="ffffff"/>
                </a:solidFill>
                <a:uFillTx/>
                <a:latin typeface="Arial"/>
                <a:ea typeface="Arial"/>
              </a:rPr>
              <a:t>Ответственность и смелость — черты современного героя</a:t>
            </a:r>
            <a:endParaRPr b="0" lang="ru-RU" sz="960" strike="noStrike" u="none">
              <a:solidFill>
                <a:srgbClr val="000000"/>
              </a:solidFill>
              <a:uFillTx/>
              <a:latin typeface="Arial"/>
            </a:endParaRPr>
          </a:p>
          <a:p>
            <a:endParaRPr b="0" lang="ru-RU" sz="820" strike="noStrike" u="none">
              <a:solidFill>
                <a:srgbClr val="000000"/>
              </a:solidFill>
              <a:uFillTx/>
              <a:latin typeface="Arial"/>
            </a:endParaRPr>
          </a:p>
          <a:p>
            <a:r>
              <a:rPr b="0" lang="en-US" sz="750" strike="noStrike" u="none">
                <a:solidFill>
                  <a:srgbClr val="ffffff"/>
                </a:solidFill>
                <a:uFillTx/>
                <a:latin typeface="Arial"/>
                <a:ea typeface="Arial"/>
              </a:rPr>
              <a:t>Современные герои демонстрируют готовность принимать трудные решения ради общественного блага, воплощая высшие моральные ценности общества и влияя на молодежь.</a:t>
            </a:r>
            <a:endParaRPr b="0" lang="ru-RU" sz="750" strike="noStrike" u="none">
              <a:solidFill>
                <a:srgbClr val="000000"/>
              </a:solidFill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algn="l" pos="0"/>
              </a:tabLst>
            </a:pPr>
            <a:endParaRPr b="0" lang="ru-RU" sz="75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Image 0" descr="preencoded.png"/>
          <p:cNvPicPr/>
          <p:nvPr/>
        </p:nvPicPr>
        <p:blipFill>
          <a:blip r:embed="rId1"/>
          <a:stretch/>
        </p:blipFill>
        <p:spPr>
          <a:xfrm>
            <a:off x="0" y="0"/>
            <a:ext cx="9143640" cy="5143320"/>
          </a:xfrm>
          <a:prstGeom prst="rect">
            <a:avLst/>
          </a:prstGeom>
          <a:ln w="0">
            <a:noFill/>
          </a:ln>
        </p:spPr>
      </p:pic>
      <p:pic>
        <p:nvPicPr>
          <p:cNvPr id="33" name="Image 1" descr="preencoded.png"/>
          <p:cNvPicPr/>
          <p:nvPr/>
        </p:nvPicPr>
        <p:blipFill>
          <a:blip r:embed="rId2"/>
          <a:stretch/>
        </p:blipFill>
        <p:spPr>
          <a:xfrm>
            <a:off x="0" y="0"/>
            <a:ext cx="9143640" cy="5143320"/>
          </a:xfrm>
          <a:prstGeom prst="rect">
            <a:avLst/>
          </a:prstGeom>
          <a:ln w="0">
            <a:noFill/>
          </a:ln>
        </p:spPr>
      </p:pic>
      <p:pic>
        <p:nvPicPr>
          <p:cNvPr id="34" name="Image 2" descr="preencoded.png"/>
          <p:cNvPicPr/>
          <p:nvPr/>
        </p:nvPicPr>
        <p:blipFill>
          <a:blip r:embed="rId3"/>
          <a:stretch/>
        </p:blipFill>
        <p:spPr>
          <a:xfrm>
            <a:off x="0" y="0"/>
            <a:ext cx="9143640" cy="5143320"/>
          </a:xfrm>
          <a:prstGeom prst="rect">
            <a:avLst/>
          </a:prstGeom>
          <a:ln w="0">
            <a:noFill/>
          </a:ln>
        </p:spPr>
      </p:pic>
      <p:pic>
        <p:nvPicPr>
          <p:cNvPr id="35" name="Image 3" descr="preencoded.png"/>
          <p:cNvPicPr/>
          <p:nvPr/>
        </p:nvPicPr>
        <p:blipFill>
          <a:blip r:embed="rId4"/>
          <a:stretch/>
        </p:blipFill>
        <p:spPr>
          <a:xfrm>
            <a:off x="0" y="0"/>
            <a:ext cx="9143640" cy="5143320"/>
          </a:xfrm>
          <a:prstGeom prst="rect">
            <a:avLst/>
          </a:prstGeom>
          <a:ln w="0">
            <a:noFill/>
          </a:ln>
        </p:spPr>
      </p:pic>
      <p:pic>
        <p:nvPicPr>
          <p:cNvPr id="36" name="Image 4" descr="preencoded.png"/>
          <p:cNvPicPr/>
          <p:nvPr/>
        </p:nvPicPr>
        <p:blipFill>
          <a:blip r:embed="rId5"/>
          <a:stretch/>
        </p:blipFill>
        <p:spPr>
          <a:xfrm>
            <a:off x="0" y="0"/>
            <a:ext cx="9143640" cy="5143320"/>
          </a:xfrm>
          <a:prstGeom prst="rect">
            <a:avLst/>
          </a:prstGeom>
          <a:ln w="0">
            <a:noFill/>
          </a:ln>
        </p:spPr>
      </p:pic>
      <p:sp>
        <p:nvSpPr>
          <p:cNvPr id="37" name="Text 0"/>
          <p:cNvSpPr/>
          <p:nvPr/>
        </p:nvSpPr>
        <p:spPr>
          <a:xfrm>
            <a:off x="372960" y="411840"/>
            <a:ext cx="8383680" cy="7948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t">
            <a:noAutofit/>
          </a:bodyPr>
          <a:p>
            <a:r>
              <a:rPr b="1" lang="en-US" sz="3000" strike="noStrike" u="none">
                <a:solidFill>
                  <a:srgbClr val="000000"/>
                </a:solidFill>
                <a:uFillTx/>
                <a:latin typeface="Arial"/>
                <a:ea typeface="Arial"/>
              </a:rPr>
              <a:t>Региональный компонент в воспитании</a:t>
            </a:r>
            <a:endParaRPr b="0" lang="ru-RU" sz="30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algn="l" pos="0"/>
              </a:tabLst>
            </a:pPr>
            <a:endParaRPr b="0" lang="ru-RU" sz="30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8" name="Text 1"/>
          <p:cNvSpPr/>
          <p:nvPr/>
        </p:nvSpPr>
        <p:spPr>
          <a:xfrm>
            <a:off x="6936480" y="4611600"/>
            <a:ext cx="1820160" cy="1825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t">
            <a:noAutofit/>
          </a:bodyPr>
          <a:p>
            <a:pPr algn="r" defTabSz="914400">
              <a:lnSpc>
                <a:spcPct val="100000"/>
              </a:lnSpc>
              <a:tabLst>
                <a:tab algn="l" pos="0"/>
              </a:tabLst>
            </a:pPr>
            <a:r>
              <a:rPr b="0" lang="en-US" sz="900" strike="noStrike" u="none">
                <a:solidFill>
                  <a:srgbClr val="000000"/>
                </a:solidFill>
                <a:uFillTx/>
                <a:latin typeface="Arial"/>
                <a:ea typeface="Arial"/>
              </a:rPr>
              <a:t>4</a:t>
            </a:r>
            <a:endParaRPr b="0" lang="ru-RU" sz="9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9" name="Text 2"/>
          <p:cNvSpPr/>
          <p:nvPr/>
        </p:nvSpPr>
        <p:spPr>
          <a:xfrm>
            <a:off x="387000" y="2552400"/>
            <a:ext cx="1915560" cy="1627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t">
            <a:noAutofit/>
          </a:bodyPr>
          <a:p>
            <a:r>
              <a:rPr b="1" lang="en-US" sz="1400" strike="noStrike" u="none">
                <a:solidFill>
                  <a:srgbClr val="000000"/>
                </a:solidFill>
                <a:uFillTx/>
                <a:latin typeface="Arial"/>
                <a:ea typeface="Arial"/>
              </a:rPr>
              <a:t>Включение историй героев</a:t>
            </a:r>
            <a:endParaRPr b="0" lang="ru-RU" sz="1400" strike="noStrike" u="none">
              <a:solidFill>
                <a:srgbClr val="000000"/>
              </a:solidFill>
              <a:uFillTx/>
              <a:latin typeface="Arial"/>
            </a:endParaRPr>
          </a:p>
          <a:p>
            <a:endParaRPr b="0" lang="ru-RU" sz="1200" strike="noStrike" u="none">
              <a:solidFill>
                <a:srgbClr val="000000"/>
              </a:solidFill>
              <a:uFillTx/>
              <a:latin typeface="Arial"/>
            </a:endParaRPr>
          </a:p>
          <a:p>
            <a:r>
              <a:rPr b="0" lang="en-US" sz="1100" strike="noStrike" u="none">
                <a:solidFill>
                  <a:srgbClr val="000000"/>
                </a:solidFill>
                <a:uFillTx/>
                <a:latin typeface="Arial"/>
                <a:ea typeface="Arial"/>
              </a:rPr>
              <a:t>Использование примеров из истории Хабаровского края в образовательных программах для укрепления связи с малой родиной.</a:t>
            </a:r>
            <a:endParaRPr b="0" lang="ru-RU" sz="11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algn="l" pos="0"/>
              </a:tabLst>
            </a:pPr>
            <a:endParaRPr b="0" lang="ru-RU" sz="11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0" name="Text 3"/>
          <p:cNvSpPr/>
          <p:nvPr/>
        </p:nvSpPr>
        <p:spPr>
          <a:xfrm>
            <a:off x="2453040" y="2552400"/>
            <a:ext cx="1915560" cy="1627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t">
            <a:noAutofit/>
          </a:bodyPr>
          <a:p>
            <a:r>
              <a:rPr b="1" lang="en-US" sz="1400" strike="noStrike" u="none">
                <a:solidFill>
                  <a:srgbClr val="000000"/>
                </a:solidFill>
                <a:uFillTx/>
                <a:latin typeface="Arial"/>
                <a:ea typeface="Arial"/>
              </a:rPr>
              <a:t>Популяризация местных традиций</a:t>
            </a:r>
            <a:endParaRPr b="0" lang="ru-RU" sz="1400" strike="noStrike" u="none">
              <a:solidFill>
                <a:srgbClr val="000000"/>
              </a:solidFill>
              <a:uFillTx/>
              <a:latin typeface="Arial"/>
            </a:endParaRPr>
          </a:p>
          <a:p>
            <a:endParaRPr b="0" lang="ru-RU" sz="1400" strike="noStrike" u="none">
              <a:solidFill>
                <a:srgbClr val="000000"/>
              </a:solidFill>
              <a:uFillTx/>
              <a:latin typeface="Arial"/>
            </a:endParaRPr>
          </a:p>
          <a:p>
            <a:r>
              <a:rPr b="0" lang="en-US" sz="1100" strike="noStrike" u="none">
                <a:solidFill>
                  <a:srgbClr val="000000"/>
                </a:solidFill>
                <a:uFillTx/>
                <a:latin typeface="Arial"/>
                <a:ea typeface="Arial"/>
              </a:rPr>
              <a:t>Распространение культурных и исторических ценностей региона среди молодежи через мероприятия и проекты.</a:t>
            </a:r>
            <a:endParaRPr b="0" lang="ru-RU" sz="11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algn="l" pos="0"/>
              </a:tabLst>
            </a:pPr>
            <a:endParaRPr b="0" lang="ru-RU" sz="11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1" name="Text 4"/>
          <p:cNvSpPr/>
          <p:nvPr/>
        </p:nvSpPr>
        <p:spPr>
          <a:xfrm>
            <a:off x="4519080" y="2552400"/>
            <a:ext cx="1915560" cy="1627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t">
            <a:noAutofit/>
          </a:bodyPr>
          <a:p>
            <a:r>
              <a:rPr b="1" lang="en-US" sz="1400" strike="noStrike" u="none">
                <a:solidFill>
                  <a:srgbClr val="000000"/>
                </a:solidFill>
                <a:uFillTx/>
                <a:latin typeface="Arial"/>
                <a:ea typeface="Arial"/>
              </a:rPr>
              <a:t>Развитие гражданской активности</a:t>
            </a:r>
            <a:endParaRPr b="0" lang="ru-RU" sz="1400" strike="noStrike" u="none">
              <a:solidFill>
                <a:srgbClr val="000000"/>
              </a:solidFill>
              <a:uFillTx/>
              <a:latin typeface="Arial"/>
            </a:endParaRPr>
          </a:p>
          <a:p>
            <a:endParaRPr b="0" lang="ru-RU" sz="1200" strike="noStrike" u="none">
              <a:solidFill>
                <a:srgbClr val="000000"/>
              </a:solidFill>
              <a:uFillTx/>
              <a:latin typeface="Arial"/>
            </a:endParaRPr>
          </a:p>
          <a:p>
            <a:r>
              <a:rPr b="0" lang="en-US" sz="1100" strike="noStrike" u="none">
                <a:solidFill>
                  <a:srgbClr val="000000"/>
                </a:solidFill>
                <a:uFillTx/>
                <a:latin typeface="Arial"/>
                <a:ea typeface="Arial"/>
              </a:rPr>
              <a:t>Поощрение участия подростков в волонтерских и социальных инициативах на основе примеров героев края.</a:t>
            </a:r>
            <a:endParaRPr b="0" lang="ru-RU" sz="11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algn="l" pos="0"/>
              </a:tabLst>
            </a:pPr>
            <a:endParaRPr b="0" lang="ru-RU" sz="11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2" name="Text 5"/>
          <p:cNvSpPr/>
          <p:nvPr/>
        </p:nvSpPr>
        <p:spPr>
          <a:xfrm>
            <a:off x="6585120" y="2552400"/>
            <a:ext cx="1915560" cy="1627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t">
            <a:noAutofit/>
          </a:bodyPr>
          <a:p>
            <a:r>
              <a:rPr b="1" lang="en-US" sz="1400" strike="noStrike" u="none">
                <a:solidFill>
                  <a:srgbClr val="000000"/>
                </a:solidFill>
                <a:uFillTx/>
                <a:latin typeface="Arial"/>
                <a:ea typeface="Arial"/>
              </a:rPr>
              <a:t>Формирование патриотизма</a:t>
            </a:r>
            <a:endParaRPr b="0" lang="ru-RU" sz="1400" strike="noStrike" u="none">
              <a:solidFill>
                <a:srgbClr val="000000"/>
              </a:solidFill>
              <a:uFillTx/>
              <a:latin typeface="Arial"/>
            </a:endParaRPr>
          </a:p>
          <a:p>
            <a:endParaRPr b="0" lang="ru-RU" sz="1200" strike="noStrike" u="none">
              <a:solidFill>
                <a:srgbClr val="000000"/>
              </a:solidFill>
              <a:uFillTx/>
              <a:latin typeface="Arial"/>
            </a:endParaRPr>
          </a:p>
          <a:p>
            <a:r>
              <a:rPr b="0" lang="en-US" sz="1100" strike="noStrike" u="none">
                <a:solidFill>
                  <a:srgbClr val="000000"/>
                </a:solidFill>
                <a:uFillTx/>
                <a:latin typeface="Arial"/>
                <a:ea typeface="Arial"/>
              </a:rPr>
              <a:t>Укрепление чувства гордости и уважения к региону через рассказы о героях и активное вовлечение в региональную жизнь.</a:t>
            </a:r>
            <a:endParaRPr b="0" lang="ru-RU" sz="11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algn="l" pos="0"/>
              </a:tabLst>
            </a:pPr>
            <a:endParaRPr b="0" lang="ru-RU" sz="11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Image 0" descr="preencoded.png"/>
          <p:cNvPicPr/>
          <p:nvPr/>
        </p:nvPicPr>
        <p:blipFill>
          <a:blip r:embed="rId1"/>
          <a:stretch/>
        </p:blipFill>
        <p:spPr>
          <a:xfrm>
            <a:off x="0" y="0"/>
            <a:ext cx="9143640" cy="5143320"/>
          </a:xfrm>
          <a:prstGeom prst="rect">
            <a:avLst/>
          </a:prstGeom>
          <a:ln w="0">
            <a:noFill/>
          </a:ln>
        </p:spPr>
      </p:pic>
      <p:pic>
        <p:nvPicPr>
          <p:cNvPr id="44" name="Image 1" descr="preencoded.png"/>
          <p:cNvPicPr/>
          <p:nvPr/>
        </p:nvPicPr>
        <p:blipFill>
          <a:blip r:embed="rId2"/>
          <a:stretch/>
        </p:blipFill>
        <p:spPr>
          <a:xfrm>
            <a:off x="373320" y="1409760"/>
            <a:ext cx="2751840" cy="1950840"/>
          </a:xfrm>
          <a:prstGeom prst="rect">
            <a:avLst/>
          </a:prstGeom>
          <a:ln w="0">
            <a:noFill/>
          </a:ln>
        </p:spPr>
      </p:pic>
      <p:pic>
        <p:nvPicPr>
          <p:cNvPr id="45" name="Image 2" descr="preencoded.png"/>
          <p:cNvPicPr/>
          <p:nvPr/>
        </p:nvPicPr>
        <p:blipFill>
          <a:blip r:embed="rId3"/>
          <a:stretch/>
        </p:blipFill>
        <p:spPr>
          <a:xfrm>
            <a:off x="0" y="0"/>
            <a:ext cx="9143640" cy="5143320"/>
          </a:xfrm>
          <a:prstGeom prst="rect">
            <a:avLst/>
          </a:prstGeom>
          <a:ln w="0">
            <a:noFill/>
          </a:ln>
        </p:spPr>
      </p:pic>
      <p:pic>
        <p:nvPicPr>
          <p:cNvPr id="46" name="Image 3" descr="preencoded.png"/>
          <p:cNvPicPr/>
          <p:nvPr/>
        </p:nvPicPr>
        <p:blipFill>
          <a:blip r:embed="rId4"/>
          <a:stretch/>
        </p:blipFill>
        <p:spPr>
          <a:xfrm>
            <a:off x="0" y="0"/>
            <a:ext cx="9143640" cy="5143320"/>
          </a:xfrm>
          <a:prstGeom prst="rect">
            <a:avLst/>
          </a:prstGeom>
          <a:ln w="0">
            <a:noFill/>
          </a:ln>
        </p:spPr>
      </p:pic>
      <p:pic>
        <p:nvPicPr>
          <p:cNvPr id="47" name="Image 4" descr="preencoded.png"/>
          <p:cNvPicPr/>
          <p:nvPr/>
        </p:nvPicPr>
        <p:blipFill>
          <a:blip r:embed="rId5"/>
          <a:stretch/>
        </p:blipFill>
        <p:spPr>
          <a:xfrm>
            <a:off x="3196080" y="1409760"/>
            <a:ext cx="2751840" cy="1950840"/>
          </a:xfrm>
          <a:prstGeom prst="rect">
            <a:avLst/>
          </a:prstGeom>
          <a:ln w="0">
            <a:noFill/>
          </a:ln>
        </p:spPr>
      </p:pic>
      <p:pic>
        <p:nvPicPr>
          <p:cNvPr id="48" name="Image 5" descr="preencoded.png"/>
          <p:cNvPicPr/>
          <p:nvPr/>
        </p:nvPicPr>
        <p:blipFill>
          <a:blip r:embed="rId6"/>
          <a:stretch/>
        </p:blipFill>
        <p:spPr>
          <a:xfrm>
            <a:off x="0" y="0"/>
            <a:ext cx="9143640" cy="5143320"/>
          </a:xfrm>
          <a:prstGeom prst="rect">
            <a:avLst/>
          </a:prstGeom>
          <a:ln w="0">
            <a:noFill/>
          </a:ln>
        </p:spPr>
      </p:pic>
      <p:pic>
        <p:nvPicPr>
          <p:cNvPr id="49" name="Image 6" descr="preencoded.png"/>
          <p:cNvPicPr/>
          <p:nvPr/>
        </p:nvPicPr>
        <p:blipFill>
          <a:blip r:embed="rId7"/>
          <a:stretch/>
        </p:blipFill>
        <p:spPr>
          <a:xfrm>
            <a:off x="0" y="0"/>
            <a:ext cx="9143640" cy="5143320"/>
          </a:xfrm>
          <a:prstGeom prst="rect">
            <a:avLst/>
          </a:prstGeom>
          <a:ln w="0">
            <a:noFill/>
          </a:ln>
        </p:spPr>
      </p:pic>
      <p:pic>
        <p:nvPicPr>
          <p:cNvPr id="50" name="Image 7" descr="preencoded.png"/>
          <p:cNvPicPr/>
          <p:nvPr/>
        </p:nvPicPr>
        <p:blipFill>
          <a:blip r:embed="rId8"/>
          <a:stretch/>
        </p:blipFill>
        <p:spPr>
          <a:xfrm>
            <a:off x="6018480" y="1409760"/>
            <a:ext cx="2751840" cy="1950840"/>
          </a:xfrm>
          <a:prstGeom prst="rect">
            <a:avLst/>
          </a:prstGeom>
          <a:ln w="0">
            <a:noFill/>
          </a:ln>
        </p:spPr>
      </p:pic>
      <p:pic>
        <p:nvPicPr>
          <p:cNvPr id="51" name="Image 8" descr="preencoded.png"/>
          <p:cNvPicPr/>
          <p:nvPr/>
        </p:nvPicPr>
        <p:blipFill>
          <a:blip r:embed="rId9"/>
          <a:stretch/>
        </p:blipFill>
        <p:spPr>
          <a:xfrm>
            <a:off x="0" y="0"/>
            <a:ext cx="9143640" cy="5143320"/>
          </a:xfrm>
          <a:prstGeom prst="rect">
            <a:avLst/>
          </a:prstGeom>
          <a:ln w="0">
            <a:noFill/>
          </a:ln>
        </p:spPr>
      </p:pic>
      <p:pic>
        <p:nvPicPr>
          <p:cNvPr id="52" name="Image 9" descr="preencoded.png"/>
          <p:cNvPicPr/>
          <p:nvPr/>
        </p:nvPicPr>
        <p:blipFill>
          <a:blip r:embed="rId10"/>
          <a:stretch/>
        </p:blipFill>
        <p:spPr>
          <a:xfrm>
            <a:off x="0" y="0"/>
            <a:ext cx="9143640" cy="5143320"/>
          </a:xfrm>
          <a:prstGeom prst="rect">
            <a:avLst/>
          </a:prstGeom>
          <a:ln w="0">
            <a:noFill/>
          </a:ln>
        </p:spPr>
      </p:pic>
      <p:sp>
        <p:nvSpPr>
          <p:cNvPr id="53" name="Text 0"/>
          <p:cNvSpPr/>
          <p:nvPr/>
        </p:nvSpPr>
        <p:spPr>
          <a:xfrm>
            <a:off x="372960" y="411840"/>
            <a:ext cx="8397360" cy="7948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t">
            <a:noAutofit/>
          </a:bodyPr>
          <a:p>
            <a:r>
              <a:rPr b="1" lang="en-US" sz="3000" strike="noStrike" u="none">
                <a:solidFill>
                  <a:srgbClr val="000000"/>
                </a:solidFill>
                <a:uFillTx/>
                <a:latin typeface="Arial"/>
                <a:ea typeface="Arial"/>
              </a:rPr>
              <a:t>Исторические герои Хабаровского края</a:t>
            </a:r>
            <a:endParaRPr b="0" lang="ru-RU" sz="30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algn="l" pos="0"/>
              </a:tabLst>
            </a:pPr>
            <a:endParaRPr b="0" lang="ru-RU" sz="30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4" name="Text 1"/>
          <p:cNvSpPr/>
          <p:nvPr/>
        </p:nvSpPr>
        <p:spPr>
          <a:xfrm>
            <a:off x="6936480" y="4611600"/>
            <a:ext cx="1820160" cy="1825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t">
            <a:noAutofit/>
          </a:bodyPr>
          <a:p>
            <a:pPr algn="r" defTabSz="914400">
              <a:lnSpc>
                <a:spcPct val="100000"/>
              </a:lnSpc>
              <a:tabLst>
                <a:tab algn="l" pos="0"/>
              </a:tabLst>
            </a:pPr>
            <a:r>
              <a:rPr b="0" lang="en-US" sz="900" strike="noStrike" u="none">
                <a:solidFill>
                  <a:srgbClr val="000000"/>
                </a:solidFill>
                <a:uFillTx/>
                <a:latin typeface="Arial"/>
                <a:ea typeface="Arial"/>
              </a:rPr>
              <a:t>5</a:t>
            </a:r>
            <a:endParaRPr b="0" lang="ru-RU" sz="9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5" name="Text 2"/>
          <p:cNvSpPr/>
          <p:nvPr/>
        </p:nvSpPr>
        <p:spPr>
          <a:xfrm>
            <a:off x="690120" y="3457080"/>
            <a:ext cx="2310840" cy="10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noAutofit/>
          </a:bodyPr>
          <a:p>
            <a:r>
              <a:rPr b="1" lang="en-US" sz="1170" strike="noStrike" u="none">
                <a:solidFill>
                  <a:srgbClr val="000000"/>
                </a:solidFill>
                <a:uFillTx/>
                <a:latin typeface="Arial"/>
                <a:ea typeface="Arial"/>
              </a:rPr>
              <a:t>Павел Баженов — герой Советского Союза</a:t>
            </a:r>
            <a:endParaRPr b="0" lang="ru-RU" sz="1170" strike="noStrike" u="none">
              <a:solidFill>
                <a:srgbClr val="000000"/>
              </a:solidFill>
              <a:uFillTx/>
              <a:latin typeface="Arial"/>
            </a:endParaRPr>
          </a:p>
          <a:p>
            <a:endParaRPr b="0" lang="ru-RU" sz="1000" strike="noStrike" u="none">
              <a:solidFill>
                <a:srgbClr val="000000"/>
              </a:solidFill>
              <a:uFillTx/>
              <a:latin typeface="Arial"/>
            </a:endParaRPr>
          </a:p>
          <a:p>
            <a:r>
              <a:rPr b="0" lang="en-US" sz="920" strike="noStrike" u="none">
                <a:solidFill>
                  <a:srgbClr val="000000"/>
                </a:solidFill>
                <a:uFillTx/>
                <a:latin typeface="Arial"/>
                <a:ea typeface="Arial"/>
              </a:rPr>
              <a:t>Павел Баженов проявил исключительное мужество на фронтах Второй мировой, защищая родной край и символизируя преданность Родине и самоотверженность.</a:t>
            </a:r>
            <a:endParaRPr b="0" lang="ru-RU" sz="920" strike="noStrike" u="none">
              <a:solidFill>
                <a:srgbClr val="000000"/>
              </a:solidFill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algn="l" pos="0"/>
              </a:tabLst>
            </a:pPr>
            <a:endParaRPr b="0" lang="ru-RU" sz="92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6" name="Text 3"/>
          <p:cNvSpPr/>
          <p:nvPr/>
        </p:nvSpPr>
        <p:spPr>
          <a:xfrm>
            <a:off x="3512880" y="3457080"/>
            <a:ext cx="2310840" cy="10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noAutofit/>
          </a:bodyPr>
          <a:p>
            <a:r>
              <a:rPr b="1" lang="en-US" sz="1170" strike="noStrike" u="none">
                <a:solidFill>
                  <a:srgbClr val="000000"/>
                </a:solidFill>
                <a:uFillTx/>
                <a:latin typeface="Arial"/>
                <a:ea typeface="Arial"/>
              </a:rPr>
              <a:t>Аркадий Шестаков и боевые заслуги у озера Хасан</a:t>
            </a:r>
            <a:endParaRPr b="0" lang="ru-RU" sz="1170" strike="noStrike" u="none">
              <a:solidFill>
                <a:srgbClr val="000000"/>
              </a:solidFill>
              <a:uFillTx/>
              <a:latin typeface="Arial"/>
            </a:endParaRPr>
          </a:p>
          <a:p>
            <a:endParaRPr b="0" lang="ru-RU" sz="1000" strike="noStrike" u="none">
              <a:solidFill>
                <a:srgbClr val="000000"/>
              </a:solidFill>
              <a:uFillTx/>
              <a:latin typeface="Arial"/>
            </a:endParaRPr>
          </a:p>
          <a:p>
            <a:r>
              <a:rPr b="0" lang="en-US" sz="920" strike="noStrike" u="none">
                <a:solidFill>
                  <a:srgbClr val="000000"/>
                </a:solidFill>
                <a:uFillTx/>
                <a:latin typeface="Arial"/>
                <a:ea typeface="Arial"/>
              </a:rPr>
              <a:t>Шестаков участвовал в важных сражениях, демонстрируя героизм и стойкость в защите границ Хабаровского края в трудные исторические периоды.</a:t>
            </a:r>
            <a:endParaRPr b="0" lang="ru-RU" sz="920" strike="noStrike" u="none">
              <a:solidFill>
                <a:srgbClr val="000000"/>
              </a:solidFill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algn="l" pos="0"/>
              </a:tabLst>
            </a:pPr>
            <a:endParaRPr b="0" lang="ru-RU" sz="92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7" name="Text 4"/>
          <p:cNvSpPr/>
          <p:nvPr/>
        </p:nvSpPr>
        <p:spPr>
          <a:xfrm>
            <a:off x="6335640" y="3457080"/>
            <a:ext cx="2310840" cy="100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noAutofit/>
          </a:bodyPr>
          <a:p>
            <a:r>
              <a:rPr b="1" lang="en-US" sz="1170" strike="noStrike" u="none">
                <a:solidFill>
                  <a:srgbClr val="000000"/>
                </a:solidFill>
                <a:uFillTx/>
                <a:latin typeface="Arial"/>
                <a:ea typeface="Arial"/>
              </a:rPr>
              <a:t>Вклад поколения XX века в безопасность региона</a:t>
            </a:r>
            <a:endParaRPr b="0" lang="ru-RU" sz="1170" strike="noStrike" u="none">
              <a:solidFill>
                <a:srgbClr val="000000"/>
              </a:solidFill>
              <a:uFillTx/>
              <a:latin typeface="Arial"/>
            </a:endParaRPr>
          </a:p>
          <a:p>
            <a:endParaRPr b="0" lang="ru-RU" sz="1000" strike="noStrike" u="none">
              <a:solidFill>
                <a:srgbClr val="000000"/>
              </a:solidFill>
              <a:uFillTx/>
              <a:latin typeface="Arial"/>
            </a:endParaRPr>
          </a:p>
          <a:p>
            <a:r>
              <a:rPr b="0" lang="en-US" sz="920" strike="noStrike" u="none">
                <a:solidFill>
                  <a:srgbClr val="000000"/>
                </a:solidFill>
                <a:uFillTx/>
                <a:latin typeface="Arial"/>
                <a:ea typeface="Arial"/>
              </a:rPr>
              <a:t>Многие местные жители внесли решающий вклад в сохранение мира и развитие края, оставив пример мужества и преданности молодым поколениям.</a:t>
            </a:r>
            <a:endParaRPr b="0" lang="ru-RU" sz="920" strike="noStrike" u="none">
              <a:solidFill>
                <a:srgbClr val="000000"/>
              </a:solidFill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algn="l" pos="0"/>
              </a:tabLst>
            </a:pPr>
            <a:endParaRPr b="0" lang="ru-RU" sz="92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Image 0" descr="preencoded.png"/>
          <p:cNvPicPr/>
          <p:nvPr/>
        </p:nvPicPr>
        <p:blipFill>
          <a:blip r:embed="rId1"/>
          <a:stretch/>
        </p:blipFill>
        <p:spPr>
          <a:xfrm>
            <a:off x="0" y="0"/>
            <a:ext cx="9143640" cy="5143320"/>
          </a:xfrm>
          <a:prstGeom prst="rect">
            <a:avLst/>
          </a:prstGeom>
          <a:ln w="0">
            <a:noFill/>
          </a:ln>
        </p:spPr>
      </p:pic>
      <p:pic>
        <p:nvPicPr>
          <p:cNvPr id="59" name="Image 1" descr="preencoded.png"/>
          <p:cNvPicPr/>
          <p:nvPr/>
        </p:nvPicPr>
        <p:blipFill>
          <a:blip r:embed="rId2"/>
          <a:stretch/>
        </p:blipFill>
        <p:spPr>
          <a:xfrm>
            <a:off x="0" y="0"/>
            <a:ext cx="9143640" cy="5143320"/>
          </a:xfrm>
          <a:prstGeom prst="rect">
            <a:avLst/>
          </a:prstGeom>
          <a:ln w="0">
            <a:noFill/>
          </a:ln>
        </p:spPr>
      </p:pic>
      <p:pic>
        <p:nvPicPr>
          <p:cNvPr id="60" name="Image 2" descr="preencoded.png"/>
          <p:cNvPicPr/>
          <p:nvPr/>
        </p:nvPicPr>
        <p:blipFill>
          <a:blip r:embed="rId3"/>
          <a:stretch/>
        </p:blipFill>
        <p:spPr>
          <a:xfrm>
            <a:off x="383760" y="1408320"/>
            <a:ext cx="2793960" cy="1953360"/>
          </a:xfrm>
          <a:prstGeom prst="rect">
            <a:avLst/>
          </a:prstGeom>
          <a:ln w="0">
            <a:noFill/>
          </a:ln>
        </p:spPr>
      </p:pic>
      <p:pic>
        <p:nvPicPr>
          <p:cNvPr id="61" name="Image 3" descr="preencoded.png"/>
          <p:cNvPicPr/>
          <p:nvPr/>
        </p:nvPicPr>
        <p:blipFill>
          <a:blip r:embed="rId4"/>
          <a:stretch/>
        </p:blipFill>
        <p:spPr>
          <a:xfrm>
            <a:off x="0" y="0"/>
            <a:ext cx="9143640" cy="5143320"/>
          </a:xfrm>
          <a:prstGeom prst="rect">
            <a:avLst/>
          </a:prstGeom>
          <a:ln w="0">
            <a:noFill/>
          </a:ln>
        </p:spPr>
      </p:pic>
      <p:pic>
        <p:nvPicPr>
          <p:cNvPr id="62" name="Image 4" descr="preencoded.png"/>
          <p:cNvPicPr/>
          <p:nvPr/>
        </p:nvPicPr>
        <p:blipFill>
          <a:blip r:embed="rId5"/>
          <a:stretch/>
        </p:blipFill>
        <p:spPr>
          <a:xfrm>
            <a:off x="3179160" y="1408320"/>
            <a:ext cx="2793960" cy="1953360"/>
          </a:xfrm>
          <a:prstGeom prst="rect">
            <a:avLst/>
          </a:prstGeom>
          <a:ln w="0">
            <a:noFill/>
          </a:ln>
        </p:spPr>
      </p:pic>
      <p:pic>
        <p:nvPicPr>
          <p:cNvPr id="63" name="Image 5" descr="preencoded.png"/>
          <p:cNvPicPr/>
          <p:nvPr/>
        </p:nvPicPr>
        <p:blipFill>
          <a:blip r:embed="rId6"/>
          <a:stretch/>
        </p:blipFill>
        <p:spPr>
          <a:xfrm>
            <a:off x="0" y="0"/>
            <a:ext cx="9143640" cy="5143320"/>
          </a:xfrm>
          <a:prstGeom prst="rect">
            <a:avLst/>
          </a:prstGeom>
          <a:ln w="0">
            <a:noFill/>
          </a:ln>
        </p:spPr>
      </p:pic>
      <p:pic>
        <p:nvPicPr>
          <p:cNvPr id="64" name="Image 6" descr="preencoded.png"/>
          <p:cNvPicPr/>
          <p:nvPr/>
        </p:nvPicPr>
        <p:blipFill>
          <a:blip r:embed="rId7"/>
          <a:stretch/>
        </p:blipFill>
        <p:spPr>
          <a:xfrm>
            <a:off x="5973120" y="1408320"/>
            <a:ext cx="2793960" cy="1953360"/>
          </a:xfrm>
          <a:prstGeom prst="rect">
            <a:avLst/>
          </a:prstGeom>
          <a:ln w="0">
            <a:noFill/>
          </a:ln>
        </p:spPr>
      </p:pic>
      <p:pic>
        <p:nvPicPr>
          <p:cNvPr id="65" name="Image 7" descr="preencoded.png"/>
          <p:cNvPicPr/>
          <p:nvPr/>
        </p:nvPicPr>
        <p:blipFill>
          <a:blip r:embed="rId8"/>
          <a:stretch/>
        </p:blipFill>
        <p:spPr>
          <a:xfrm>
            <a:off x="0" y="0"/>
            <a:ext cx="9143640" cy="5143320"/>
          </a:xfrm>
          <a:prstGeom prst="rect">
            <a:avLst/>
          </a:prstGeom>
          <a:ln w="0">
            <a:noFill/>
          </a:ln>
        </p:spPr>
      </p:pic>
      <p:sp>
        <p:nvSpPr>
          <p:cNvPr id="66" name="Text 0"/>
          <p:cNvSpPr/>
          <p:nvPr/>
        </p:nvSpPr>
        <p:spPr>
          <a:xfrm>
            <a:off x="372960" y="411840"/>
            <a:ext cx="8383680" cy="7948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t">
            <a:noAutofit/>
          </a:bodyPr>
          <a:p>
            <a:r>
              <a:rPr b="1" lang="en-US" sz="3000" strike="noStrike" u="none">
                <a:solidFill>
                  <a:srgbClr val="000000"/>
                </a:solidFill>
                <a:uFillTx/>
                <a:latin typeface="Arial"/>
                <a:ea typeface="Arial"/>
              </a:rPr>
              <a:t>Современные герои: реальные истории соседей</a:t>
            </a:r>
            <a:endParaRPr b="0" lang="ru-RU" sz="30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algn="l" pos="0"/>
              </a:tabLst>
            </a:pPr>
            <a:endParaRPr b="0" lang="ru-RU" sz="30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67" name="Text 1"/>
          <p:cNvSpPr/>
          <p:nvPr/>
        </p:nvSpPr>
        <p:spPr>
          <a:xfrm>
            <a:off x="6936480" y="4611600"/>
            <a:ext cx="1820160" cy="1825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t">
            <a:noAutofit/>
          </a:bodyPr>
          <a:p>
            <a:pPr algn="r" defTabSz="914400">
              <a:lnSpc>
                <a:spcPct val="100000"/>
              </a:lnSpc>
              <a:tabLst>
                <a:tab algn="l" pos="0"/>
              </a:tabLst>
            </a:pPr>
            <a:r>
              <a:rPr b="0" lang="en-US" sz="900" strike="noStrike" u="none">
                <a:solidFill>
                  <a:srgbClr val="000000"/>
                </a:solidFill>
                <a:uFillTx/>
                <a:latin typeface="Arial"/>
                <a:ea typeface="Arial"/>
              </a:rPr>
              <a:t>6</a:t>
            </a:r>
            <a:endParaRPr b="0" lang="ru-RU" sz="9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68" name="Text 2"/>
          <p:cNvSpPr/>
          <p:nvPr/>
        </p:nvSpPr>
        <p:spPr>
          <a:xfrm>
            <a:off x="526680" y="3539160"/>
            <a:ext cx="2509200" cy="7286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t">
            <a:noAutofit/>
          </a:bodyPr>
          <a:p>
            <a:r>
              <a:rPr b="1" lang="en-US" sz="960" strike="noStrike" u="none">
                <a:solidFill>
                  <a:srgbClr val="ffffff"/>
                </a:solidFill>
                <a:uFillTx/>
                <a:latin typeface="Arial"/>
                <a:ea typeface="Arial"/>
              </a:rPr>
              <a:t>Ученики-волонтеры акции «Добрые дела»</a:t>
            </a:r>
            <a:endParaRPr b="0" lang="ru-RU" sz="960" strike="noStrike" u="none">
              <a:solidFill>
                <a:srgbClr val="000000"/>
              </a:solidFill>
              <a:uFillTx/>
              <a:latin typeface="Arial"/>
            </a:endParaRPr>
          </a:p>
          <a:p>
            <a:endParaRPr b="0" lang="ru-RU" sz="820" strike="noStrike" u="none">
              <a:solidFill>
                <a:srgbClr val="000000"/>
              </a:solidFill>
              <a:uFillTx/>
              <a:latin typeface="Arial"/>
            </a:endParaRPr>
          </a:p>
          <a:p>
            <a:r>
              <a:rPr b="0" lang="en-US" sz="750" strike="noStrike" u="none">
                <a:solidFill>
                  <a:srgbClr val="ffffff"/>
                </a:solidFill>
                <a:uFillTx/>
                <a:latin typeface="Arial"/>
                <a:ea typeface="Arial"/>
              </a:rPr>
              <a:t>Молодые жители Хабаровска организуют помощь пожилым и нуждающимся, развивая чувство взаимопомощи и социальной ответственности среди сверстников.</a:t>
            </a:r>
            <a:endParaRPr b="0" lang="ru-RU" sz="750" strike="noStrike" u="none">
              <a:solidFill>
                <a:srgbClr val="000000"/>
              </a:solidFill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algn="l" pos="0"/>
              </a:tabLst>
            </a:pPr>
            <a:endParaRPr b="0" lang="ru-RU" sz="75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69" name="Text 3"/>
          <p:cNvSpPr/>
          <p:nvPr/>
        </p:nvSpPr>
        <p:spPr>
          <a:xfrm>
            <a:off x="3319560" y="3539160"/>
            <a:ext cx="2509200" cy="7286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t">
            <a:noAutofit/>
          </a:bodyPr>
          <a:p>
            <a:r>
              <a:rPr b="1" lang="en-US" sz="1150" strike="noStrike" u="none">
                <a:solidFill>
                  <a:srgbClr val="ffffff"/>
                </a:solidFill>
                <a:uFillTx/>
                <a:latin typeface="Arial"/>
                <a:ea typeface="Arial"/>
              </a:rPr>
              <a:t>Врачи-герои пандемии</a:t>
            </a:r>
            <a:endParaRPr b="0" lang="ru-RU" sz="1150" strike="noStrike" u="none">
              <a:solidFill>
                <a:srgbClr val="000000"/>
              </a:solidFill>
              <a:uFillTx/>
              <a:latin typeface="Arial"/>
            </a:endParaRPr>
          </a:p>
          <a:p>
            <a:endParaRPr b="0" lang="ru-RU" sz="980" strike="noStrike" u="none">
              <a:solidFill>
                <a:srgbClr val="000000"/>
              </a:solidFill>
              <a:uFillTx/>
              <a:latin typeface="Arial"/>
            </a:endParaRPr>
          </a:p>
          <a:p>
            <a:r>
              <a:rPr b="0" lang="en-US" sz="900" strike="noStrike" u="none">
                <a:solidFill>
                  <a:srgbClr val="ffffff"/>
                </a:solidFill>
                <a:uFillTx/>
                <a:latin typeface="Arial"/>
                <a:ea typeface="Arial"/>
              </a:rPr>
              <a:t>Медицинские работники края показали высокий профессионализм и самоотверженность в борьбе с COVID-19, вдохновляя общество своим примером.</a:t>
            </a:r>
            <a:endParaRPr b="0" lang="ru-RU" sz="9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algn="l" pos="0"/>
              </a:tabLst>
            </a:pPr>
            <a:endParaRPr b="0" lang="ru-RU" sz="9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70" name="Text 4"/>
          <p:cNvSpPr/>
          <p:nvPr/>
        </p:nvSpPr>
        <p:spPr>
          <a:xfrm>
            <a:off x="6113880" y="3539160"/>
            <a:ext cx="2509200" cy="7286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t">
            <a:noAutofit/>
          </a:bodyPr>
          <a:p>
            <a:r>
              <a:rPr b="1" lang="en-US" sz="960" strike="noStrike" u="none">
                <a:solidFill>
                  <a:srgbClr val="ffffff"/>
                </a:solidFill>
                <a:uFillTx/>
                <a:latin typeface="Arial"/>
                <a:ea typeface="Arial"/>
              </a:rPr>
              <a:t>Молодые спортсмены — чемпионы региона</a:t>
            </a:r>
            <a:endParaRPr b="0" lang="ru-RU" sz="960" strike="noStrike" u="none">
              <a:solidFill>
                <a:srgbClr val="000000"/>
              </a:solidFill>
              <a:uFillTx/>
              <a:latin typeface="Arial"/>
            </a:endParaRPr>
          </a:p>
          <a:p>
            <a:endParaRPr b="0" lang="ru-RU" sz="820" strike="noStrike" u="none">
              <a:solidFill>
                <a:srgbClr val="000000"/>
              </a:solidFill>
              <a:uFillTx/>
              <a:latin typeface="Arial"/>
            </a:endParaRPr>
          </a:p>
          <a:p>
            <a:r>
              <a:rPr b="0" lang="en-US" sz="750" strike="noStrike" u="none">
                <a:solidFill>
                  <a:srgbClr val="ffffff"/>
                </a:solidFill>
                <a:uFillTx/>
                <a:latin typeface="Arial"/>
                <a:ea typeface="Arial"/>
              </a:rPr>
              <a:t>Успехи юных атлетов показывают, как настойчивость и трудолюбие ведут к достижению целей, служа личным героическим примером для молодежи.</a:t>
            </a:r>
            <a:endParaRPr b="0" lang="ru-RU" sz="750" strike="noStrike" u="none">
              <a:solidFill>
                <a:srgbClr val="000000"/>
              </a:solidFill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tabLst>
                <a:tab algn="l" pos="0"/>
              </a:tabLst>
            </a:pPr>
            <a:endParaRPr b="0" lang="ru-RU" sz="75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" name="Image 0" descr="preencoded.png"/>
          <p:cNvPicPr/>
          <p:nvPr/>
        </p:nvPicPr>
        <p:blipFill>
          <a:blip r:embed="rId1"/>
          <a:stretch/>
        </p:blipFill>
        <p:spPr>
          <a:xfrm>
            <a:off x="0" y="0"/>
            <a:ext cx="9143640" cy="5143320"/>
          </a:xfrm>
          <a:prstGeom prst="rect">
            <a:avLst/>
          </a:prstGeom>
          <a:ln w="0">
            <a:noFill/>
          </a:ln>
        </p:spPr>
      </p:pic>
      <p:pic>
        <p:nvPicPr>
          <p:cNvPr id="72" name="Image 1" descr="preencoded.png"/>
          <p:cNvPicPr/>
          <p:nvPr/>
        </p:nvPicPr>
        <p:blipFill>
          <a:blip r:embed="rId2"/>
          <a:stretch/>
        </p:blipFill>
        <p:spPr>
          <a:xfrm>
            <a:off x="0" y="0"/>
            <a:ext cx="9143640" cy="5143320"/>
          </a:xfrm>
          <a:prstGeom prst="rect">
            <a:avLst/>
          </a:prstGeom>
          <a:ln w="0">
            <a:noFill/>
          </a:ln>
        </p:spPr>
      </p:pic>
      <p:pic>
        <p:nvPicPr>
          <p:cNvPr id="73" name="Image 2" descr="preencoded.png"/>
          <p:cNvPicPr/>
          <p:nvPr/>
        </p:nvPicPr>
        <p:blipFill>
          <a:blip r:embed="rId3"/>
          <a:stretch/>
        </p:blipFill>
        <p:spPr>
          <a:xfrm>
            <a:off x="901080" y="1595880"/>
            <a:ext cx="3603600" cy="2125080"/>
          </a:xfrm>
          <a:prstGeom prst="rect">
            <a:avLst/>
          </a:prstGeom>
          <a:ln w="0">
            <a:noFill/>
          </a:ln>
        </p:spPr>
      </p:pic>
      <p:sp>
        <p:nvSpPr>
          <p:cNvPr id="74" name="Text 0"/>
          <p:cNvSpPr/>
          <p:nvPr/>
        </p:nvSpPr>
        <p:spPr>
          <a:xfrm>
            <a:off x="372960" y="411840"/>
            <a:ext cx="8383680" cy="7948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t">
            <a:noAutofit/>
          </a:bodyPr>
          <a:p>
            <a:r>
              <a:rPr b="1" lang="en-US" sz="3000" strike="noStrike" u="none">
                <a:solidFill>
                  <a:srgbClr val="000000"/>
                </a:solidFill>
                <a:uFillTx/>
                <a:latin typeface="Arial"/>
                <a:ea typeface="Arial"/>
              </a:rPr>
              <a:t>Сравнительная характеристика героических поступков</a:t>
            </a:r>
            <a:endParaRPr b="0" lang="ru-RU" sz="30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algn="l" pos="0"/>
              </a:tabLst>
            </a:pPr>
            <a:endParaRPr b="0" lang="ru-RU" sz="30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75" name="Text 1"/>
          <p:cNvSpPr/>
          <p:nvPr/>
        </p:nvSpPr>
        <p:spPr>
          <a:xfrm>
            <a:off x="6936480" y="4611600"/>
            <a:ext cx="1820160" cy="1825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t">
            <a:noAutofit/>
          </a:bodyPr>
          <a:p>
            <a:pPr algn="r" defTabSz="914400">
              <a:lnSpc>
                <a:spcPct val="100000"/>
              </a:lnSpc>
              <a:tabLst>
                <a:tab algn="l" pos="0"/>
              </a:tabLst>
            </a:pPr>
            <a:r>
              <a:rPr b="0" lang="en-US" sz="900" strike="noStrike" u="none">
                <a:solidFill>
                  <a:srgbClr val="000000"/>
                </a:solidFill>
                <a:uFillTx/>
                <a:latin typeface="Arial"/>
                <a:ea typeface="Arial"/>
              </a:rPr>
              <a:t>7</a:t>
            </a:r>
            <a:endParaRPr b="0" lang="ru-RU" sz="9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76" name="Text 2"/>
          <p:cNvSpPr/>
          <p:nvPr/>
        </p:nvSpPr>
        <p:spPr>
          <a:xfrm>
            <a:off x="5213880" y="1438200"/>
            <a:ext cx="3044160" cy="24807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noAutofit/>
          </a:bodyPr>
          <a:p>
            <a:r>
              <a:rPr b="0" lang="en-US" sz="1400" strike="noStrike" u="none">
                <a:solidFill>
                  <a:srgbClr val="000000"/>
                </a:solidFill>
                <a:uFillTx/>
                <a:latin typeface="Arial"/>
                <a:ea typeface="Arial"/>
              </a:rPr>
              <a:t>Таблица иллюстрирует разнообразие героизма по времени и сферам деятельности в Хабаровском крае.</a:t>
            </a:r>
            <a:endParaRPr b="0" lang="ru-RU" sz="1400" strike="noStrike" u="none">
              <a:solidFill>
                <a:srgbClr val="000000"/>
              </a:solidFill>
              <a:uFillTx/>
              <a:latin typeface="Arial"/>
            </a:endParaRPr>
          </a:p>
          <a:p>
            <a:endParaRPr b="0" lang="ru-RU" sz="1100" strike="noStrike" u="none">
              <a:solidFill>
                <a:srgbClr val="000000"/>
              </a:solidFill>
              <a:uFillTx/>
              <a:latin typeface="Arial"/>
            </a:endParaRPr>
          </a:p>
          <a:p>
            <a:r>
              <a:rPr b="0" lang="en-US" sz="1100" strike="noStrike" u="none">
                <a:solidFill>
                  <a:srgbClr val="000000"/>
                </a:solidFill>
                <a:uFillTx/>
                <a:latin typeface="Arial"/>
                <a:ea typeface="Arial"/>
              </a:rPr>
              <a:t>Героизм проявляется как в военных, так и в социальных сферах, объединяя поколения в служении краю.</a:t>
            </a:r>
            <a:endParaRPr b="0" lang="ru-RU" sz="11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algn="l" pos="0"/>
              </a:tabLst>
            </a:pPr>
            <a:endParaRPr b="0" lang="ru-RU" sz="11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77" name="Text 3"/>
          <p:cNvSpPr/>
          <p:nvPr/>
        </p:nvSpPr>
        <p:spPr>
          <a:xfrm>
            <a:off x="387000" y="4307760"/>
            <a:ext cx="3119760" cy="4402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t">
            <a:noAutofit/>
          </a:bodyPr>
          <a:p>
            <a:endParaRPr b="0" lang="ru-RU" sz="11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algn="l" pos="0"/>
              </a:tabLst>
            </a:pPr>
            <a:endParaRPr b="0" lang="ru-RU" sz="11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" name="Image 0" descr="preencoded.png"/>
          <p:cNvPicPr/>
          <p:nvPr/>
        </p:nvPicPr>
        <p:blipFill>
          <a:blip r:embed="rId1"/>
          <a:stretch/>
        </p:blipFill>
        <p:spPr>
          <a:xfrm>
            <a:off x="0" y="0"/>
            <a:ext cx="9143640" cy="5143320"/>
          </a:xfrm>
          <a:prstGeom prst="rect">
            <a:avLst/>
          </a:prstGeom>
          <a:ln w="0">
            <a:noFill/>
          </a:ln>
        </p:spPr>
      </p:pic>
      <p:pic>
        <p:nvPicPr>
          <p:cNvPr id="79" name="Image 1" descr="preencoded.png"/>
          <p:cNvPicPr/>
          <p:nvPr/>
        </p:nvPicPr>
        <p:blipFill>
          <a:blip r:embed="rId2"/>
          <a:stretch/>
        </p:blipFill>
        <p:spPr>
          <a:xfrm>
            <a:off x="0" y="0"/>
            <a:ext cx="9143640" cy="5143320"/>
          </a:xfrm>
          <a:prstGeom prst="rect">
            <a:avLst/>
          </a:prstGeom>
          <a:ln w="0">
            <a:noFill/>
          </a:ln>
        </p:spPr>
      </p:pic>
      <p:pic>
        <p:nvPicPr>
          <p:cNvPr id="80" name="Image 2" descr="preencoded.png"/>
          <p:cNvPicPr/>
          <p:nvPr/>
        </p:nvPicPr>
        <p:blipFill>
          <a:blip r:embed="rId3"/>
          <a:stretch/>
        </p:blipFill>
        <p:spPr>
          <a:xfrm>
            <a:off x="4029120" y="1554120"/>
            <a:ext cx="4590720" cy="2252160"/>
          </a:xfrm>
          <a:prstGeom prst="rect">
            <a:avLst/>
          </a:prstGeom>
          <a:ln w="0">
            <a:noFill/>
          </a:ln>
        </p:spPr>
      </p:pic>
      <p:sp>
        <p:nvSpPr>
          <p:cNvPr id="81" name="Text 0"/>
          <p:cNvSpPr/>
          <p:nvPr/>
        </p:nvSpPr>
        <p:spPr>
          <a:xfrm>
            <a:off x="372960" y="411840"/>
            <a:ext cx="8383680" cy="7948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t">
            <a:noAutofit/>
          </a:bodyPr>
          <a:p>
            <a:r>
              <a:rPr b="1" lang="en-US" sz="3000" strike="noStrike" u="none">
                <a:solidFill>
                  <a:srgbClr val="000000"/>
                </a:solidFill>
                <a:uFillTx/>
                <a:latin typeface="Arial"/>
                <a:ea typeface="Arial"/>
              </a:rPr>
              <a:t>Динамика общественного признания героев</a:t>
            </a:r>
            <a:endParaRPr b="0" lang="ru-RU" sz="30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algn="l" pos="0"/>
              </a:tabLst>
            </a:pPr>
            <a:endParaRPr b="0" lang="ru-RU" sz="30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82" name="Text 1"/>
          <p:cNvSpPr/>
          <p:nvPr/>
        </p:nvSpPr>
        <p:spPr>
          <a:xfrm>
            <a:off x="6936480" y="4611600"/>
            <a:ext cx="1820160" cy="1825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t">
            <a:noAutofit/>
          </a:bodyPr>
          <a:p>
            <a:pPr algn="r" defTabSz="914400">
              <a:lnSpc>
                <a:spcPct val="100000"/>
              </a:lnSpc>
              <a:tabLst>
                <a:tab algn="l" pos="0"/>
              </a:tabLst>
            </a:pPr>
            <a:r>
              <a:rPr b="0" lang="en-US" sz="900" strike="noStrike" u="none">
                <a:solidFill>
                  <a:srgbClr val="000000"/>
                </a:solidFill>
                <a:uFillTx/>
                <a:latin typeface="Arial"/>
                <a:ea typeface="Arial"/>
              </a:rPr>
              <a:t>8</a:t>
            </a:r>
            <a:endParaRPr b="0" lang="ru-RU" sz="9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83" name="Text 2"/>
          <p:cNvSpPr/>
          <p:nvPr/>
        </p:nvSpPr>
        <p:spPr>
          <a:xfrm>
            <a:off x="400320" y="1676880"/>
            <a:ext cx="2507040" cy="1789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noAutofit/>
          </a:bodyPr>
          <a:p>
            <a:r>
              <a:rPr b="0" lang="en-US" sz="1400" strike="noStrike" u="none">
                <a:solidFill>
                  <a:srgbClr val="000000"/>
                </a:solidFill>
                <a:uFillTx/>
                <a:latin typeface="Arial"/>
                <a:ea typeface="Arial"/>
              </a:rPr>
              <a:t>Наблюдается устойчивый рост интереса к героям региона, особенно заметный после 2020 года.</a:t>
            </a:r>
            <a:endParaRPr b="0" lang="ru-RU" sz="1400" strike="noStrike" u="none">
              <a:solidFill>
                <a:srgbClr val="000000"/>
              </a:solidFill>
              <a:uFillTx/>
              <a:latin typeface="Arial"/>
            </a:endParaRPr>
          </a:p>
          <a:p>
            <a:endParaRPr b="0" lang="ru-RU" sz="1100" strike="noStrike" u="none">
              <a:solidFill>
                <a:srgbClr val="000000"/>
              </a:solidFill>
              <a:uFillTx/>
              <a:latin typeface="Arial"/>
            </a:endParaRPr>
          </a:p>
          <a:p>
            <a:r>
              <a:rPr b="0" lang="en-US" sz="1100" strike="noStrike" u="none">
                <a:solidFill>
                  <a:srgbClr val="61a6ad"/>
                </a:solidFill>
                <a:uFillTx/>
                <a:latin typeface="Arial"/>
                <a:ea typeface="Arial"/>
              </a:rPr>
              <a:t>Рост публикаций свидетельствует о повышении значимости героических образов для молодежи и общества в целом.</a:t>
            </a:r>
            <a:endParaRPr b="0" lang="ru-RU" sz="11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algn="l" pos="0"/>
              </a:tabLst>
            </a:pPr>
            <a:endParaRPr b="0" lang="ru-RU" sz="11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84" name="Text 3"/>
          <p:cNvSpPr/>
          <p:nvPr/>
        </p:nvSpPr>
        <p:spPr>
          <a:xfrm>
            <a:off x="3890160" y="4017240"/>
            <a:ext cx="3119760" cy="4402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t">
            <a:noAutofit/>
          </a:bodyPr>
          <a:p>
            <a:r>
              <a:rPr b="0" lang="en-US" sz="1100" strike="noStrike" u="none">
                <a:solidFill>
                  <a:srgbClr val="000000"/>
                </a:solidFill>
                <a:uFillTx/>
                <a:latin typeface="Arial"/>
                <a:ea typeface="Arial"/>
              </a:rPr>
              <a:t>Аналитика региональных СМИ, 2015-2023 гг.</a:t>
            </a:r>
            <a:endParaRPr b="0" lang="ru-RU" sz="11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algn="l" pos="0"/>
              </a:tabLst>
            </a:pPr>
            <a:endParaRPr b="0" lang="ru-RU" sz="11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5" name="Image 0" descr="preencoded.png"/>
          <p:cNvPicPr/>
          <p:nvPr/>
        </p:nvPicPr>
        <p:blipFill>
          <a:blip r:embed="rId1"/>
          <a:stretch/>
        </p:blipFill>
        <p:spPr>
          <a:xfrm>
            <a:off x="0" y="0"/>
            <a:ext cx="9143640" cy="5143320"/>
          </a:xfrm>
          <a:prstGeom prst="rect">
            <a:avLst/>
          </a:prstGeom>
          <a:ln w="0">
            <a:noFill/>
          </a:ln>
        </p:spPr>
      </p:pic>
      <p:pic>
        <p:nvPicPr>
          <p:cNvPr id="86" name="Image 1" descr="preencoded.png"/>
          <p:cNvPicPr/>
          <p:nvPr/>
        </p:nvPicPr>
        <p:blipFill>
          <a:blip r:embed="rId2"/>
          <a:stretch/>
        </p:blipFill>
        <p:spPr>
          <a:xfrm>
            <a:off x="387000" y="1658160"/>
            <a:ext cx="2788200" cy="2662920"/>
          </a:xfrm>
          <a:prstGeom prst="rect">
            <a:avLst/>
          </a:prstGeom>
          <a:ln w="0">
            <a:noFill/>
          </a:ln>
        </p:spPr>
      </p:pic>
      <p:pic>
        <p:nvPicPr>
          <p:cNvPr id="87" name="Image 2" descr="preencoded.png"/>
          <p:cNvPicPr/>
          <p:nvPr/>
        </p:nvPicPr>
        <p:blipFill>
          <a:blip r:embed="rId3"/>
          <a:stretch/>
        </p:blipFill>
        <p:spPr>
          <a:xfrm>
            <a:off x="0" y="0"/>
            <a:ext cx="9143640" cy="5143320"/>
          </a:xfrm>
          <a:prstGeom prst="rect">
            <a:avLst/>
          </a:prstGeom>
          <a:ln w="0">
            <a:noFill/>
          </a:ln>
        </p:spPr>
      </p:pic>
      <p:sp>
        <p:nvSpPr>
          <p:cNvPr id="88" name="Text 0"/>
          <p:cNvSpPr/>
          <p:nvPr/>
        </p:nvSpPr>
        <p:spPr>
          <a:xfrm>
            <a:off x="372960" y="411840"/>
            <a:ext cx="8383680" cy="7948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t">
            <a:noAutofit/>
          </a:bodyPr>
          <a:p>
            <a:r>
              <a:rPr b="1" lang="en-US" sz="3000" strike="noStrike" u="none">
                <a:solidFill>
                  <a:srgbClr val="000000"/>
                </a:solidFill>
                <a:uFillTx/>
                <a:latin typeface="Arial"/>
                <a:ea typeface="Arial"/>
              </a:rPr>
              <a:t>Влияние примера героев на молодежь региона</a:t>
            </a:r>
            <a:endParaRPr b="0" lang="ru-RU" sz="30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algn="l" pos="0"/>
              </a:tabLst>
            </a:pPr>
            <a:endParaRPr b="0" lang="ru-RU" sz="30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89" name="Text 1"/>
          <p:cNvSpPr/>
          <p:nvPr/>
        </p:nvSpPr>
        <p:spPr>
          <a:xfrm>
            <a:off x="3424320" y="1800360"/>
            <a:ext cx="2401200" cy="23569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noAutofit/>
          </a:bodyPr>
          <a:p>
            <a:r>
              <a:rPr b="0" lang="en-US" sz="1100" strike="noStrike" u="none">
                <a:solidFill>
                  <a:srgbClr val="ffffff"/>
                </a:solidFill>
                <a:uFillTx/>
                <a:latin typeface="Arial"/>
                <a:ea typeface="Arial"/>
              </a:rPr>
              <a:t>72% подростков признают, что примеры местных героев мотивируют их к социально значимой деятельности и волонтерству.</a:t>
            </a:r>
            <a:endParaRPr b="0" lang="ru-RU" sz="11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algn="l" pos="0"/>
              </a:tabLst>
            </a:pPr>
            <a:endParaRPr b="0" lang="ru-RU" sz="11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90" name="Text 2"/>
          <p:cNvSpPr/>
          <p:nvPr/>
        </p:nvSpPr>
        <p:spPr>
          <a:xfrm>
            <a:off x="6936480" y="4611600"/>
            <a:ext cx="1820160" cy="1825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t">
            <a:noAutofit/>
          </a:bodyPr>
          <a:p>
            <a:pPr algn="r" defTabSz="914400">
              <a:lnSpc>
                <a:spcPct val="100000"/>
              </a:lnSpc>
              <a:tabLst>
                <a:tab algn="l" pos="0"/>
              </a:tabLst>
            </a:pPr>
            <a:r>
              <a:rPr b="0" lang="en-US" sz="900" strike="noStrike" u="none">
                <a:solidFill>
                  <a:srgbClr val="000000"/>
                </a:solidFill>
                <a:uFillTx/>
                <a:latin typeface="Arial"/>
                <a:ea typeface="Arial"/>
              </a:rPr>
              <a:t>9</a:t>
            </a:r>
            <a:endParaRPr b="0" lang="ru-RU" sz="9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91" name="Text 3"/>
          <p:cNvSpPr/>
          <p:nvPr/>
        </p:nvSpPr>
        <p:spPr>
          <a:xfrm>
            <a:off x="6215040" y="1800360"/>
            <a:ext cx="2401200" cy="23569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noAutofit/>
          </a:bodyPr>
          <a:p>
            <a:r>
              <a:rPr b="0" lang="en-US" sz="1100" strike="noStrike" u="none">
                <a:solidFill>
                  <a:srgbClr val="ffffff"/>
                </a:solidFill>
                <a:uFillTx/>
                <a:latin typeface="Arial"/>
                <a:ea typeface="Arial"/>
              </a:rPr>
              <a:t>Студенческие встречи и проекты с участием героев способствуют развитию патриотизма и гражданской ответственности среди молодежи.</a:t>
            </a:r>
            <a:endParaRPr b="0" lang="ru-RU" sz="11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algn="l" pos="0"/>
              </a:tabLst>
            </a:pPr>
            <a:endParaRPr b="0" lang="ru-RU" sz="11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Image 0"/>
          <p:cNvSpPr txBox="1"/>
          <p:nvPr/>
        </p:nvSpPr>
        <p:spPr>
          <a:xfrm>
            <a:off x="36360" y="-540000"/>
            <a:ext cx="9143640" cy="5143320"/>
          </a:xfrm>
          <a:prstGeom prst="rect">
            <a:avLst/>
          </a:prstGeom>
          <a:blipFill rotWithShape="0">
            <a:blip r:embed="rId1"/>
            <a:stretch/>
          </a:blipFill>
          <a:ln w="0">
            <a:noFill/>
          </a:ln>
        </p:spPr>
        <p:txBody>
          <a:bodyPr lIns="90000" rIns="90000" tIns="45000" bIns="45000" anchor="t" anchorCtr="1">
            <a:noAutofit/>
          </a:bodyPr>
          <a:p>
            <a:pPr algn="ctr"/>
            <a:r>
              <a:rPr b="0" lang="ru-RU" sz="1800" strike="noStrike" u="none">
                <a:solidFill>
                  <a:srgbClr val="000000"/>
                </a:solidFill>
                <a:uFillTx/>
                <a:latin typeface="Times New Roman"/>
              </a:rPr>
              <a:t>Список использованных источников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r>
              <a:rPr b="0" lang="ru-RU" sz="1800" strike="noStrike" u="none">
                <a:solidFill>
                  <a:srgbClr val="000000"/>
                </a:solidFill>
                <a:uFillTx/>
                <a:latin typeface="Times New Roman"/>
                <a:hlinkClick r:id="rId2"/>
              </a:rPr>
              <a:t>https://ru.wikipedia.org/wiki/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r>
              <a:rPr b="0" lang="ru-RU" sz="1800" strike="noStrike" u="none">
                <a:solidFill>
                  <a:srgbClr val="000000"/>
                </a:solidFill>
                <a:uFillTx/>
                <a:latin typeface="Times New Roman"/>
                <a:hlinkClick r:id="rId3"/>
              </a:rPr>
              <a:t>https://history.ru/read/articles/tihookeanskaya-zvezda-habarovskiy-kray-2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r>
              <a:rPr b="0" lang="ru-RU" sz="1800" strike="noStrike" u="none">
                <a:solidFill>
                  <a:srgbClr val="000000"/>
                </a:solidFill>
                <a:uFillTx/>
                <a:latin typeface="Times New Roman"/>
                <a:hlinkClick r:id="rId4"/>
              </a:rPr>
              <a:t>https://www.mlg.ru/ratings/media/regional/13782/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r>
              <a:rPr b="0" lang="ru-RU" sz="1800" strike="noStrike" u="none">
                <a:solidFill>
                  <a:srgbClr val="000000"/>
                </a:solidFill>
                <a:uFillTx/>
                <a:latin typeface="Times New Roman"/>
                <a:hlinkClick r:id="rId5"/>
              </a:rPr>
              <a:t>https://znanierussia.ru/articles/Список_Героев_Советского_Союза_(Хабаровский_край)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93" name="Image 1" descr="preencoded.png"/>
          <p:cNvPicPr/>
          <p:nvPr/>
        </p:nvPicPr>
        <p:blipFill>
          <a:blip r:embed="rId6"/>
          <a:stretch/>
        </p:blipFill>
        <p:spPr>
          <a:xfrm>
            <a:off x="0" y="0"/>
            <a:ext cx="9143640" cy="5143320"/>
          </a:xfrm>
          <a:prstGeom prst="rect">
            <a:avLst/>
          </a:prstGeom>
          <a:ln w="0">
            <a:noFill/>
          </a:ln>
        </p:spPr>
      </p:pic>
      <p:sp>
        <p:nvSpPr>
          <p:cNvPr id="94" name="Text 0"/>
          <p:cNvSpPr/>
          <p:nvPr/>
        </p:nvSpPr>
        <p:spPr>
          <a:xfrm>
            <a:off x="2251080" y="360000"/>
            <a:ext cx="4778280" cy="10800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t">
            <a:noAutofit/>
          </a:bodyPr>
          <a:p>
            <a:pPr algn="ctr"/>
            <a:endParaRPr b="0" lang="ru-RU" sz="2610" strike="noStrike" u="none">
              <a:solidFill>
                <a:srgbClr val="000000"/>
              </a:solidFill>
              <a:uFillTx/>
              <a:latin typeface="Arial"/>
            </a:endParaRPr>
          </a:p>
          <a:p>
            <a:pPr defTabSz="914400">
              <a:lnSpc>
                <a:spcPct val="100000"/>
              </a:lnSpc>
              <a:tabLst>
                <a:tab algn="l" pos="0"/>
              </a:tabLst>
            </a:pPr>
            <a:endParaRPr b="0" lang="ru-RU" sz="261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 pitchFamily="0" charset="1"/>
        <a:ea typeface=""/>
        <a:cs typeface=""/>
      </a:majorFont>
      <a:minorFont>
        <a:latin typeface="Calibri" panose="020F0502020204030204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lumMod val="110000"/>
                <a:tint val="67000"/>
              </a:schemeClr>
            </a:gs>
            <a:gs pos="50000">
              <a:schemeClr val="phClr">
                <a:lumMod val="105000"/>
                <a:tint val="73000"/>
              </a:schemeClr>
            </a:gs>
            <a:gs pos="100000">
              <a:schemeClr val="phClr">
                <a:lumMod val="105000"/>
                <a:tint val="81000"/>
              </a:schemeClr>
            </a:gs>
          </a:gsLst>
          <a:lin ang="5400000" scaled="0"/>
          <a:tileRect l="0" t="0" r="0" b="0"/>
        </a:gradFill>
        <a:gradFill>
          <a:gsLst>
            <a:gs pos="0">
              <a:schemeClr val="phClr">
                <a:lumMod val="102000"/>
                <a:tint val="94000"/>
              </a:schemeClr>
            </a:gs>
            <a:gs pos="50000">
              <a:schemeClr val="phClr">
                <a:lumMod val="100000"/>
                <a:shade val="100000"/>
              </a:schemeClr>
            </a:gs>
            <a:gs pos="100000">
              <a:schemeClr val="phClr">
                <a:lumMod val="99000"/>
                <a:shade val="78000"/>
              </a:schemeClr>
            </a:gs>
          </a:gsLst>
          <a:lin ang="5400000" scaled="0"/>
          <a:tileRect l="0" t="0" r="0" b="0"/>
        </a:gradFill>
      </a:fillStyleLst>
      <a:lnStyleLst>
        <a:ln w="6350" cap="flat" cmpd="sng" algn="ctr">
          <a:prstDash val="solid"/>
          <a:miter lim="800000"/>
        </a:ln>
        <a:ln w="12700" cap="flat" cmpd="sng" algn="ctr">
          <a:prstDash val="solid"/>
          <a:miter lim="800000"/>
        </a:ln>
        <a:ln w="19050" cap="flat" cmpd="sng" algn="ctr"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</a:schemeClr>
            </a:gs>
            <a:gs pos="50000">
              <a:schemeClr val="phClr">
                <a:tint val="98000"/>
                <a:shade val="90000"/>
                <a:lumMod val="103000"/>
              </a:schemeClr>
            </a:gs>
            <a:gs pos="100000">
              <a:schemeClr val="phClr">
                <a:shade val="63000"/>
              </a:schemeClr>
            </a:gs>
          </a:gsLst>
          <a:lin ang="5400000" scaled="0"/>
          <a:tileRect l="0" t="0" r="0" b="0"/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 cap="flat" cmpd="sng" algn="ctr">
          <a:prstDash val="solid"/>
          <a:miter/>
        </a:ln>
        <a:ln w="6350" cap="flat" cmpd="sng" algn="ctr">
          <a:prstDash val="solid"/>
          <a:miter/>
        </a:ln>
        <a:ln w="635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Application>LibreOffice/24.8.0.3$Windows_X86_64 LibreOffice_project/0bdf1299c94fe897b119f97f3c613e9dca6be583</Application>
  <AppVersion>15.0000</AppVersion>
  <Words>0</Words>
  <Paragraphs>0</Paragraphs>
  <Company>PptxGenJS</Company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2026-02-24T23:12:02Z</dcterms:created>
  <dc:creator>PptxGenJS</dc:creator>
  <dc:description/>
  <dc:language>ru-RU</dc:language>
  <cp:lastModifiedBy/>
  <dcterms:modified xsi:type="dcterms:W3CDTF">2026-02-25T09:47:31Z</dcterms:modified>
  <cp:revision>2</cp:revision>
  <dc:subject>PptxGenJS Presentation</dc:subject>
  <dc:title>PptxGenJS Presentation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otes">
    <vt:i4>10</vt:i4>
  </property>
  <property fmtid="{D5CDD505-2E9C-101B-9397-08002B2CF9AE}" pid="3" name="PresentationFormat">
    <vt:lpwstr>On-screen Show (16:9)</vt:lpwstr>
  </property>
  <property fmtid="{D5CDD505-2E9C-101B-9397-08002B2CF9AE}" pid="4" name="Slides">
    <vt:i4>10</vt:i4>
  </property>
</Properties>
</file>