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5853113" cy="32908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7" autoAdjust="0"/>
    <p:restoredTop sz="94660"/>
  </p:normalViewPr>
  <p:slideViewPr>
    <p:cSldViewPr snapToGrid="0">
      <p:cViewPr>
        <p:scale>
          <a:sx n="153" d="100"/>
          <a:sy n="153" d="100"/>
        </p:scale>
        <p:origin x="-534" y="-30"/>
      </p:cViewPr>
      <p:guideLst>
        <p:guide orient="horz" pos="1036"/>
        <p:guide pos="18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92655" y="1775392"/>
            <a:ext cx="5316578" cy="548481"/>
          </a:xfrm>
        </p:spPr>
        <p:txBody>
          <a:bodyPr>
            <a:noAutofit/>
          </a:bodyPr>
          <a:lstStyle>
            <a:lvl1pPr marL="0" indent="0" algn="ctr">
              <a:buNone/>
              <a:defRPr sz="1300" spc="57" baseline="0">
                <a:solidFill>
                  <a:schemeClr val="tx2"/>
                </a:solidFill>
              </a:defRPr>
            </a:lvl1pPr>
            <a:lvl2pPr marL="261244" indent="0" algn="ctr">
              <a:buNone/>
            </a:lvl2pPr>
            <a:lvl3pPr marL="522488" indent="0" algn="ctr">
              <a:buNone/>
            </a:lvl3pPr>
            <a:lvl4pPr marL="783732" indent="0" algn="ctr">
              <a:buNone/>
            </a:lvl4pPr>
            <a:lvl5pPr marL="1044976" indent="0" algn="ctr">
              <a:buNone/>
            </a:lvl5pPr>
            <a:lvl6pPr marL="1306220" indent="0" algn="ctr">
              <a:buNone/>
            </a:lvl6pPr>
            <a:lvl7pPr marL="1567464" indent="0" algn="ctr">
              <a:buNone/>
            </a:lvl7pPr>
            <a:lvl8pPr marL="1828709" indent="0" algn="ctr">
              <a:buNone/>
            </a:lvl8pPr>
            <a:lvl9pPr marL="2089953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292655" y="687992"/>
            <a:ext cx="5316578" cy="950701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27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936873" y="1703568"/>
            <a:ext cx="1902262" cy="762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013978" y="1703568"/>
            <a:ext cx="1902262" cy="762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2906296" y="1692136"/>
            <a:ext cx="29266" cy="21939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52249" tIns="26124" rIns="52249" bIns="26124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292656" y="731309"/>
            <a:ext cx="5267802" cy="2193925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983" y="1682009"/>
            <a:ext cx="5072698" cy="658178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27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8983" y="2379566"/>
            <a:ext cx="5072698" cy="472537"/>
          </a:xfrm>
        </p:spPr>
        <p:txBody>
          <a:bodyPr anchor="t"/>
          <a:lstStyle>
            <a:lvl1pPr marL="0" indent="0">
              <a:buNone/>
              <a:defRPr sz="1100" spc="57" baseline="0">
                <a:solidFill>
                  <a:schemeClr val="tx2"/>
                </a:solidFill>
              </a:defRPr>
            </a:lvl1pPr>
            <a:lvl2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38983" y="2359474"/>
            <a:ext cx="5072698" cy="2064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292656" y="731309"/>
            <a:ext cx="2598782" cy="2193925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2975333" y="731309"/>
            <a:ext cx="2598782" cy="2193925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2656" y="671610"/>
            <a:ext cx="2586141" cy="365654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52249" tIns="26124" rIns="52249" bIns="26124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tx2"/>
                </a:solidFill>
              </a:defRPr>
            </a:lvl1pPr>
            <a:lvl2pPr>
              <a:buNone/>
              <a:defRPr sz="1100" b="1"/>
            </a:lvl2pPr>
            <a:lvl3pPr>
              <a:buNone/>
              <a:defRPr sz="1000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292656" y="1056604"/>
            <a:ext cx="2585125" cy="1878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2976349" y="1056604"/>
            <a:ext cx="2585125" cy="1878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656" y="74594"/>
            <a:ext cx="5267802" cy="548481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2975333" y="671610"/>
            <a:ext cx="2586141" cy="365654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52249" tIns="26124" rIns="52249" bIns="26124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 baseline="0">
                <a:solidFill>
                  <a:schemeClr val="tx2"/>
                </a:solidFill>
              </a:defRPr>
            </a:lvl1pPr>
            <a:lvl2pPr>
              <a:buNone/>
              <a:defRPr sz="1100" b="1"/>
            </a:lvl2pPr>
            <a:lvl3pPr>
              <a:buNone/>
              <a:defRPr sz="1000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60344" y="1046202"/>
            <a:ext cx="2399776" cy="762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043619" y="1046202"/>
            <a:ext cx="2399776" cy="762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292656" y="219392"/>
            <a:ext cx="3999627" cy="2742407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341059" y="767874"/>
            <a:ext cx="1270126" cy="1791706"/>
          </a:xfrm>
        </p:spPr>
        <p:txBody>
          <a:bodyPr tIns="26124" bIns="26124" anchor="t" anchorCtr="0"/>
          <a:lstStyle>
            <a:lvl1pPr marL="0" indent="0">
              <a:lnSpc>
                <a:spcPct val="125000"/>
              </a:lnSpc>
              <a:spcAft>
                <a:spcPts val="571"/>
              </a:spcAft>
              <a:buNone/>
              <a:defRPr sz="900">
                <a:solidFill>
                  <a:schemeClr val="tx2"/>
                </a:solidFill>
              </a:defRPr>
            </a:lvl1pPr>
            <a:lvl2pPr>
              <a:buNone/>
              <a:defRPr sz="700"/>
            </a:lvl2pPr>
            <a:lvl3pPr>
              <a:buNone/>
              <a:defRPr sz="600"/>
            </a:lvl3pPr>
            <a:lvl4pPr>
              <a:buNone/>
              <a:defRPr sz="500"/>
            </a:lvl4pPr>
            <a:lvl5pPr>
              <a:buNone/>
              <a:defRPr sz="5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4341059" y="219392"/>
            <a:ext cx="1268174" cy="511916"/>
          </a:xfrm>
        </p:spPr>
        <p:txBody>
          <a:bodyPr lIns="52249" tIns="52249" anchor="b" anchorCtr="0"/>
          <a:lstStyle>
            <a:lvl1pPr algn="l">
              <a:buNone/>
              <a:defRPr sz="1000" b="1" spc="-29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3507" y="219392"/>
            <a:ext cx="1316950" cy="511916"/>
          </a:xfrm>
        </p:spPr>
        <p:txBody>
          <a:bodyPr lIns="52249" tIns="52249" anchor="b" anchorCtr="0"/>
          <a:lstStyle>
            <a:lvl1pPr algn="l">
              <a:buNone/>
              <a:defRPr sz="1000" b="1" spc="-29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2656" y="219392"/>
            <a:ext cx="3853299" cy="2669276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43507" y="767874"/>
            <a:ext cx="1316950" cy="2120794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571"/>
              </a:spcAft>
              <a:buFontTx/>
              <a:buNone/>
              <a:defRPr sz="900" b="0">
                <a:solidFill>
                  <a:schemeClr val="tx2"/>
                </a:solidFill>
              </a:defRPr>
            </a:lvl1pPr>
            <a:lvl2pPr>
              <a:defRPr sz="7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243507" y="131788"/>
            <a:ext cx="1316950" cy="280792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92656" y="131788"/>
            <a:ext cx="3853299" cy="280792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292656" y="694743"/>
            <a:ext cx="5267802" cy="2244965"/>
          </a:xfrm>
          <a:prstGeom prst="rect">
            <a:avLst/>
          </a:prstGeom>
        </p:spPr>
        <p:txBody>
          <a:bodyPr vert="horz" lIns="52249" tIns="26124" rIns="52249" bIns="26124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706972" y="2976899"/>
            <a:ext cx="1658382" cy="184290"/>
          </a:xfrm>
          <a:prstGeom prst="rect">
            <a:avLst/>
          </a:prstGeom>
        </p:spPr>
        <p:txBody>
          <a:bodyPr vert="horz" lIns="52249" tIns="26124" rIns="52249" bIns="26124" anchor="ctr" anchorCtr="0"/>
          <a:lstStyle>
            <a:lvl1pPr algn="l" eaLnBrk="1" latinLnBrk="0" hangingPunct="1">
              <a:defRPr kumimoji="0" sz="700">
                <a:solidFill>
                  <a:schemeClr val="tx2"/>
                </a:solidFill>
              </a:defRPr>
            </a:lvl1pPr>
          </a:lstStyle>
          <a:p>
            <a:fld id="{12B1BEBC-32F7-4FD6-BA15-31431FE8417B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1365726" y="2976899"/>
            <a:ext cx="2292469" cy="184290"/>
          </a:xfrm>
          <a:prstGeom prst="rect">
            <a:avLst/>
          </a:prstGeom>
        </p:spPr>
        <p:txBody>
          <a:bodyPr vert="horz" lIns="52249" tIns="26124" rIns="52249" bIns="26124" anchor="ctr" anchorCtr="0"/>
          <a:lstStyle>
            <a:lvl1pPr algn="r" eaLnBrk="1" latinLnBrk="0" hangingPunct="1">
              <a:defRPr kumimoji="0" sz="7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5383644" y="2966277"/>
            <a:ext cx="390208" cy="219393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900" baseline="0">
                <a:solidFill>
                  <a:schemeClr val="tx2"/>
                </a:solidFill>
              </a:defRPr>
            </a:lvl1pPr>
          </a:lstStyle>
          <a:p>
            <a:fld id="{5191BEC5-08B5-4191-92D0-74F968A46B1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92656" y="73131"/>
            <a:ext cx="5267802" cy="585047"/>
          </a:xfrm>
          <a:prstGeom prst="rect">
            <a:avLst/>
          </a:prstGeom>
          <a:ln w="6350" cap="rnd">
            <a:noFill/>
          </a:ln>
        </p:spPr>
        <p:txBody>
          <a:bodyPr vert="horz" lIns="52249" tIns="26124" rIns="52249" bIns="26124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2400" b="0" kern="1200" spc="-57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156746" indent="-156746" algn="l" rtl="0" eaLnBrk="1" latinLnBrk="0" hangingPunct="1">
        <a:spcBef>
          <a:spcPts val="343"/>
        </a:spcBef>
        <a:buClr>
          <a:schemeClr val="accent2"/>
        </a:buClr>
        <a:buSzPct val="85000"/>
        <a:buFont typeface="Wingdings 2"/>
        <a:buChar char="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42" indent="-156746" algn="l" rtl="0" eaLnBrk="1" latinLnBrk="0" hangingPunct="1">
        <a:spcBef>
          <a:spcPts val="171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574737" indent="-130622" algn="l" rtl="0" eaLnBrk="1" latinLnBrk="0" hangingPunct="1">
        <a:spcBef>
          <a:spcPts val="171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731483" indent="-130622" algn="l" rtl="0" eaLnBrk="1" latinLnBrk="0" hangingPunct="1">
        <a:spcBef>
          <a:spcPts val="171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888230" indent="-130622" algn="l" rtl="0" eaLnBrk="1" latinLnBrk="0" hangingPunct="1">
        <a:spcBef>
          <a:spcPts val="19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976" indent="-130622" algn="l" rtl="0" eaLnBrk="1" latinLnBrk="0" hangingPunct="1">
        <a:spcBef>
          <a:spcPts val="19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149474" indent="-104498" algn="l" rtl="0" eaLnBrk="1" latinLnBrk="0" hangingPunct="1">
        <a:spcBef>
          <a:spcPts val="19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306220" indent="-104498" algn="l" rtl="0" eaLnBrk="1" latinLnBrk="0" hangingPunct="1">
        <a:spcBef>
          <a:spcPts val="19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462967" indent="-104498" algn="l" rtl="0" eaLnBrk="1" latinLnBrk="0" hangingPunct="1">
        <a:spcBef>
          <a:spcPts val="194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612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224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837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449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3062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674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8995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5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91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025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17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054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1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94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61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86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099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01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93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27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" y="0"/>
            <a:ext cx="5850468" cy="329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572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87</TotalTime>
  <Words>0</Words>
  <Application>Microsoft Office PowerPoint</Application>
  <PresentationFormat>Произвольный</PresentationFormat>
  <Paragraphs>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Smoxt</dc:creator>
  <cp:lastModifiedBy>Irina</cp:lastModifiedBy>
  <cp:revision>12</cp:revision>
  <dcterms:created xsi:type="dcterms:W3CDTF">2021-05-28T17:01:27Z</dcterms:created>
  <dcterms:modified xsi:type="dcterms:W3CDTF">2022-11-26T12:05:30Z</dcterms:modified>
</cp:coreProperties>
</file>