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4" r:id="rId3"/>
    <p:sldId id="257" r:id="rId4"/>
    <p:sldId id="258" r:id="rId5"/>
    <p:sldId id="267" r:id="rId6"/>
    <p:sldId id="270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73" r:id="rId16"/>
    <p:sldId id="271" r:id="rId17"/>
    <p:sldId id="27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78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9C8FA-2658-4E80-A768-7448DE83F7B0}" type="datetimeFigureOut">
              <a:rPr lang="ru-RU" smtClean="0"/>
              <a:t>23.05.2023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D058CDB-A94D-4494-9113-6A2AA3870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6705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9C8FA-2658-4E80-A768-7448DE83F7B0}" type="datetimeFigureOut">
              <a:rPr lang="ru-RU" smtClean="0"/>
              <a:t>23.05.2023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58CDB-A94D-4494-9113-6A2AA3870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8021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9C8FA-2658-4E80-A768-7448DE83F7B0}" type="datetimeFigureOut">
              <a:rPr lang="ru-RU" smtClean="0"/>
              <a:t>23.05.2023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D058CDB-A94D-4494-9113-6A2AA3870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9952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9C8FA-2658-4E80-A768-7448DE83F7B0}" type="datetimeFigureOut">
              <a:rPr lang="ru-RU" smtClean="0"/>
              <a:t>23.05.2023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D058CDB-A94D-4494-9113-6A2AA3870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861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9C8FA-2658-4E80-A768-7448DE83F7B0}" type="datetimeFigureOut">
              <a:rPr lang="ru-RU" smtClean="0"/>
              <a:t>23.05.2023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D058CDB-A94D-4494-9113-6A2AA3870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9713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9C8FA-2658-4E80-A768-7448DE83F7B0}" type="datetimeFigureOut">
              <a:rPr lang="ru-RU" smtClean="0"/>
              <a:t>23.05.2023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58CDB-A94D-4494-9113-6A2AA3870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5728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9C8FA-2658-4E80-A768-7448DE83F7B0}" type="datetimeFigureOut">
              <a:rPr lang="ru-RU" smtClean="0"/>
              <a:t>23.05.2023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58CDB-A94D-4494-9113-6A2AA3870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2190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9C8FA-2658-4E80-A768-7448DE83F7B0}" type="datetimeFigureOut">
              <a:rPr lang="ru-RU" smtClean="0"/>
              <a:t>23.05.2023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58CDB-A94D-4494-9113-6A2AA3870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7188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9C8FA-2658-4E80-A768-7448DE83F7B0}" type="datetimeFigureOut">
              <a:rPr lang="ru-RU" smtClean="0"/>
              <a:t>23.05.2023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D058CDB-A94D-4494-9113-6A2AA3870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2564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9C8FA-2658-4E80-A768-7448DE83F7B0}" type="datetimeFigureOut">
              <a:rPr lang="ru-RU" smtClean="0"/>
              <a:t>23.05.2023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D058CDB-A94D-4494-9113-6A2AA3870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2269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9C8FA-2658-4E80-A768-7448DE83F7B0}" type="datetimeFigureOut">
              <a:rPr lang="ru-RU" smtClean="0"/>
              <a:t>23.05.2023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D058CDB-A94D-4494-9113-6A2AA387073A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131659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9C8FA-2658-4E80-A768-7448DE83F7B0}" type="datetimeFigureOut">
              <a:rPr lang="ru-RU" smtClean="0"/>
              <a:t>23.05.2023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D058CDB-A94D-4494-9113-6A2AA3870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37758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9C8FA-2658-4E80-A768-7448DE83F7B0}" type="datetimeFigureOut">
              <a:rPr lang="ru-RU" smtClean="0"/>
              <a:t>23.05.2023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D058CDB-A94D-4494-9113-6A2AA387073A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941466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9C8FA-2658-4E80-A768-7448DE83F7B0}" type="datetimeFigureOut">
              <a:rPr lang="ru-RU" smtClean="0"/>
              <a:t>23.05.2023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D058CDB-A94D-4494-9113-6A2AA3870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29521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9C8FA-2658-4E80-A768-7448DE83F7B0}" type="datetimeFigureOut">
              <a:rPr lang="ru-RU" smtClean="0"/>
              <a:t>23.05.2023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58CDB-A94D-4494-9113-6A2AA3870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15507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9C8FA-2658-4E80-A768-7448DE83F7B0}" type="datetimeFigureOut">
              <a:rPr lang="ru-RU" smtClean="0"/>
              <a:t>23.05.2023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58CDB-A94D-4494-9113-6A2AA3870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0368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C9C8FA-2658-4E80-A768-7448DE83F7B0}" type="datetimeFigureOut">
              <a:rPr lang="ru-RU" smtClean="0"/>
              <a:t>23.05.2023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D058CDB-A94D-4494-9113-6A2AA3870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0964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Святой Андрей Симбирский, </a:t>
            </a:r>
            <a:b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Христа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ради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юродивый, чудотворец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3"/>
          </p:nvPr>
        </p:nvSpPr>
        <p:spPr>
          <a:xfrm>
            <a:off x="6633028" y="4343400"/>
            <a:ext cx="4871583" cy="838200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высшей квалификационной категории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Клементьева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Галина Анатольевна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6734629" y="5181600"/>
            <a:ext cx="4769983" cy="1676400"/>
          </a:xfrm>
        </p:spPr>
        <p:txBody>
          <a:bodyPr>
            <a:normAutofit fontScale="92500"/>
          </a:bodyPr>
          <a:lstStyle/>
          <a:p>
            <a:r>
              <a:rPr lang="ru-RU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(МДОУ </a:t>
            </a:r>
            <a:r>
              <a:rPr lang="ru-RU" b="1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Цильнинский</a:t>
            </a:r>
            <a:r>
              <a:rPr lang="ru-RU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детский </a:t>
            </a:r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</a:t>
            </a:r>
          </a:p>
          <a:p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«Терем- Теремок» МО «</a:t>
            </a:r>
            <a:r>
              <a:rPr lang="ru-RU" b="1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Цильнинский</a:t>
            </a:r>
            <a:r>
              <a:rPr lang="ru-RU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район»)</a:t>
            </a:r>
            <a:endParaRPr lang="ru-RU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/>
              <a:t> </a:t>
            </a:r>
            <a:endParaRPr lang="ru-RU" dirty="0"/>
          </a:p>
          <a:p>
            <a:r>
              <a:rPr lang="ru-RU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г.</a:t>
            </a:r>
            <a:endParaRPr lang="ru-RU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https://pbs.twimg.com/media/DeuDecLWsAAowhp.jpg:large"/>
          <p:cNvPicPr>
            <a:picLocks noGrp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43" y="2067417"/>
            <a:ext cx="2708275" cy="37782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97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5371" y="624109"/>
            <a:ext cx="8079241" cy="5631547"/>
          </a:xfrm>
        </p:spPr>
        <p:txBody>
          <a:bodyPr>
            <a:normAutofit/>
          </a:bodyPr>
          <a:lstStyle/>
          <a:p>
            <a: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В </a:t>
            </a: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истории </a:t>
            </a:r>
            <a: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Симбирска(ныне Ульяновск), </a:t>
            </a: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пожалуй, самое стабильное и благополучное время – вторая половина восемнадцатого и первая половина девятнадцатого столетия. </a:t>
            </a:r>
            <a: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Симбирск ещё </a:t>
            </a: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крепко стоит на христианских устоях благочестия, украшается храмами и знатнейшими дворянскими фамилиями, даёт России знаменитых историков, поэтов и  писателей.</a:t>
            </a:r>
            <a:b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Господь </a:t>
            </a: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посылает в Симбирск Своего угодника – блаженного Андрея </a:t>
            </a:r>
            <a:r>
              <a:rPr lang="ru-RU" sz="27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Илиьча</a:t>
            </a: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Огородникова</a:t>
            </a: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–чтобы </a:t>
            </a: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явлением силы и славы его чудес и прозорливости укрепить веру в сердцах простых людей</a:t>
            </a:r>
            <a:r>
              <a:rPr lang="ru-RU" i="1" dirty="0"/>
              <a:t>. </a:t>
            </a:r>
            <a:endParaRPr lang="ru-RU" dirty="0"/>
          </a:p>
        </p:txBody>
      </p:sp>
      <p:pic>
        <p:nvPicPr>
          <p:cNvPr id="4" name="Объект 3" descr="http://dimitri.moseparh.ru/files/2018/12/IMG_5888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86"/>
          <a:stretch/>
        </p:blipFill>
        <p:spPr bwMode="auto">
          <a:xfrm>
            <a:off x="334072" y="856343"/>
            <a:ext cx="2931641" cy="50945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81783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65486" y="624109"/>
            <a:ext cx="6439126" cy="5718634"/>
          </a:xfrm>
        </p:spPr>
        <p:txBody>
          <a:bodyPr>
            <a:normAutofit fontScale="90000"/>
          </a:bodyPr>
          <a:lstStyle/>
          <a:p>
            <a:pPr algn="just"/>
            <a:r>
              <a:rPr lang="ru-RU" dirty="0"/>
              <a:t>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Андрей Ильич Огородников в 1763 году в бедной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семье.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Родители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 Илья Иванович и Анна Иосифовна были бедные, набожные симбирские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мещане. </a:t>
            </a:r>
            <a:b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трехлетнего возраста Андрей Ильич был «сиднем», пил и ел из чужих рук; потом стал ходить, но ничего не говорил, кроме «мама-Анна» или просто «Анна», и так во всю свою жизнь. На обращаемые к нему вопросы он давал ответы звуками, жестами, движением рук или головы – утвердительные или отрицательные и, несомненно,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вполне сознательные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121954" y="7199085"/>
            <a:ext cx="6382657" cy="174171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endParaRPr lang="ru-RU" dirty="0" smtClean="0"/>
          </a:p>
        </p:txBody>
      </p:sp>
      <p:pic>
        <p:nvPicPr>
          <p:cNvPr id="6" name="Рисунок 5" descr="Картинки по запросу пожары в симбирске фото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9" y="876580"/>
            <a:ext cx="4646160" cy="46969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9633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04228" y="624109"/>
            <a:ext cx="6700383" cy="5849261"/>
          </a:xfrm>
        </p:spPr>
        <p:txBody>
          <a:bodyPr>
            <a:normAutofit/>
          </a:bodyPr>
          <a:lstStyle/>
          <a:p>
            <a:pPr algn="just"/>
            <a:r>
              <a:rPr lang="ru-RU" dirty="0"/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 и труден подвиг юродства. Это значит – совершенно забыть себя, в собственном мнении лишить себя всякого значения, всякого достоинства в среде разумных созданий. Это значит – прямо отдать себя на поругание, прямо считать себя достойным одних насмешек 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осуждений.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Народная вера присвоила Андрею Ильичу имя «блаженный» – и не напрасно. Вся его жизнь была постоянным подвигом против духовной нищеты.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был необыкновенный человек. Несмотря на свои недуги, он смог прожить долгую жизнь и приносить пользу другим людям.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http://haywired.ru/n/index.php?q=aHR0cHM6Ly9pLnl0aW1nLmNvbS92aS9ibzlZX05kcmZ1ay9tYXhyZXNkZWZhdWx0LmpwZw%3D%3D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912267"/>
            <a:ext cx="4674053" cy="47918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8835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3600" y="624109"/>
            <a:ext cx="6831012" cy="5965377"/>
          </a:xfrm>
        </p:spPr>
        <p:txBody>
          <a:bodyPr>
            <a:normAutofit/>
          </a:bodyPr>
          <a:lstStyle/>
          <a:p>
            <a:pPr algn="just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Необычайность поведения и образа жизни Андрея Ильича приковывала к нему взоры и внимание людей всех сословий, званий и состояния – бедных и богатых, безвестных и знатных. Со временем его узнал и полюбил почти весь город. «Наш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Андреюшка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– говорили о нем.  Так, всё, что подавал он прохожим, имело особенное значение и смысл: кому давал Андрей Ильич деньги, тот вскоре разживался и богател, а кому предлагал он щепку или землю, тот вскоре умирал</a:t>
            </a:r>
            <a:r>
              <a:rPr lang="ru-RU" sz="2400" dirty="0"/>
              <a:t>.</a:t>
            </a:r>
          </a:p>
        </p:txBody>
      </p:sp>
      <p:pic>
        <p:nvPicPr>
          <p:cNvPr id="4" name="Объект 3" descr="http://dimitri.moseparh.ru/files/2018/12/IMG_5889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57" y="376071"/>
            <a:ext cx="4049485" cy="57199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18860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09028" y="624109"/>
            <a:ext cx="6395583" cy="5733147"/>
          </a:xfrm>
        </p:spPr>
        <p:txBody>
          <a:bodyPr>
            <a:normAutofit/>
          </a:bodyPr>
          <a:lstStyle/>
          <a:p>
            <a:r>
              <a:rPr lang="ru-RU" dirty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 </a:t>
            </a:r>
            <a:r>
              <a:rPr lang="ru-RU" dirty="0" smtClean="0"/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этом он совсем не рассчитывал на ответную благодарность или корысть. И хотя к его рубахе был пришит большой карман, чтобы можно было опустить в него монетку или угощение, но далеко не у всех принимал блаженный Андрей подаяние. Когда монетку закидывали в карман недобрые люди, он тут же находил ее среди множества других и возвращал обратно. А почти все, что подавали святому Андрею, он раздавал бедным, больным, голодным. Андрей блаженный, поистине, любил всех жителей города</a:t>
            </a:r>
          </a:p>
        </p:txBody>
      </p:sp>
      <p:pic>
        <p:nvPicPr>
          <p:cNvPr id="4" name="Объект 3" descr="https://ikona-penza.ru/userfls/shop/large/2300_sv-andrey-simbirskiy-o-kch-0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20" y="954091"/>
            <a:ext cx="4442051" cy="50112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87137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20343" y="624109"/>
            <a:ext cx="6584269" cy="6233891"/>
          </a:xfrm>
        </p:spPr>
        <p:txBody>
          <a:bodyPr>
            <a:no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Пища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Андрея Ильича была самая простая: ни вина, ни мяса он не употреблял, а любил, по рассказам знавших его, чай и намазанный мёдом чёрный хлеб. От необыкновенного воздержания тело его было сухо, как трава, и очень легко. Телу своему Андрей Ильич никогда не давал покоя. Спал с самых юных лет мало, да и то на голых досках или на земле.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До семи лет он носил обычную одежду. С наступлением же этого возраста перестал надевать верхнее платье и обувь. Невзирая ни на какие перемены погоды, он ходил по улицам города босиком, в одной длинной рубахе.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https://pbs.twimg.com/media/DewKeDhWAAASMz4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43" y="841823"/>
            <a:ext cx="4033213" cy="52977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4007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1486" y="624109"/>
            <a:ext cx="7963126" cy="5834747"/>
          </a:xfrm>
        </p:spPr>
        <p:txBody>
          <a:bodyPr>
            <a:noAutofit/>
          </a:bodyPr>
          <a:lstStyle/>
          <a:p>
            <a:pPr algn="just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жизни юродивого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Андреюшки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встречалось немало поводов для народной молвы, чтобы считать его праведником, так как многие из его деяний были невозможны для обыкновенного человека: так, целые дни, а иногда и ночи, он стоял на церковной паперти ( у входа в церковь) или на колокольне в трескучий мороз, босиком, в одной рубахе; вытаскивал голыми руками чугунные горшки из пылающей печи; целовал кипящий самовар, при чем случалось, что обливался кипятком, - и всё это не имело никакого влияния на его здоровье. Все ночи он молился, либо тайно, скрываясь в разных потайных местах, либо открыто – напротив алтаря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Спасо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-Вознесенского собора, а зимой – и прямо на снегу, в сугробе, или стоя в трескучий мороз в ледяной воде озера Маришки. </a:t>
            </a:r>
          </a:p>
        </p:txBody>
      </p:sp>
      <p:pic>
        <p:nvPicPr>
          <p:cNvPr id="4" name="Объект 3" descr="https://ppt4web.ru/images/8/137/640/img3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7" t="16060" r="59003" b="15217"/>
          <a:stretch/>
        </p:blipFill>
        <p:spPr bwMode="auto">
          <a:xfrm>
            <a:off x="130628" y="811603"/>
            <a:ext cx="3410858" cy="51102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1984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0915" y="624110"/>
            <a:ext cx="6003698" cy="567509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был лишен ни органов слуха, ни органов речи, просто не использовал их сознательно. Чему свидетельством были несколько случаев, когда блаженный Андрей четко и внятно выразил свои мысли ясными словами. Но это были редчайшие случаи. Например, в 1825 году блаженный нарушил свое молчание, обличив богохульника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словами: «Он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Бога бранит!». </a:t>
            </a:r>
          </a:p>
        </p:txBody>
      </p:sp>
      <p:pic>
        <p:nvPicPr>
          <p:cNvPr id="4" name="Объект 3" descr="http://dimitri.moseparh.ru/files/2019/06/IMG_6910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98" y="760732"/>
            <a:ext cx="4833031" cy="55384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36332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33257" y="624109"/>
            <a:ext cx="6671355" cy="5704119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был уже не земным, а небесным человеком и земным ангелом. Действительно, являлся настоящим Ангелом-хранителем города. Своей непрестанной молитвой он ограждал город и его жителей от бед и напастей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Это, прежде всего, проявилось в том, что при его жизни в деревянном Симбирске не было по­жаров. А тогда именно пожары являлись самой большой бедой деревянных городов, начиная от Москвы до Казани, которая практически вся выгорела в то время. </a:t>
            </a:r>
          </a:p>
        </p:txBody>
      </p:sp>
      <p:pic>
        <p:nvPicPr>
          <p:cNvPr id="5" name="Объект 4" descr="Картинки по запросу пожары в симбирске фото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783771"/>
            <a:ext cx="4267200" cy="48332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2941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44456" y="624109"/>
            <a:ext cx="5960155" cy="5500919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Известности Андрея Ильича как праведника и защитника Симбирска много способствовал 1812 год, когда перед лицом грозной опасности, (война с Францией) в людях усилилась религиозность. Умножилось и число паломников (желающие помолится на святых местах). Те, кто отправлялся из Симбирска к преподобному Серафиму Саровскому, передают, что он отказывал им в благословении, указывая на Андрея Ильича: "Зачем это ко мне, убогому, вы трудитесь приходить, — у вас лучше меня есть, Андрей ваш Ильич…" </a:t>
            </a:r>
          </a:p>
        </p:txBody>
      </p:sp>
      <p:pic>
        <p:nvPicPr>
          <p:cNvPr id="7" name="Объект 6" descr="http://images.myshared.ru/5/452633/slide_8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38" t="15175" r="5624" b="18536"/>
          <a:stretch/>
        </p:blipFill>
        <p:spPr bwMode="auto">
          <a:xfrm>
            <a:off x="377599" y="853074"/>
            <a:ext cx="4557258" cy="485103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1056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04229" y="624109"/>
            <a:ext cx="6700383" cy="5718633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Жизненный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подвиг святого Андрея продолжался 78 лет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 ноября 1841 года он последний раз причастился, а 28 ноября (по старому стилю) К бедной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хижине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пришел прощаться  весь город</a:t>
            </a:r>
          </a:p>
        </p:txBody>
      </p:sp>
      <p:pic>
        <p:nvPicPr>
          <p:cNvPr id="4" name="Объект 3" descr="https://mypresentation.ru/documents/3c4c54c2d30c07547fa982b2488dbec4/img8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1" t="15177" r="55324" b="17177"/>
          <a:stretch/>
        </p:blipFill>
        <p:spPr bwMode="auto">
          <a:xfrm>
            <a:off x="362629" y="959527"/>
            <a:ext cx="4441599" cy="49477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43691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0514" y="624110"/>
            <a:ext cx="5394098" cy="5287112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Похоронили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Андрея Ильича на южной стороне монастырского храма, около южной стены.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В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1893 году по инициативе Преосвященного епископа Симбирского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Варсонофия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был установлен  новый памятник в виде ажурной часовни с золочеными главками. Внутри часовни находилось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живописное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изображение блаженного.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На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установку часовни-памятника горожане собрали 2791 рубль. Было израсходовано 400 пудов (6400 кг.) чугуна.</a:t>
            </a:r>
          </a:p>
        </p:txBody>
      </p:sp>
      <p:pic>
        <p:nvPicPr>
          <p:cNvPr id="4" name="Объект 3" descr="http://images.myshared.ru/5/452633/slide_11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62" t="22315" r="8644" b="17881"/>
          <a:stretch/>
        </p:blipFill>
        <p:spPr bwMode="auto">
          <a:xfrm>
            <a:off x="426373" y="914399"/>
            <a:ext cx="5292255" cy="512354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7719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7143" y="624110"/>
            <a:ext cx="6787469" cy="5287112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советское время могила старца и древнее кладбище, да и сам Симбирский Покровский монастырь были полностью уничтожены, практически сровнены с землёй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1950-е годы на месте монастыря и кладбища был разбит сквер. А могила блаженного Андрея оказалась сокрытой под асфальтовой дорожкой в центре сквера.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Картинки по запросу скачать фото симбирск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88" y="881590"/>
            <a:ext cx="4049712" cy="44161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47585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55886" y="624109"/>
            <a:ext cx="7048726" cy="5399319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народная память сохранила имя блаженного. И в 1991 году  ульяновские археологи начали работы по поиску места его упокоения. В результате этих работ была обретена могила и честные останки блаженного Андрея. На могиле был установлен крест. С этого дня сюда потянулись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верующие всегда были живые цветы. 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Постоянно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здесь можно было встретить людей, пришедших помолиться и найти поддержку и благодатную помощь у блаженного Андрея</a:t>
            </a:r>
          </a:p>
        </p:txBody>
      </p:sp>
      <p:pic>
        <p:nvPicPr>
          <p:cNvPr id="4" name="Объект 3" descr="http://spj73.ru/wp-content/uploads/2016/12/icon_1b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52" y="957064"/>
            <a:ext cx="4077834" cy="47470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318789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3372" y="435424"/>
            <a:ext cx="7556726" cy="5747662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документально зафиксированных случаев исцелений и чудесной помощи блаженного Андрея легли в основу материалов для канонизации святого. В 1998 Блаженный Андрей был канонизирован как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местночтимый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святой. Его святые мощи были торжественно перенесены во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Всехсвятский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храм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Архирейском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Соборе 2004 года блаженный Андрей был причислен к лику общецерковных святых Русской Православной Церкви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Память святого Андрея, Симбирского чудотворца, празднуется два раза в год: 3 июня и 10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декабря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(по новому стилю).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http://mitropolia-simbirsk.ru/www/news/2016/5/hOljAfjFWgY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99" y="4005943"/>
            <a:ext cx="3439887" cy="252548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photos.wikimapia.org/p/00/04/95/36/15_big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26" y="605018"/>
            <a:ext cx="2527846" cy="31515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613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47657" y="624110"/>
            <a:ext cx="6212113" cy="5065490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блаженный Андрей – Ангел Хранитель Симбирска – снова с нами. Но уже не как нищий городской странник, а как прославленный Русской Православной Церковью святой, почивающий душою – на Небесах, а мощами в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Спасо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Вознесенском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соборе города Ульяновска. И как прежде, он готов помочь каждому,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обращающемуся к нему</a:t>
            </a:r>
            <a:r>
              <a:rPr lang="ru-RU" dirty="0"/>
              <a:t>.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Объект 3" descr="http://dimitri.moseparh.ru/files/2018/12/IMG_5893.jpg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786"/>
          <a:stretch/>
        </p:blipFill>
        <p:spPr bwMode="auto">
          <a:xfrm>
            <a:off x="217488" y="811130"/>
            <a:ext cx="5007655" cy="48784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7812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118</TotalTime>
  <Words>464</Words>
  <Application>Microsoft Office PowerPoint</Application>
  <PresentationFormat>Широкоэкранный</PresentationFormat>
  <Paragraphs>23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Century Gothic</vt:lpstr>
      <vt:lpstr>Times New Roman</vt:lpstr>
      <vt:lpstr>Wingdings 3</vt:lpstr>
      <vt:lpstr>Легкий дым</vt:lpstr>
      <vt:lpstr>Святой Андрей Симбирский,  Христа ради юродивый, чудотворец</vt:lpstr>
      <vt:lpstr>  В истории Симбирска(ныне Ульяновск), пожалуй, самое стабильное и благополучное время – вторая половина восемнадцатого и первая половина девятнадцатого столетия. Симбирск ещё крепко стоит на христианских устоях благочестия, украшается храмами и знатнейшими дворянскими фамилиями, даёт России знаменитых историков, поэтов и  писателей.    Господь посылает в Симбирск Своего угодника – блаженного Андрея Илиьча Огородникова –чтобы явлением силы и славы его чудес и прозорливости укрепить веру в сердцах простых людей. </vt:lpstr>
      <vt:lpstr> Родился Андрей Ильич Огородников в 1763 году в бедной семье.    Родители его Илья Иванович и Анна Иосифовна были бедные, набожные симбирские мещане.   До трехлетнего возраста Андрей Ильич был «сиднем», пил и ел из чужих рук; потом стал ходить, но ничего не говорил, кроме «мама-Анна» или просто «Анна», и так во всю свою жизнь. На обращаемые к нему вопросы он давал ответы звуками, жестами, движением рук или головы – утвердительные или отрицательные и, несомненно, вполне сознательные. </vt:lpstr>
      <vt:lpstr> Велик и труден подвиг юродства. Это значит – совершенно забыть себя, в собственном мнении лишить себя всякого значения, всякого достоинства в среде разумных созданий. Это значит – прямо отдать себя на поругание, прямо считать себя достойным одних насмешек и осуждений. Народная вера присвоила Андрею Ильичу имя «блаженный» – и не напрасно. Вся его жизнь была постоянным подвигом против духовной нищеты. Это был необыкновенный человек. Несмотря на свои недуги, он смог прожить долгую жизнь и приносить пользу другим людям. </vt:lpstr>
      <vt:lpstr>Необычайность поведения и образа жизни Андрея Ильича приковывала к нему взоры и внимание людей всех сословий, званий и состояния – бедных и богатых, безвестных и знатных. Со временем его узнал и полюбил почти весь город. «Наш Андреюшка», – говорили о нем.  Так, всё, что подавал он прохожим, имело особенное значение и смысл: кому давал Андрей Ильич деньги, тот вскоре разживался и богател, а кому предлагал он щепку или землю, тот вскоре умирал.</vt:lpstr>
      <vt:lpstr>    При этом он совсем не рассчитывал на ответную благодарность или корысть. И хотя к его рубахе был пришит большой карман, чтобы можно было опустить в него монетку или угощение, но далеко не у всех принимал блаженный Андрей подаяние. Когда монетку закидывали в карман недобрые люди, он тут же находил ее среди множества других и возвращал обратно. А почти все, что подавали святому Андрею, он раздавал бедным, больным, голодным. Андрей блаженный, поистине, любил всех жителей города</vt:lpstr>
      <vt:lpstr> Пища Андрея Ильича была самая простая: ни вина, ни мяса он не употреблял, а любил, по рассказам знавших его, чай и намазанный мёдом чёрный хлеб. От необыкновенного воздержания тело его было сухо, как трава, и очень легко. Телу своему Андрей Ильич никогда не давал покоя. Спал с самых юных лет мало, да и то на голых досках или на земле.   До семи лет он носил обычную одежду. С наступлением же этого возраста перестал надевать верхнее платье и обувь. Невзирая ни на какие перемены погоды, он ходил по улицам города босиком, в одной длинной рубахе. </vt:lpstr>
      <vt:lpstr>В жизни юродивого Андреюшки встречалось немало поводов для народной молвы, чтобы считать его праведником, так как многие из его деяний были невозможны для обыкновенного человека: так, целые дни, а иногда и ночи, он стоял на церковной паперти ( у входа в церковь) или на колокольне в трескучий мороз, босиком, в одной рубахе; вытаскивал голыми руками чугунные горшки из пылающей печи; целовал кипящий самовар, при чем случалось, что обливался кипятком, - и всё это не имело никакого влияния на его здоровье. Все ночи он молился, либо тайно, скрываясь в разных потайных местах, либо открыто – напротив алтаря Спасо-Вознесенского собора, а зимой – и прямо на снегу, в сугробе, или стоя в трескучий мороз в ледяной воде озера Маришки. </vt:lpstr>
      <vt:lpstr> Он не был лишен ни органов слуха, ни органов речи, просто не использовал их сознательно. Чему свидетельством были несколько случаев, когда блаженный Андрей четко и внятно выразил свои мысли ясными словами. Но это были редчайшие случаи. Например, в 1825 году блаженный нарушил свое молчание, обличив богохульника  словами: «Он Бога бранит!». </vt:lpstr>
      <vt:lpstr>  Он был уже не земным, а небесным человеком и земным ангелом. Действительно, являлся настоящим Ангелом-хранителем города. Своей непрестанной молитвой он ограждал город и его жителей от бед и напастей.   Это, прежде всего, проявилось в том, что при его жизни в деревянном Симбирске не было по­жаров. А тогда именно пожары являлись самой большой бедой деревянных городов, начиная от Москвы до Казани, которая практически вся выгорела в то время. </vt:lpstr>
      <vt:lpstr>Известности Андрея Ильича как праведника и защитника Симбирска много способствовал 1812 год, когда перед лицом грозной опасности, (война с Францией) в людях усилилась религиозность. Умножилось и число паломников (желающие помолится на святых местах). Те, кто отправлялся из Симбирска к преподобному Серафиму Саровскому, передают, что он отказывал им в благословении, указывая на Андрея Ильича: "Зачем это ко мне, убогому, вы трудитесь приходить, — у вас лучше меня есть, Андрей ваш Ильич…" </vt:lpstr>
      <vt:lpstr>     Жизненный подвиг святого Андрея продолжался 78 лет.  23 ноября 1841 года он последний раз причастился, а 28 ноября (по старому стилю) К бедной хижине его пришел прощаться  весь город</vt:lpstr>
      <vt:lpstr> Похоронили Андрея Ильича на южной стороне монастырского храма, около южной стены.     В 1893 году по инициативе Преосвященного епископа Симбирского Варсонофия был установлен  новый памятник в виде ажурной часовни с золочеными главками. Внутри часовни находилось живописное изображение блаженного.    На установку часовни-памятника горожане собрали 2791 рубль. Было израсходовано 400 пудов (6400 кг.) чугуна.</vt:lpstr>
      <vt:lpstr>    В советское время могила старца и древнее кладбище, да и сам Симбирский Покровский монастырь были полностью уничтожены, практически сровнены с землёй.  В 1950-е годы на месте монастыря и кладбища был разбит сквер. А могила блаженного Андрея оказалась сокрытой под асфальтовой дорожкой в центре сквера.</vt:lpstr>
      <vt:lpstr>  Но народная память сохранила имя блаженного. И в 1991 году  ульяновские археологи начали работы по поиску места его упокоения. В результате этих работ была обретена могила и честные останки блаженного Андрея. На могиле был установлен крест. С этого дня сюда потянулись верующие всегда были живые цветы.   Постоянно здесь можно было встретить людей, пришедших помолиться и найти поддержку и благодатную помощь у блаженного Андрея</vt:lpstr>
      <vt:lpstr>  Множество документально зафиксированных случаев исцелений и чудесной помощи блаженного Андрея легли в основу материалов для канонизации святого. В 1998 Блаженный Андрей был канонизирован как местночтимый святой. Его святые мощи были торжественно перенесены во Всехсвятский храм.  На Архирейском Соборе 2004 года блаженный Андрей был причислен к лику общецерковных святых Русской Православной Церкви.  Память святого Андрея, Симбирского чудотворца, празднуется два раза в год: 3 июня и 10 декабря  (по новому стилю). </vt:lpstr>
      <vt:lpstr> Сегодня блаженный Андрей – Ангел Хранитель Симбирска – снова с нами. Но уже не как нищий городской странник, а как прославленный Русской Православной Церковью святой, почивающий душою – на Небесах, а мощами в Спасо- Вознесенском соборе города Ульяновска. И как прежде, он готов помочь каждому, обращающемуся к нему. </vt:lpstr>
    </vt:vector>
  </TitlesOfParts>
  <Company>diakov.net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Святой Андрей Симбирский,  Христа ради юродивый, чудотворец</dc:title>
  <dc:creator>RePack by Diakov</dc:creator>
  <cp:lastModifiedBy>RePack by Diakov</cp:lastModifiedBy>
  <cp:revision>20</cp:revision>
  <dcterms:created xsi:type="dcterms:W3CDTF">2019-10-19T16:21:27Z</dcterms:created>
  <dcterms:modified xsi:type="dcterms:W3CDTF">2023-05-23T12:43:45Z</dcterms:modified>
</cp:coreProperties>
</file>