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2" r:id="rId4"/>
    <p:sldId id="264" r:id="rId5"/>
    <p:sldId id="278" r:id="rId6"/>
    <p:sldId id="275" r:id="rId7"/>
    <p:sldId id="267" r:id="rId8"/>
    <p:sldId id="277" r:id="rId9"/>
    <p:sldId id="27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48"/>
    <a:srgbClr val="640000"/>
    <a:srgbClr val="DDD6EA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2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5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70000">
                <a:schemeClr val="bg1"/>
              </a:gs>
              <a:gs pos="100000">
                <a:schemeClr val="accent5">
                  <a:lumMod val="40000"/>
                  <a:lumOff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3949" y="492609"/>
            <a:ext cx="7471587" cy="2016487"/>
          </a:xfrm>
        </p:spPr>
        <p:txBody>
          <a:bodyPr>
            <a:normAutofit/>
          </a:bodyPr>
          <a:lstStyle/>
          <a:p>
            <a:r>
              <a:rPr lang="ru-RU" sz="5400" b="1" dirty="0">
                <a:ln/>
                <a:gradFill flip="none" rotWithShape="1">
                  <a:gsLst>
                    <a:gs pos="0">
                      <a:srgbClr val="FF0048"/>
                    </a:gs>
                    <a:gs pos="100000">
                      <a:srgbClr val="640000"/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Georgia" panose="02040502050405020303" pitchFamily="18" charset="0"/>
              </a:rPr>
              <a:t>Легенды малых городов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75320" y="4988420"/>
            <a:ext cx="4768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проекта: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Зорихин</a:t>
            </a:r>
            <a:r>
              <a:rPr lang="ru-RU" sz="20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Игорь  Леонидович, учитель географии.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66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166" y="359663"/>
            <a:ext cx="7053542" cy="698429"/>
          </a:xfrm>
        </p:spPr>
        <p:txBody>
          <a:bodyPr/>
          <a:lstStyle/>
          <a:p>
            <a:r>
              <a:rPr lang="ru-RU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723" y="1058092"/>
            <a:ext cx="8564485" cy="4325276"/>
          </a:xfrm>
        </p:spPr>
        <p:txBody>
          <a:bodyPr>
            <a:noAutofit/>
          </a:bodyPr>
          <a:lstStyle/>
          <a:p>
            <a:pPr indent="0" algn="just">
              <a:lnSpc>
                <a:spcPct val="107000"/>
              </a:lnSpc>
              <a:buNone/>
            </a:pP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Малые города Урала занимают особое место в истории России. Со времен Демидовых они играют важную роль в экономическом, общественно-политическом и социокультурном развитии страны. В них сосредоточено огромное историко-культурное наследие. Однако сегодня эти города столкнулись с огромной проблемой – оттоком молодежи в мегаполисы, что приводит к серьезному кадровому дефициту.</a:t>
            </a:r>
          </a:p>
          <a:p>
            <a:pPr indent="0" algn="just">
              <a:lnSpc>
                <a:spcPct val="107000"/>
              </a:lnSpc>
              <a:buNone/>
            </a:pP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Проект «Легенды малых городов»  адресован молодому поколению, и призван частично решить задачи поставленные в Послании Президента Федеральному собранию и сформулированные в Указе Президента Российской Федерации от 07.05.2018 года «О национальных целях и стратегических задачах развития Российской Федерации на период до 2024 года» в части демографических и кадровых вопросах.</a:t>
            </a:r>
          </a:p>
          <a:p>
            <a:pPr indent="0" algn="just">
              <a:lnSpc>
                <a:spcPct val="107000"/>
              </a:lnSpc>
              <a:buNone/>
            </a:pP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Кроме, того данный проект призван </a:t>
            </a:r>
            <a:r>
              <a:rPr lang="ru-RU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смотивировать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развитие в регионе    внутреннего туризма, образовательного туризма школьников, 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это уже решение задач, поставленных в «Стратегии развития внутреннего и въездного туризма в Свердловской области на период до 2030 года», целевых программ других областей Урала.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800" dirty="0"/>
          </a:p>
          <a:p>
            <a:pPr indent="0" algn="just">
              <a:lnSpc>
                <a:spcPct val="107000"/>
              </a:lnSpc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59473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3223" y="182881"/>
            <a:ext cx="8380675" cy="128016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ru-RU" sz="20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Цель проекта:</a:t>
            </a:r>
            <a:r>
              <a:rPr lang="en-US" sz="20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воспитание патриотизма через изучение истории родного края, популяризации достопримечательностей малых городов Урала, развитие внутреннего туризма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9368" y="2067340"/>
            <a:ext cx="8380675" cy="49458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Сбор, анализ, систематизация исторического материала.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информационных статей по истории Урала.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видео роликов "легенды малых городов".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краеведческих маршрутов по малым уральским городам.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экскурсий для школьников и маломобильных категорий граждан.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 группы 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 канала на «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YouTube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Разработка сайта «Легенды малых городов».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 проекта: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Уральский федеральный округ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проекта</a:t>
            </a:r>
            <a:r>
              <a:rPr lang="ru-RU" sz="1800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население Уральского Федерального округа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702713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289" y="559361"/>
            <a:ext cx="7053542" cy="624289"/>
          </a:xfrm>
        </p:spPr>
        <p:txBody>
          <a:bodyPr>
            <a:normAutofit/>
          </a:bodyPr>
          <a:lstStyle/>
          <a:p>
            <a:pPr indent="337185">
              <a:lnSpc>
                <a:spcPct val="107000"/>
              </a:lnSpc>
            </a:pPr>
            <a:r>
              <a:rPr lang="ru-RU" sz="32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Механизмы реализации проекта:</a:t>
            </a:r>
            <a:endParaRPr lang="ru-RU" sz="3200" dirty="0">
              <a:solidFill>
                <a:srgbClr val="FF004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705" y="1511984"/>
            <a:ext cx="7738419" cy="4322299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Создание видео роликов на 20 – 30 минут, рассказывающих об ярких моментах истории малых городов, об их тайнах и легендах. </a:t>
            </a: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тематических статей на основе архивных материалов, материалов краеведов и собственных исследований. В перспективе на их основе планируется издание брошюр и учебных материалов.</a:t>
            </a: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и реализация специальных туристических маршрутов, в первую очередь для школьников и пожилых людей.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Проведение семинаров, круглых столов, тематических конференций, он-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лайн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трансляций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839498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81749"/>
          </a:xfrm>
        </p:spPr>
        <p:txBody>
          <a:bodyPr>
            <a:normAutofit/>
          </a:bodyPr>
          <a:lstStyle/>
          <a:p>
            <a:pPr indent="337185" algn="ctr">
              <a:lnSpc>
                <a:spcPct val="107000"/>
              </a:lnSpc>
            </a:pPr>
            <a:r>
              <a:rPr lang="ru-RU" sz="32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Личное участие в проекте</a:t>
            </a:r>
            <a:endParaRPr lang="ru-RU" sz="3200" dirty="0">
              <a:solidFill>
                <a:srgbClr val="FF004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0963" y="1613152"/>
            <a:ext cx="4231037" cy="5138577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Являюсь автором идеи и разработчиком проекта, его руководителем.</a:t>
            </a: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Занимаюсь написанием сценариев проекта, выполняю функции оператора и монтажера.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Являюсь главным «транслятором» содержания и результатов проектной деятельности.</a:t>
            </a:r>
            <a:endParaRPr lang="ru-RU" sz="1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88976" y="2079092"/>
            <a:ext cx="4058425" cy="27089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60461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4275" y="70208"/>
            <a:ext cx="7886700" cy="933866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проекта на 01.01.2023 года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04074"/>
            <a:ext cx="8377882" cy="5499518"/>
          </a:xfrm>
        </p:spPr>
        <p:txBody>
          <a:bodyPr>
            <a:normAutofit/>
          </a:bodyPr>
          <a:lstStyle/>
          <a:p>
            <a:pPr marL="628650" indent="-457200" algn="just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На сегодня готово 8 роликов об Алапаевске, Верхней Салде, Нижней Салде, Нижнем Тагиле, Невьянске, Каменск – Уральске, Верхотурье а также 2 видеофильма в рамках специального проекта «Урал в вихре гражданской войны»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«Оборона Тагила» и «Китайцы в гражданской войне на Урале». Ролики доступны, как на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YouTube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канале, так и в группе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VK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Rutube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и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Яндекс.Дзен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они показывают достойный уровень просмотров, который постоянно растет.</a:t>
            </a:r>
          </a:p>
          <a:p>
            <a:pPr marL="628650" indent="-457200" algn="just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Готовится к запуску ролик о городе Кушва и специальный фильм об убийстве царской семьи</a:t>
            </a:r>
          </a:p>
          <a:p>
            <a:pPr marL="628650" indent="-457200" algn="just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В группе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VK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и на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Яндекс.Дзен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вы можете познакомится с двумя десятками тематических статей.</a:t>
            </a:r>
          </a:p>
          <a:p>
            <a:pPr marL="628650" indent="-457200" algn="just">
              <a:lnSpc>
                <a:spcPct val="107000"/>
              </a:lnSpc>
              <a:spcAft>
                <a:spcPts val="600"/>
              </a:spcAft>
              <a:buAutoNum type="arabicPeriod"/>
            </a:pPr>
            <a:r>
              <a:rPr lang="ru-RU" sz="2000" dirty="0">
                <a:latin typeface="Times New Roman" panose="02020603050405020304" pitchFamily="18" charset="0"/>
              </a:rPr>
              <a:t>Педагоги используют материалы проекта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на уроках родного края, окружающего мира и во внеурочной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811861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" y="365126"/>
            <a:ext cx="8332470" cy="1153573"/>
          </a:xfrm>
        </p:spPr>
        <p:txBody>
          <a:bodyPr>
            <a:normAutofit fontScale="90000"/>
          </a:bodyPr>
          <a:lstStyle/>
          <a:p>
            <a:pPr indent="337185">
              <a:lnSpc>
                <a:spcPct val="107000"/>
              </a:lnSpc>
              <a:spcAft>
                <a:spcPts val="600"/>
              </a:spcAft>
            </a:pPr>
            <a:r>
              <a:rPr lang="ru-RU" sz="20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 проекта: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интереса населения к истории родного края, развитие внутреннего и въездного туризма, сокращение оттока молодых людей из малых городов в мегаполисы.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82880" y="1248355"/>
            <a:ext cx="8332470" cy="4928608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8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Критерии успешности проекта:</a:t>
            </a:r>
            <a:br>
              <a:rPr lang="ru-RU" sz="1800" b="1" dirty="0">
                <a:solidFill>
                  <a:srgbClr val="FF004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Количество подготовленных видео роликов</a:t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Количество просмотров видео роликов</a:t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Количество подготовленных статей и пособий</a:t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Динамика использование подготовленных материалов в образовательной деятельности</a:t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Количество разработанных туристических маршрутов</a:t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Количество проведенных тематических экскурсий</a:t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Динамика увеличения адресатов проекта</a:t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1800" b="1" dirty="0">
                <a:solidFill>
                  <a:srgbClr val="FF004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Бюджет проекта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составляют вложения членов команды на бензин для поездок по малым городам. Деятельность в рамках проекта осуществляется на добровольных началах. Средства требуются на приобретение качественной аппаратуры для съемок. После ее приобретения проект может стать самоокупаемым за счет рекламы на интернет ресурсах, продажу научно – популярных брошюр и путеводителей, проведение бизнес – экскурсий, семинаров, лекций.</a:t>
            </a: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357975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«Легенды малых городов» был высоко оценен экспертным сообществом, и стал победителем Всероссийского образовательного конкурса «Моя страна – моя Россия» в номинации «Моя гостеприимная Россия», а также полуфиналистом  Всероссийского конкурса «Мастера гостеприимства».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162" y="2108157"/>
            <a:ext cx="5341228" cy="40079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0129" y="2108157"/>
            <a:ext cx="2138766" cy="411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89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589" y="229784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160" y="1555347"/>
            <a:ext cx="3329557" cy="4323984"/>
          </a:xfrm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2453692" y="6253726"/>
            <a:ext cx="4260492" cy="3701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Легенды малых городов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04164" y="648866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32910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720</Words>
  <Application>Microsoft Office PowerPoint</Application>
  <PresentationFormat>Экран (4:3)</PresentationFormat>
  <Paragraphs>36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Georgia</vt:lpstr>
      <vt:lpstr>Times New Roman</vt:lpstr>
      <vt:lpstr>Тема Office</vt:lpstr>
      <vt:lpstr>Легенды малых городов</vt:lpstr>
      <vt:lpstr>Актуальность проекта</vt:lpstr>
      <vt:lpstr>Цель проекта: воспитание патриотизма через изучение истории родного края, популяризации достопримечательностей малых городов Урала, развитие внутреннего туризма.</vt:lpstr>
      <vt:lpstr>Механизмы реализации проекта:</vt:lpstr>
      <vt:lpstr>Личное участие в проекте</vt:lpstr>
      <vt:lpstr>Результаты проекта на 01.01.2023 года</vt:lpstr>
      <vt:lpstr>Ожидаемые результаты проекта:  повышение интереса населения к истории родного края, развитие внутреннего и въездного туризма, сокращение оттока молодых людей из малых городов в мегаполисы.   </vt:lpstr>
      <vt:lpstr>Проект «Легенды малых городов» был высоко оценен экспертным сообществом, и стал победителем Всероссийского образовательного конкурса «Моя страна – моя Россия» в номинации «Моя гостеприимная Россия», а также полуфиналистом  Всероссийского конкурса «Мастера гостеприимства».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Игорь Зорихин</cp:lastModifiedBy>
  <cp:revision>76</cp:revision>
  <dcterms:created xsi:type="dcterms:W3CDTF">2014-11-21T11:00:06Z</dcterms:created>
  <dcterms:modified xsi:type="dcterms:W3CDTF">2024-10-18T10:39:25Z</dcterms:modified>
</cp:coreProperties>
</file>