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72" r:id="rId11"/>
    <p:sldId id="268" r:id="rId12"/>
    <p:sldId id="269" r:id="rId13"/>
    <p:sldId id="257" r:id="rId14"/>
    <p:sldId id="258" r:id="rId15"/>
    <p:sldId id="271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  <a:srgbClr val="CCCCFF"/>
    <a:srgbClr val="66FFFF"/>
    <a:srgbClr val="CC99FF"/>
    <a:srgbClr val="33CCFF"/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EEEE-46D9-4E3B-AEBA-4244A501893A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5BE77-7674-41FC-9BD3-99111864E4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EEEE-46D9-4E3B-AEBA-4244A501893A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5BE77-7674-41FC-9BD3-99111864E4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EEEE-46D9-4E3B-AEBA-4244A501893A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5BE77-7674-41FC-9BD3-99111864E4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EEEE-46D9-4E3B-AEBA-4244A501893A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5BE77-7674-41FC-9BD3-99111864E4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EEEE-46D9-4E3B-AEBA-4244A501893A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5BE77-7674-41FC-9BD3-99111864E4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EEEE-46D9-4E3B-AEBA-4244A501893A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5BE77-7674-41FC-9BD3-99111864E4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EEEE-46D9-4E3B-AEBA-4244A501893A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5BE77-7674-41FC-9BD3-99111864E4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EEEE-46D9-4E3B-AEBA-4244A501893A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5BE77-7674-41FC-9BD3-99111864E4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EEEE-46D9-4E3B-AEBA-4244A501893A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5BE77-7674-41FC-9BD3-99111864E4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EEEE-46D9-4E3B-AEBA-4244A501893A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5BE77-7674-41FC-9BD3-99111864E4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EEEE-46D9-4E3B-AEBA-4244A501893A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5BE77-7674-41FC-9BD3-99111864E4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EEEEE-46D9-4E3B-AEBA-4244A501893A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25BE77-7674-41FC-9BD3-99111864E47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catherineasquithgallery.com/uploads/posts/2021-02/1613678851_28-p-fon-dlya-prezentatsii-bezopasnii-internet-3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635896" y="548680"/>
            <a:ext cx="2710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МДОУ детский сад №34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31640" y="1916832"/>
            <a:ext cx="6512809" cy="2308324"/>
          </a:xfrm>
          <a:prstGeom prst="rect">
            <a:avLst/>
          </a:prstGeom>
          <a:solidFill>
            <a:srgbClr val="CCCCFF"/>
          </a:solidFill>
          <a:ln w="38100">
            <a:solidFill>
              <a:srgbClr val="7030A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ПРОЕКТ</a:t>
            </a:r>
          </a:p>
          <a:p>
            <a:pPr algn="ctr"/>
            <a:r>
              <a:rPr lang="ru-RU" sz="36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Использование ИКТ</a:t>
            </a:r>
          </a:p>
          <a:p>
            <a:pPr algn="ctr"/>
            <a:r>
              <a:rPr lang="ru-RU" sz="36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 коррекционно-развивающей </a:t>
            </a:r>
          </a:p>
          <a:p>
            <a:pPr algn="ctr"/>
            <a:r>
              <a:rPr lang="ru-RU" sz="36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работе</a:t>
            </a:r>
            <a:r>
              <a:rPr lang="ru-RU" sz="3600" b="1" cap="none" spc="0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учителя-логопеда ДОУ</a:t>
            </a:r>
            <a:endParaRPr lang="ru-RU" sz="3600" b="1" cap="none" spc="0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24128" y="5229200"/>
            <a:ext cx="32651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Подготовила учитель-логопед: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Урываева Ольга Николаевна</a:t>
            </a:r>
            <a:endParaRPr lang="ru-RU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catherineasquithgallery.com/uploads/posts/2021-02/1613514533_7-p-foni-dlya-prezentatsii-kompyuternaya-tema-7.jpg"/>
          <p:cNvPicPr>
            <a:picLocks noChangeAspect="1" noChangeArrowheads="1"/>
          </p:cNvPicPr>
          <p:nvPr/>
        </p:nvPicPr>
        <p:blipFill>
          <a:blip r:embed="rId2" cstate="print"/>
          <a:srcRect l="6081" r="83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95536" y="692696"/>
            <a:ext cx="8280920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01943" lvl="1" indent="0"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	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последние годы заметно увеличилось количество детей с речевыми патологиями. Речевые недостатки являются предпосылкой нарушения умения полноценно общаться со сверстниками и взрослыми, затрудняют социальное и личностное развитие детей, способствуют формированию у них чувства неуверенности в себе, повышенной тревожности, внутреннего дискомфорта.</a:t>
            </a:r>
          </a:p>
          <a:p>
            <a:pPr marL="301943" lvl="1" indent="0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Соответственно, возникает необходимость поиска наиболее эффективного пути обучения данной категории детей. Известно, что использование в коррекционной работе разнообразных нетрадиционных методов и приёмов предотвращают утомление детей, поддерживает у них познавательную активность, повышает результативность логопедической работы в целом. Внедрение компьютерных технологий сегодня является новой ступенью в коррекционно-образовательном процессе ДОУ.</a:t>
            </a:r>
          </a:p>
          <a:p>
            <a:pPr marL="301943" lvl="1" indent="0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Поэтому,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проблему изучения и использования информационных компьютерных технологий в коррекционно-развивающем обучении детей с речевыми нарушениями считаю актуальной и перспективной, имеющей большую практическую значимость. 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47864" y="188640"/>
            <a:ext cx="288032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catherineasquithgallery.com/uploads/posts/2021-02/1613514533_7-p-foni-dlya-prezentatsii-kompyuternaya-tema-7.jpg"/>
          <p:cNvPicPr>
            <a:picLocks noChangeAspect="1" noChangeArrowheads="1"/>
          </p:cNvPicPr>
          <p:nvPr/>
        </p:nvPicPr>
        <p:blipFill>
          <a:blip r:embed="rId2" cstate="print"/>
          <a:srcRect l="6081" r="83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627784" y="548680"/>
            <a:ext cx="403244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Паспорт  проекта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6084168" y="1628800"/>
            <a:ext cx="2808312" cy="2952328"/>
          </a:xfrm>
          <a:prstGeom prst="verticalScroll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проекта: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учитель-логопед, дети старшего возраста.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Вертикальный свиток 7"/>
          <p:cNvSpPr/>
          <p:nvPr/>
        </p:nvSpPr>
        <p:spPr>
          <a:xfrm>
            <a:off x="3131840" y="1412776"/>
            <a:ext cx="2808312" cy="2952328"/>
          </a:xfrm>
          <a:prstGeom prst="vertic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Продолжительность: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долгосрочный  1 год</a:t>
            </a:r>
          </a:p>
        </p:txBody>
      </p:sp>
      <p:sp>
        <p:nvSpPr>
          <p:cNvPr id="9" name="Вертикальный свиток 8"/>
          <p:cNvSpPr/>
          <p:nvPr/>
        </p:nvSpPr>
        <p:spPr>
          <a:xfrm>
            <a:off x="395536" y="2204864"/>
            <a:ext cx="2808312" cy="2952328"/>
          </a:xfrm>
          <a:prstGeom prst="verticalScroll">
            <a:avLst/>
          </a:prstGeom>
          <a:solidFill>
            <a:srgbClr val="CC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Тип проекта: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информационно-практико-ориентированный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catherineasquithgallery.com/uploads/posts/2021-02/1613514533_7-p-foni-dlya-prezentatsii-kompyuternaya-tema-7.jpg"/>
          <p:cNvPicPr>
            <a:picLocks noChangeAspect="1" noChangeArrowheads="1"/>
          </p:cNvPicPr>
          <p:nvPr/>
        </p:nvPicPr>
        <p:blipFill>
          <a:blip r:embed="rId2" cstate="print"/>
          <a:srcRect l="6081" r="83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Объект 1"/>
          <p:cNvSpPr txBox="1">
            <a:spLocks/>
          </p:cNvSpPr>
          <p:nvPr/>
        </p:nvSpPr>
        <p:spPr>
          <a:xfrm>
            <a:off x="251520" y="260648"/>
            <a:ext cx="8424936" cy="604867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Цель:  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Повышение эффективности процесса коррекционно-логопедического воздействия.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Формировать на занятиях положительный эмоциональный фон;</a:t>
            </a:r>
          </a:p>
          <a:p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Способствовать появлению у детей мотивации к успешному овладению компонентами родной речи;</a:t>
            </a:r>
          </a:p>
          <a:p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Осуществлять индивидуальный подход в обучении;</a:t>
            </a:r>
          </a:p>
          <a:p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Воспитывать стремление достичь положительного результата;</a:t>
            </a:r>
          </a:p>
          <a:p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Совершенствовать разные компоненты речевой системы;</a:t>
            </a:r>
          </a:p>
          <a:p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Развивать высшие психические процессы: память, внимание, мышление, воображение, восприятие.</a:t>
            </a:r>
          </a:p>
          <a:p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 Обучать некоторым элементарным действиям на ПК;</a:t>
            </a:r>
          </a:p>
          <a:p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8. Развивать мелкую моторику.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catherineasquithgallery.com/uploads/posts/2021-02/1613514533_7-p-foni-dlya-prezentatsii-kompyuternaya-tema-7.jpg"/>
          <p:cNvPicPr>
            <a:picLocks noChangeAspect="1" noChangeArrowheads="1"/>
          </p:cNvPicPr>
          <p:nvPr/>
        </p:nvPicPr>
        <p:blipFill>
          <a:blip r:embed="rId2" cstate="print"/>
          <a:srcRect l="6081" r="83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3203848" y="2348880"/>
            <a:ext cx="3240360" cy="1687890"/>
          </a:xfrm>
          <a:prstGeom prst="ellipse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Принципы реализации ИКТ на логопедических занятиях: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 rot="2316463">
            <a:off x="596531" y="801523"/>
            <a:ext cx="3600400" cy="1168539"/>
          </a:xfrm>
          <a:prstGeom prst="ellipse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Принцип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полисенсорного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подхода к коррекции речевых нарушений.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 rot="19386431">
            <a:off x="5267833" y="608983"/>
            <a:ext cx="3345050" cy="1514773"/>
          </a:xfrm>
          <a:prstGeom prst="ellipse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Системный подход к коррекции речевых нарушений.</a:t>
            </a:r>
          </a:p>
          <a:p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6444208" y="2564904"/>
            <a:ext cx="2484915" cy="1168539"/>
          </a:xfrm>
          <a:prstGeom prst="ellipse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Принцип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ндивидуального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обучения.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 rot="2199008">
            <a:off x="5048030" y="4496109"/>
            <a:ext cx="2896976" cy="865584"/>
          </a:xfrm>
          <a:prstGeom prst="ellipse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Принцип игровой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стратегии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 rot="18853385">
            <a:off x="1373870" y="4609735"/>
            <a:ext cx="3210276" cy="1168539"/>
          </a:xfrm>
          <a:prstGeom prst="ellipse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Принцип воспитывающего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обучения.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0" y="2708920"/>
            <a:ext cx="3168352" cy="1168539"/>
          </a:xfrm>
          <a:prstGeom prst="ellipse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Принцип объективной оценки результатов деятельности ребёнка. 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catherineasquithgallery.com/uploads/posts/2021-02/1613514533_7-p-foni-dlya-prezentatsii-kompyuternaya-tema-7.jpg"/>
          <p:cNvPicPr>
            <a:picLocks noChangeAspect="1" noChangeArrowheads="1"/>
          </p:cNvPicPr>
          <p:nvPr/>
        </p:nvPicPr>
        <p:blipFill>
          <a:blip r:embed="rId2" cstate="print"/>
          <a:srcRect l="6081" r="83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835696" y="548680"/>
            <a:ext cx="568863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Планируемые результаты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3568" y="1628800"/>
            <a:ext cx="7632848" cy="3785652"/>
          </a:xfrm>
          <a:prstGeom prst="rect">
            <a:avLst/>
          </a:prstGeom>
          <a:solidFill>
            <a:srgbClr val="CC99FF"/>
          </a:solidFill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Вызвать повышенный интерес и положительный эмоциональный настрой у детей;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Активизировать восприятие, познавательную и мыслительную деятельность дошкольников;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Ускорить процесс постановки и автоматизации звуков, преодолеть негативизм, связанный с необходимостью многократного повторения определённых звуков, слогов, слов;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Способствовать формированию навыка звукобуквенного и слогового анализа, синтеза слова, овладеть навыками чтения;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Тренировать память, внимание и воображение, способствовать общему развитию ребёнка;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Уменьшить утомляемость, дольше сохранять работоспособность.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catherineasquithgallery.com/uploads/posts/2021-02/1613514533_7-p-foni-dlya-prezentatsii-kompyuternaya-tema-7.jpg"/>
          <p:cNvPicPr>
            <a:picLocks noChangeAspect="1" noChangeArrowheads="1"/>
          </p:cNvPicPr>
          <p:nvPr/>
        </p:nvPicPr>
        <p:blipFill>
          <a:blip r:embed="rId2" cstate="print"/>
          <a:srcRect l="6081" r="83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331640" y="548680"/>
            <a:ext cx="684076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Использование ИКТ помогает: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582341"/>
            <a:ext cx="6030416" cy="3785652"/>
          </a:xfrm>
          <a:prstGeom prst="rect">
            <a:avLst/>
          </a:prstGeom>
          <a:solidFill>
            <a:srgbClr val="CC99FF"/>
          </a:solidFill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объяснении нового материала;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закреплении материала;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повторении;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обобщении;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обследовании;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коррекционной работе по формированию фонематического анализа и восприятия;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коррекционной работе на лексическом уровне;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коррекционной работе на синтаксическом уровне;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коррекционной работе по развитию связной речи.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catherineasquithgallery.com/uploads/posts/2021-02/1613514533_7-p-foni-dlya-prezentatsii-kompyuternaya-tema-7.jpg"/>
          <p:cNvPicPr>
            <a:picLocks noChangeAspect="1" noChangeArrowheads="1"/>
          </p:cNvPicPr>
          <p:nvPr/>
        </p:nvPicPr>
        <p:blipFill>
          <a:blip r:embed="rId2" cstate="print"/>
          <a:srcRect l="6081" r="83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203848" y="404664"/>
            <a:ext cx="352839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Основной этап: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ьная выноска 6"/>
          <p:cNvSpPr/>
          <p:nvPr/>
        </p:nvSpPr>
        <p:spPr>
          <a:xfrm>
            <a:off x="4932040" y="2967335"/>
            <a:ext cx="3600400" cy="1428214"/>
          </a:xfrm>
          <a:prstGeom prst="wedgeEllipseCallout">
            <a:avLst>
              <a:gd name="adj1" fmla="val -34876"/>
              <a:gd name="adj2" fmla="val -190773"/>
            </a:avLst>
          </a:prstGeom>
          <a:solidFill>
            <a:srgbClr val="33CCFF"/>
          </a:solidFill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Изготовление логопедических компьютерных игр.</a:t>
            </a:r>
          </a:p>
        </p:txBody>
      </p:sp>
      <p:sp>
        <p:nvSpPr>
          <p:cNvPr id="8" name="Овальная выноска 7"/>
          <p:cNvSpPr/>
          <p:nvPr/>
        </p:nvSpPr>
        <p:spPr>
          <a:xfrm>
            <a:off x="899592" y="2348880"/>
            <a:ext cx="3240360" cy="1428214"/>
          </a:xfrm>
          <a:prstGeom prst="wedgeEllipseCallout">
            <a:avLst>
              <a:gd name="adj1" fmla="val 59735"/>
              <a:gd name="adj2" fmla="val -137923"/>
            </a:avLst>
          </a:prstGeom>
          <a:solidFill>
            <a:srgbClr val="33CCFF"/>
          </a:solidFill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Сбор материала для компьютерных игр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0482" name="Picture 2" descr="https://static10.tgstat.ru/channels/_0/32/3250e93409b232868bb8e7bec4ed207f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9752" y="3861048"/>
            <a:ext cx="2808312" cy="28083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catherineasquithgallery.com/uploads/posts/2021-02/1613514533_7-p-foni-dlya-prezentatsii-kompyuternaya-tema-7.jpg"/>
          <p:cNvPicPr>
            <a:picLocks noChangeAspect="1" noChangeArrowheads="1"/>
          </p:cNvPicPr>
          <p:nvPr/>
        </p:nvPicPr>
        <p:blipFill>
          <a:blip r:embed="rId2" cstate="print"/>
          <a:srcRect l="6081" r="83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907704" y="332656"/>
            <a:ext cx="42267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Открытые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занятия </a:t>
            </a: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использованием ИКТ технологий.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P1010546"/>
          <p:cNvPicPr>
            <a:picLocks noChangeAspect="1" noChangeArrowheads="1"/>
          </p:cNvPicPr>
          <p:nvPr/>
        </p:nvPicPr>
        <p:blipFill>
          <a:blip r:embed="rId3" cstate="print"/>
          <a:srcRect l="10920" t="12749" r="3903" b="11073"/>
          <a:stretch>
            <a:fillRect/>
          </a:stretch>
        </p:blipFill>
        <p:spPr bwMode="auto">
          <a:xfrm>
            <a:off x="251520" y="3356992"/>
            <a:ext cx="4400640" cy="29523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433" name="Picture 1" descr="F:\РЖД - фото ОБЖ 2019\IMG_176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5508" y="1268761"/>
            <a:ext cx="4428492" cy="29523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catherineasquithgallery.com/uploads/posts/2021-02/1613514533_7-p-foni-dlya-prezentatsii-kompyuternaya-tema-7.jpg"/>
          <p:cNvPicPr>
            <a:picLocks noChangeAspect="1" noChangeArrowheads="1"/>
          </p:cNvPicPr>
          <p:nvPr/>
        </p:nvPicPr>
        <p:blipFill>
          <a:blip r:embed="rId2" cstate="print"/>
          <a:srcRect l="6081" r="83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:\ЛОГОПЕД\КЛУБ-лог\Итоговое\P1030452.JPG"/>
          <p:cNvPicPr>
            <a:picLocks noChangeAspect="1" noChangeArrowheads="1"/>
          </p:cNvPicPr>
          <p:nvPr/>
        </p:nvPicPr>
        <p:blipFill>
          <a:blip r:embed="rId3" cstate="print"/>
          <a:srcRect l="2751" t="19550" b="10101"/>
          <a:stretch>
            <a:fillRect/>
          </a:stretch>
        </p:blipFill>
        <p:spPr bwMode="auto">
          <a:xfrm>
            <a:off x="755576" y="2780928"/>
            <a:ext cx="7056784" cy="38285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2555776" y="620688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Консультации для родителей о значимости логопедической ритмики для общего и речевого развития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детей с использованием ИКТ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catherineasquithgallery.com/uploads/posts/2021-02/1613514533_7-p-foni-dlya-prezentatsii-kompyuternaya-tema-7.jpg"/>
          <p:cNvPicPr>
            <a:picLocks noChangeAspect="1" noChangeArrowheads="1"/>
          </p:cNvPicPr>
          <p:nvPr/>
        </p:nvPicPr>
        <p:blipFill>
          <a:blip r:embed="rId2" cstate="print"/>
          <a:srcRect l="6081" r="83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203848" y="332656"/>
            <a:ext cx="319600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Работа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 воспитателями </a:t>
            </a: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использованием ИКТ.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Пользователь\Desktop\image.jpg"/>
          <p:cNvPicPr>
            <a:picLocks noChangeAspect="1" noChangeArrowheads="1"/>
          </p:cNvPicPr>
          <p:nvPr/>
        </p:nvPicPr>
        <p:blipFill>
          <a:blip r:embed="rId3" cstate="print"/>
          <a:srcRect l="6688" t="21650" r="8263"/>
          <a:stretch>
            <a:fillRect/>
          </a:stretch>
        </p:blipFill>
        <p:spPr bwMode="auto">
          <a:xfrm>
            <a:off x="539552" y="1556792"/>
            <a:ext cx="7488832" cy="51742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catherineasquithgallery.com/uploads/posts/2021-02/1613514533_7-p-foni-dlya-prezentatsii-kompyuternaya-tema-7.jpg"/>
          <p:cNvPicPr>
            <a:picLocks noChangeAspect="1" noChangeArrowheads="1"/>
          </p:cNvPicPr>
          <p:nvPr/>
        </p:nvPicPr>
        <p:blipFill>
          <a:blip r:embed="rId2" cstate="print"/>
          <a:srcRect l="6081" r="83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5" name="Picture 1" descr="C:\Users\Пользователь\Downloads\20211228_1127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708920"/>
            <a:ext cx="2931790" cy="390905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386" name="Picture 2" descr="C:\Users\Пользователь\Downloads\20211224_103422.jpg"/>
          <p:cNvPicPr>
            <a:picLocks noChangeAspect="1" noChangeArrowheads="1"/>
          </p:cNvPicPr>
          <p:nvPr/>
        </p:nvPicPr>
        <p:blipFill>
          <a:blip r:embed="rId4" cstate="print"/>
          <a:srcRect t="10101"/>
          <a:stretch>
            <a:fillRect/>
          </a:stretch>
        </p:blipFill>
        <p:spPr bwMode="auto">
          <a:xfrm>
            <a:off x="5652120" y="2708920"/>
            <a:ext cx="3312368" cy="39704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2339752" y="260648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Индивидуальные и групповые занятия 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 применением интерактивной доски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catherineasquithgallery.com/uploads/posts/2021-02/1613514533_7-p-foni-dlya-prezentatsii-kompyuternaya-tema-7.jpg"/>
          <p:cNvPicPr>
            <a:picLocks noChangeAspect="1" noChangeArrowheads="1"/>
          </p:cNvPicPr>
          <p:nvPr/>
        </p:nvPicPr>
        <p:blipFill>
          <a:blip r:embed="rId2" cstate="print"/>
          <a:srcRect l="6081" r="83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331640" y="548680"/>
            <a:ext cx="410445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Заключительный этап: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1484784"/>
            <a:ext cx="5976664" cy="1323439"/>
          </a:xfrm>
          <a:prstGeom prst="rect">
            <a:avLst/>
          </a:prstGeom>
          <a:solidFill>
            <a:srgbClr val="CC99FF"/>
          </a:solidFill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игротеки логопедических ИКТ игр;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Применение игр в работе учителя-логопеда;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Подведение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итогов;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Публичная презентация проекта.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catherineasquithgallery.com/uploads/posts/2021-02/1613514533_7-p-foni-dlya-prezentatsii-kompyuternaya-tema-7.jpg"/>
          <p:cNvPicPr>
            <a:picLocks noChangeAspect="1" noChangeArrowheads="1"/>
          </p:cNvPicPr>
          <p:nvPr/>
        </p:nvPicPr>
        <p:blipFill>
          <a:blip r:embed="rId2" cstate="print"/>
          <a:srcRect l="6081" r="83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331640" y="548680"/>
            <a:ext cx="496855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Достигнутые результаты: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71600" y="1628800"/>
            <a:ext cx="6984776" cy="4093428"/>
          </a:xfrm>
          <a:prstGeom prst="rect">
            <a:avLst/>
          </a:prstGeom>
          <a:solidFill>
            <a:srgbClr val="CC99FF"/>
          </a:solidFill>
        </p:spPr>
        <p:txBody>
          <a:bodyPr wrap="square">
            <a:spAutoFit/>
          </a:bodyPr>
          <a:lstStyle/>
          <a:p>
            <a:pPr lvl="1"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Использование в коррекционно-образовательном процессе компьютерных технологий способствовало формированию чёткости и разборчивости речи, нормализации звукопроизношения, коррекции и развитию неречевого и речевого слухового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гнозиса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формированию и развитию звукового анализа и синтеза и фонематических процессов, коррекции лексико-грамматических компонентов речи. </a:t>
            </a:r>
          </a:p>
          <a:p>
            <a:pPr lvl="1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также повысилась мотивация дошкольников к логопедическим занятиям, возрос интерес родителей к логопедической работе, и как следствие высокая результативность логопедической работы.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catherineasquithgallery.com/uploads/posts/2021-02/1613514533_7-p-foni-dlya-prezentatsii-kompyuternaya-tema-7.jpg"/>
          <p:cNvPicPr>
            <a:picLocks noChangeAspect="1" noChangeArrowheads="1"/>
          </p:cNvPicPr>
          <p:nvPr/>
        </p:nvPicPr>
        <p:blipFill>
          <a:blip r:embed="rId2" cstate="print"/>
          <a:srcRect l="6081" r="83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971600" y="1166843"/>
            <a:ext cx="7272808" cy="3785652"/>
          </a:xfrm>
          <a:prstGeom prst="rect">
            <a:avLst/>
          </a:prstGeom>
          <a:solidFill>
            <a:srgbClr val="CC99FF"/>
          </a:solidFill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Важно понимать, что использование только одного направления  ИКТ не решит всех проблем коррекционной педагогики. И главное, не заменит живого общения с педагогом. 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Используя на своих занятиях компьютер, логопед должен помнить, что главная цель его работы – это коррекция речи для реализации полноценного общения ребёнка с другими людьми. Поэтому компьютер рекомендуется использовать только как дополнительное средство работы в течение недлительного времени.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в заключении мне хотелось бы напомнить слова Конфуция: «Я слышу – и забываю. Я вижу – и понимаю. Я делаю – и постигаю».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31640" y="548680"/>
            <a:ext cx="244827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Заключение: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catherineasquithgallery.com/uploads/posts/2021-02/1613514533_7-p-foni-dlya-prezentatsii-kompyuternaya-tema-7.jpg"/>
          <p:cNvPicPr>
            <a:picLocks noChangeAspect="1" noChangeArrowheads="1"/>
          </p:cNvPicPr>
          <p:nvPr/>
        </p:nvPicPr>
        <p:blipFill>
          <a:blip r:embed="rId2" cstate="print"/>
          <a:srcRect l="6081" r="83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4" name="Picture 2" descr="https://phonoteka.org/uploads/posts/2021-05/1620635419_6-phonoteka_org-p-spasibo-za-vnimanie-goluboi-fon-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28676" name="Picture 4" descr="https://100-faktov.ru/wp-content/uploads/2017/05/5aa337d953c3f29efc2a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55777" y="4533940"/>
            <a:ext cx="3456384" cy="20756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546</Words>
  <Application>Microsoft Office PowerPoint</Application>
  <PresentationFormat>Экран (4:3)</PresentationFormat>
  <Paragraphs>76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2</cp:revision>
  <dcterms:created xsi:type="dcterms:W3CDTF">2022-01-21T17:48:43Z</dcterms:created>
  <dcterms:modified xsi:type="dcterms:W3CDTF">2022-01-23T10:05:33Z</dcterms:modified>
</cp:coreProperties>
</file>