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9" r:id="rId1"/>
  </p:sldMasterIdLst>
  <p:notesMasterIdLst>
    <p:notesMasterId r:id="rId15"/>
  </p:notesMasterIdLst>
  <p:sldIdLst>
    <p:sldId id="352" r:id="rId2"/>
    <p:sldId id="351" r:id="rId3"/>
    <p:sldId id="338" r:id="rId4"/>
    <p:sldId id="349" r:id="rId5"/>
    <p:sldId id="340" r:id="rId6"/>
    <p:sldId id="341" r:id="rId7"/>
    <p:sldId id="350" r:id="rId8"/>
    <p:sldId id="343" r:id="rId9"/>
    <p:sldId id="345" r:id="rId10"/>
    <p:sldId id="347" r:id="rId11"/>
    <p:sldId id="346" r:id="rId12"/>
    <p:sldId id="348" r:id="rId13"/>
    <p:sldId id="353" r:id="rId14"/>
  </p:sldIdLst>
  <p:sldSz cx="9144000" cy="5143500" type="screen16x9"/>
  <p:notesSz cx="6858000" cy="9144000"/>
  <p:embeddedFontLst>
    <p:embeddedFont>
      <p:font typeface="Anton" charset="0"/>
      <p:regular r:id="rId16"/>
    </p:embeddedFont>
    <p:embeddedFont>
      <p:font typeface="Ubuntu" charset="0"/>
      <p:regular r:id="rId17"/>
      <p:bold r:id="rId18"/>
      <p:italic r:id="rId19"/>
      <p:boldItalic r:id="rId20"/>
    </p:embeddedFont>
    <p:embeddedFont>
      <p:font typeface="Josefin Slab" charset="0"/>
      <p:regular r:id="rId21"/>
      <p:bold r:id="rId22"/>
      <p:italic r:id="rId23"/>
      <p:boldItalic r:id="rId24"/>
    </p:embeddedFont>
    <p:embeddedFont>
      <p:font typeface="Fira Sans Extra Condensed" charset="0"/>
      <p:regular r:id="rId25"/>
      <p:bold r:id="rId26"/>
      <p:italic r:id="rId27"/>
      <p:boldItalic r:id="rId28"/>
    </p:embeddedFont>
    <p:embeddedFont>
      <p:font typeface="Advent Pro" charset="0"/>
      <p:regular r:id="rId29"/>
      <p:bold r:id="rId30"/>
    </p:embeddedFont>
    <p:embeddedFont>
      <p:font typeface="Advent Pro Light" charset="0"/>
      <p:regular r:id="rId31"/>
      <p:bold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8F8F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461F4FA9-CBAF-4B50-BACB-FE15B45E47BC}">
  <a:tblStyle styleId="{461F4FA9-CBAF-4B50-BACB-FE15B45E47B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36" autoAdjust="0"/>
  </p:normalViewPr>
  <p:slideViewPr>
    <p:cSldViewPr showGuides="1">
      <p:cViewPr varScale="1">
        <p:scale>
          <a:sx n="93" d="100"/>
          <a:sy n="93" d="100"/>
        </p:scale>
        <p:origin x="-726" y="-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3497682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" name="Google Shape;72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0" name="Google Shape;73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8" name="Google Shape;828;g9e7d0784fe_0_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9" name="Google Shape;829;g9e7d0784fe_0_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151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151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3218258" y="0"/>
            <a:ext cx="5925780" cy="4511204"/>
          </a:xfrm>
          <a:custGeom>
            <a:avLst/>
            <a:gdLst/>
            <a:ahLst/>
            <a:cxnLst/>
            <a:rect l="l" t="t" r="r" b="b"/>
            <a:pathLst>
              <a:path w="65471" h="29229" extrusionOk="0">
                <a:moveTo>
                  <a:pt x="0" y="1"/>
                </a:moveTo>
                <a:lnTo>
                  <a:pt x="0" y="29228"/>
                </a:lnTo>
                <a:lnTo>
                  <a:pt x="65471" y="29228"/>
                </a:lnTo>
                <a:lnTo>
                  <a:pt x="65471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/>
          <p:nvPr/>
        </p:nvSpPr>
        <p:spPr>
          <a:xfrm>
            <a:off x="3014474" y="4198424"/>
            <a:ext cx="6129578" cy="945126"/>
          </a:xfrm>
          <a:custGeom>
            <a:avLst/>
            <a:gdLst/>
            <a:ahLst/>
            <a:cxnLst/>
            <a:rect l="l" t="t" r="r" b="b"/>
            <a:pathLst>
              <a:path w="29564" h="46535" extrusionOk="0">
                <a:moveTo>
                  <a:pt x="0" y="0"/>
                </a:moveTo>
                <a:lnTo>
                  <a:pt x="0" y="46534"/>
                </a:lnTo>
                <a:lnTo>
                  <a:pt x="29563" y="46534"/>
                </a:lnTo>
                <a:lnTo>
                  <a:pt x="29563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0" y="0"/>
            <a:ext cx="3421887" cy="5143501"/>
          </a:xfrm>
          <a:custGeom>
            <a:avLst/>
            <a:gdLst/>
            <a:ahLst/>
            <a:cxnLst/>
            <a:rect l="l" t="t" r="r" b="b"/>
            <a:pathLst>
              <a:path w="36436" h="101907" extrusionOk="0">
                <a:moveTo>
                  <a:pt x="0" y="0"/>
                </a:moveTo>
                <a:lnTo>
                  <a:pt x="0" y="101906"/>
                </a:lnTo>
                <a:lnTo>
                  <a:pt x="36435" y="101906"/>
                </a:lnTo>
                <a:lnTo>
                  <a:pt x="36435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725175" y="1648925"/>
            <a:ext cx="5048700" cy="4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 b="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4813218" y="1942050"/>
            <a:ext cx="2872500" cy="32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Josefin Slab"/>
              <a:buNone/>
              <a:defRPr sz="1400">
                <a:solidFill>
                  <a:schemeClr val="lt1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Josefin Slab"/>
              <a:buNone/>
              <a:defRPr sz="1400">
                <a:solidFill>
                  <a:schemeClr val="lt1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Josefin Slab"/>
              <a:buNone/>
              <a:defRPr sz="1400">
                <a:solidFill>
                  <a:schemeClr val="lt1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Josefin Slab"/>
              <a:buNone/>
              <a:defRPr sz="1400">
                <a:solidFill>
                  <a:schemeClr val="lt1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Josefin Slab"/>
              <a:buNone/>
              <a:defRPr sz="1400">
                <a:solidFill>
                  <a:schemeClr val="lt1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Josefin Slab"/>
              <a:buNone/>
              <a:defRPr sz="1400">
                <a:solidFill>
                  <a:schemeClr val="lt1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Josefin Slab"/>
              <a:buNone/>
              <a:defRPr sz="1400">
                <a:solidFill>
                  <a:schemeClr val="lt1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Josefin Slab"/>
              <a:buNone/>
              <a:defRPr sz="1400">
                <a:solidFill>
                  <a:schemeClr val="lt1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0" y="771000"/>
            <a:ext cx="8372923" cy="3601524"/>
          </a:xfrm>
          <a:custGeom>
            <a:avLst/>
            <a:gdLst/>
            <a:ahLst/>
            <a:cxnLst/>
            <a:rect l="l" t="t" r="r" b="b"/>
            <a:pathLst>
              <a:path w="65471" h="29229" extrusionOk="0">
                <a:moveTo>
                  <a:pt x="0" y="1"/>
                </a:moveTo>
                <a:lnTo>
                  <a:pt x="0" y="29228"/>
                </a:lnTo>
                <a:lnTo>
                  <a:pt x="65471" y="29228"/>
                </a:lnTo>
                <a:lnTo>
                  <a:pt x="65471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4404200" y="2331400"/>
            <a:ext cx="4288500" cy="62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5680550" y="1572800"/>
            <a:ext cx="1735800" cy="66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t>xx%</a:t>
            </a:r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5194550" y="2961100"/>
            <a:ext cx="2707800" cy="6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6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9" name="Google Shape;19;p3"/>
          <p:cNvSpPr/>
          <p:nvPr/>
        </p:nvSpPr>
        <p:spPr>
          <a:xfrm>
            <a:off x="549025" y="0"/>
            <a:ext cx="771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713225" y="1247075"/>
            <a:ext cx="7717500" cy="336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Livvic"/>
              <a:buAutoNum type="arabicPeriod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/>
          <p:nvPr/>
        </p:nvSpPr>
        <p:spPr>
          <a:xfrm>
            <a:off x="0" y="2354550"/>
            <a:ext cx="4572167" cy="2788958"/>
          </a:xfrm>
          <a:custGeom>
            <a:avLst/>
            <a:gdLst/>
            <a:ahLst/>
            <a:cxnLst/>
            <a:rect l="l" t="t" r="r" b="b"/>
            <a:pathLst>
              <a:path w="65471" h="29229" extrusionOk="0">
                <a:moveTo>
                  <a:pt x="0" y="1"/>
                </a:moveTo>
                <a:lnTo>
                  <a:pt x="0" y="29228"/>
                </a:lnTo>
                <a:lnTo>
                  <a:pt x="65471" y="29228"/>
                </a:lnTo>
                <a:lnTo>
                  <a:pt x="65471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5"/>
          <p:cNvSpPr/>
          <p:nvPr/>
        </p:nvSpPr>
        <p:spPr>
          <a:xfrm>
            <a:off x="4572175" y="2354550"/>
            <a:ext cx="4572167" cy="2788958"/>
          </a:xfrm>
          <a:custGeom>
            <a:avLst/>
            <a:gdLst/>
            <a:ahLst/>
            <a:cxnLst/>
            <a:rect l="l" t="t" r="r" b="b"/>
            <a:pathLst>
              <a:path w="65471" h="29229" extrusionOk="0">
                <a:moveTo>
                  <a:pt x="0" y="1"/>
                </a:moveTo>
                <a:lnTo>
                  <a:pt x="0" y="29228"/>
                </a:lnTo>
                <a:lnTo>
                  <a:pt x="65471" y="29228"/>
                </a:lnTo>
                <a:lnTo>
                  <a:pt x="65471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title"/>
          </p:nvPr>
        </p:nvSpPr>
        <p:spPr>
          <a:xfrm>
            <a:off x="934525" y="1068400"/>
            <a:ext cx="74961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ubTitle" idx="1"/>
          </p:nvPr>
        </p:nvSpPr>
        <p:spPr>
          <a:xfrm>
            <a:off x="1404600" y="3872675"/>
            <a:ext cx="17427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ubTitle" idx="2"/>
          </p:nvPr>
        </p:nvSpPr>
        <p:spPr>
          <a:xfrm>
            <a:off x="1404600" y="3574625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3"/>
          </p:nvPr>
        </p:nvSpPr>
        <p:spPr>
          <a:xfrm>
            <a:off x="5996700" y="3872675"/>
            <a:ext cx="17427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1600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1600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1600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1600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1600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1600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1600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16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ubTitle" idx="4"/>
          </p:nvPr>
        </p:nvSpPr>
        <p:spPr>
          <a:xfrm>
            <a:off x="5996700" y="3574625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1600">
                <a:solidFill>
                  <a:schemeClr val="accent3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/>
          <p:nvPr/>
        </p:nvSpPr>
        <p:spPr>
          <a:xfrm>
            <a:off x="0" y="0"/>
            <a:ext cx="3420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7"/>
          <p:cNvSpPr/>
          <p:nvPr/>
        </p:nvSpPr>
        <p:spPr>
          <a:xfrm>
            <a:off x="3420000" y="0"/>
            <a:ext cx="5724130" cy="5143500"/>
          </a:xfrm>
          <a:custGeom>
            <a:avLst/>
            <a:gdLst/>
            <a:ahLst/>
            <a:cxnLst/>
            <a:rect l="l" t="t" r="r" b="b"/>
            <a:pathLst>
              <a:path w="65471" h="29229" extrusionOk="0">
                <a:moveTo>
                  <a:pt x="0" y="1"/>
                </a:moveTo>
                <a:lnTo>
                  <a:pt x="0" y="29228"/>
                </a:lnTo>
                <a:lnTo>
                  <a:pt x="65471" y="29228"/>
                </a:lnTo>
                <a:lnTo>
                  <a:pt x="65471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934525" y="1068400"/>
            <a:ext cx="28539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subTitle" idx="1"/>
          </p:nvPr>
        </p:nvSpPr>
        <p:spPr>
          <a:xfrm>
            <a:off x="934525" y="2658075"/>
            <a:ext cx="2114400" cy="117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/>
          <p:nvPr/>
        </p:nvSpPr>
        <p:spPr>
          <a:xfrm flipH="1">
            <a:off x="3419965" y="4198425"/>
            <a:ext cx="5724108" cy="945126"/>
          </a:xfrm>
          <a:custGeom>
            <a:avLst/>
            <a:gdLst/>
            <a:ahLst/>
            <a:cxnLst/>
            <a:rect l="l" t="t" r="r" b="b"/>
            <a:pathLst>
              <a:path w="29564" h="46535" extrusionOk="0">
                <a:moveTo>
                  <a:pt x="0" y="0"/>
                </a:moveTo>
                <a:lnTo>
                  <a:pt x="0" y="46534"/>
                </a:lnTo>
                <a:lnTo>
                  <a:pt x="29563" y="46534"/>
                </a:lnTo>
                <a:lnTo>
                  <a:pt x="2956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934525" y="2071050"/>
            <a:ext cx="3721800" cy="1001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6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subTitle" idx="1"/>
          </p:nvPr>
        </p:nvSpPr>
        <p:spPr>
          <a:xfrm>
            <a:off x="934525" y="2912150"/>
            <a:ext cx="2638200" cy="57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8"/>
          <p:cNvSpPr/>
          <p:nvPr/>
        </p:nvSpPr>
        <p:spPr>
          <a:xfrm rot="5400000">
            <a:off x="4186500" y="-599100"/>
            <a:ext cx="771000" cy="9172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9"/>
          <p:cNvSpPr/>
          <p:nvPr/>
        </p:nvSpPr>
        <p:spPr>
          <a:xfrm>
            <a:off x="4946150" y="-125"/>
            <a:ext cx="41979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934525" y="1068400"/>
            <a:ext cx="2816700" cy="2456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subTitle" idx="1"/>
          </p:nvPr>
        </p:nvSpPr>
        <p:spPr>
          <a:xfrm>
            <a:off x="934600" y="3612700"/>
            <a:ext cx="2816700" cy="62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title"/>
          </p:nvPr>
        </p:nvSpPr>
        <p:spPr>
          <a:xfrm>
            <a:off x="1506825" y="3002325"/>
            <a:ext cx="3816300" cy="112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549025" y="0"/>
            <a:ext cx="771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713250" y="2094913"/>
            <a:ext cx="7717500" cy="119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72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subTitle" idx="1"/>
          </p:nvPr>
        </p:nvSpPr>
        <p:spPr>
          <a:xfrm>
            <a:off x="2864550" y="3195138"/>
            <a:ext cx="3414900" cy="52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/>
          <p:nvPr/>
        </p:nvSpPr>
        <p:spPr>
          <a:xfrm flipH="1">
            <a:off x="72" y="4198425"/>
            <a:ext cx="9143997" cy="945126"/>
          </a:xfrm>
          <a:custGeom>
            <a:avLst/>
            <a:gdLst/>
            <a:ahLst/>
            <a:cxnLst/>
            <a:rect l="l" t="t" r="r" b="b"/>
            <a:pathLst>
              <a:path w="29564" h="46535" extrusionOk="0">
                <a:moveTo>
                  <a:pt x="0" y="0"/>
                </a:moveTo>
                <a:lnTo>
                  <a:pt x="0" y="46534"/>
                </a:lnTo>
                <a:lnTo>
                  <a:pt x="29563" y="46534"/>
                </a:lnTo>
                <a:lnTo>
                  <a:pt x="29563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>
  <p:cSld name="CUSTOM_14">
    <p:bg>
      <p:bgPr>
        <a:solidFill>
          <a:schemeClr val="lt1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3"/>
          <p:cNvSpPr/>
          <p:nvPr/>
        </p:nvSpPr>
        <p:spPr>
          <a:xfrm>
            <a:off x="3420000" y="0"/>
            <a:ext cx="5724130" cy="2571714"/>
          </a:xfrm>
          <a:custGeom>
            <a:avLst/>
            <a:gdLst/>
            <a:ahLst/>
            <a:cxnLst/>
            <a:rect l="l" t="t" r="r" b="b"/>
            <a:pathLst>
              <a:path w="65471" h="29229" extrusionOk="0">
                <a:moveTo>
                  <a:pt x="0" y="1"/>
                </a:moveTo>
                <a:lnTo>
                  <a:pt x="0" y="29228"/>
                </a:lnTo>
                <a:lnTo>
                  <a:pt x="65471" y="29228"/>
                </a:lnTo>
                <a:lnTo>
                  <a:pt x="65471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13"/>
          <p:cNvSpPr/>
          <p:nvPr/>
        </p:nvSpPr>
        <p:spPr>
          <a:xfrm>
            <a:off x="3420000" y="2571728"/>
            <a:ext cx="5724130" cy="2587570"/>
          </a:xfrm>
          <a:custGeom>
            <a:avLst/>
            <a:gdLst/>
            <a:ahLst/>
            <a:cxnLst/>
            <a:rect l="l" t="t" r="r" b="b"/>
            <a:pathLst>
              <a:path w="65471" h="29229" extrusionOk="0">
                <a:moveTo>
                  <a:pt x="0" y="1"/>
                </a:moveTo>
                <a:lnTo>
                  <a:pt x="0" y="29228"/>
                </a:lnTo>
                <a:lnTo>
                  <a:pt x="65471" y="29228"/>
                </a:lnTo>
                <a:lnTo>
                  <a:pt x="65471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13"/>
          <p:cNvSpPr/>
          <p:nvPr/>
        </p:nvSpPr>
        <p:spPr>
          <a:xfrm>
            <a:off x="549025" y="0"/>
            <a:ext cx="771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hasCustomPrompt="1"/>
          </p:nvPr>
        </p:nvSpPr>
        <p:spPr>
          <a:xfrm>
            <a:off x="3713975" y="558100"/>
            <a:ext cx="702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 b="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ctrTitle" idx="2"/>
          </p:nvPr>
        </p:nvSpPr>
        <p:spPr>
          <a:xfrm>
            <a:off x="4324125" y="864750"/>
            <a:ext cx="3126900" cy="288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600" b="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1"/>
          </p:nvPr>
        </p:nvSpPr>
        <p:spPr>
          <a:xfrm>
            <a:off x="3713975" y="1026000"/>
            <a:ext cx="3644100" cy="28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ctrTitle" idx="3"/>
          </p:nvPr>
        </p:nvSpPr>
        <p:spPr>
          <a:xfrm>
            <a:off x="913177" y="1068475"/>
            <a:ext cx="15846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 b="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4" hasCustomPrompt="1"/>
          </p:nvPr>
        </p:nvSpPr>
        <p:spPr>
          <a:xfrm>
            <a:off x="3713975" y="1608117"/>
            <a:ext cx="702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 b="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9pPr>
          </a:lstStyle>
          <a:p>
            <a:r>
              <a:t>xx%</a:t>
            </a:r>
          </a:p>
        </p:txBody>
      </p:sp>
      <p:sp>
        <p:nvSpPr>
          <p:cNvPr id="65" name="Google Shape;65;p13"/>
          <p:cNvSpPr txBox="1">
            <a:spLocks noGrp="1"/>
          </p:cNvSpPr>
          <p:nvPr>
            <p:ph type="ctrTitle" idx="5"/>
          </p:nvPr>
        </p:nvSpPr>
        <p:spPr>
          <a:xfrm>
            <a:off x="4324125" y="1874375"/>
            <a:ext cx="3126900" cy="32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600" b="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subTitle" idx="6"/>
          </p:nvPr>
        </p:nvSpPr>
        <p:spPr>
          <a:xfrm>
            <a:off x="3713975" y="2076025"/>
            <a:ext cx="3644100" cy="28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7" hasCustomPrompt="1"/>
          </p:nvPr>
        </p:nvSpPr>
        <p:spPr>
          <a:xfrm>
            <a:off x="3713975" y="2658133"/>
            <a:ext cx="702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 b="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9pPr>
          </a:lstStyle>
          <a:p>
            <a:r>
              <a:t>xx%</a:t>
            </a:r>
          </a:p>
        </p:txBody>
      </p:sp>
      <p:sp>
        <p:nvSpPr>
          <p:cNvPr id="68" name="Google Shape;68;p13"/>
          <p:cNvSpPr txBox="1">
            <a:spLocks noGrp="1"/>
          </p:cNvSpPr>
          <p:nvPr>
            <p:ph type="ctrTitle" idx="8"/>
          </p:nvPr>
        </p:nvSpPr>
        <p:spPr>
          <a:xfrm>
            <a:off x="4324125" y="2916100"/>
            <a:ext cx="3126900" cy="32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600" b="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subTitle" idx="9"/>
          </p:nvPr>
        </p:nvSpPr>
        <p:spPr>
          <a:xfrm>
            <a:off x="3713975" y="3126050"/>
            <a:ext cx="3644100" cy="28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title" idx="13" hasCustomPrompt="1"/>
          </p:nvPr>
        </p:nvSpPr>
        <p:spPr>
          <a:xfrm>
            <a:off x="3713975" y="3708150"/>
            <a:ext cx="702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 b="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Fira Sans Extra Condensed"/>
              <a:buNone/>
              <a:defRPr sz="4800" b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9pPr>
          </a:lstStyle>
          <a:p>
            <a:r>
              <a:t>xx%</a:t>
            </a:r>
          </a:p>
        </p:txBody>
      </p:sp>
      <p:sp>
        <p:nvSpPr>
          <p:cNvPr id="71" name="Google Shape;71;p13"/>
          <p:cNvSpPr txBox="1">
            <a:spLocks noGrp="1"/>
          </p:cNvSpPr>
          <p:nvPr>
            <p:ph type="ctrTitle" idx="14"/>
          </p:nvPr>
        </p:nvSpPr>
        <p:spPr>
          <a:xfrm>
            <a:off x="4324125" y="3957826"/>
            <a:ext cx="31269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600" b="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 b="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subTitle" idx="15"/>
          </p:nvPr>
        </p:nvSpPr>
        <p:spPr>
          <a:xfrm>
            <a:off x="3713975" y="4176075"/>
            <a:ext cx="3644100" cy="28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grpSp>
        <p:nvGrpSpPr>
          <p:cNvPr id="73" name="Google Shape;73;p13"/>
          <p:cNvGrpSpPr/>
          <p:nvPr/>
        </p:nvGrpSpPr>
        <p:grpSpPr>
          <a:xfrm>
            <a:off x="3817800" y="328653"/>
            <a:ext cx="4709742" cy="4621211"/>
            <a:chOff x="3817800" y="328653"/>
            <a:chExt cx="4709742" cy="4621211"/>
          </a:xfrm>
        </p:grpSpPr>
        <p:sp>
          <p:nvSpPr>
            <p:cNvPr id="74" name="Google Shape;74;p13"/>
            <p:cNvSpPr/>
            <p:nvPr/>
          </p:nvSpPr>
          <p:spPr>
            <a:xfrm>
              <a:off x="7956850" y="328653"/>
              <a:ext cx="570692" cy="4621211"/>
            </a:xfrm>
            <a:custGeom>
              <a:avLst/>
              <a:gdLst/>
              <a:ahLst/>
              <a:cxnLst/>
              <a:rect l="l" t="t" r="r" b="b"/>
              <a:pathLst>
                <a:path w="7626" h="61752" extrusionOk="0">
                  <a:moveTo>
                    <a:pt x="3815" y="0"/>
                  </a:moveTo>
                  <a:cubicBezTo>
                    <a:pt x="2618" y="0"/>
                    <a:pt x="1648" y="970"/>
                    <a:pt x="1648" y="2167"/>
                  </a:cubicBezTo>
                  <a:lnTo>
                    <a:pt x="1648" y="54804"/>
                  </a:lnTo>
                  <a:cubicBezTo>
                    <a:pt x="656" y="55491"/>
                    <a:pt x="1" y="56638"/>
                    <a:pt x="1" y="57937"/>
                  </a:cubicBezTo>
                  <a:cubicBezTo>
                    <a:pt x="1" y="60043"/>
                    <a:pt x="1709" y="61752"/>
                    <a:pt x="3815" y="61752"/>
                  </a:cubicBezTo>
                  <a:cubicBezTo>
                    <a:pt x="5921" y="61752"/>
                    <a:pt x="7625" y="60043"/>
                    <a:pt x="7625" y="57937"/>
                  </a:cubicBezTo>
                  <a:cubicBezTo>
                    <a:pt x="7625" y="56638"/>
                    <a:pt x="6974" y="55491"/>
                    <a:pt x="5978" y="54804"/>
                  </a:cubicBezTo>
                  <a:lnTo>
                    <a:pt x="5978" y="2167"/>
                  </a:lnTo>
                  <a:cubicBezTo>
                    <a:pt x="5978" y="970"/>
                    <a:pt x="5008" y="0"/>
                    <a:pt x="381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13"/>
            <p:cNvSpPr/>
            <p:nvPr/>
          </p:nvSpPr>
          <p:spPr>
            <a:xfrm>
              <a:off x="8154942" y="403489"/>
              <a:ext cx="174740" cy="1197435"/>
            </a:xfrm>
            <a:custGeom>
              <a:avLst/>
              <a:gdLst/>
              <a:ahLst/>
              <a:cxnLst/>
              <a:rect l="l" t="t" r="r" b="b"/>
              <a:pathLst>
                <a:path w="2335" h="16001" extrusionOk="0">
                  <a:moveTo>
                    <a:pt x="1168" y="0"/>
                  </a:moveTo>
                  <a:cubicBezTo>
                    <a:pt x="524" y="0"/>
                    <a:pt x="1" y="542"/>
                    <a:pt x="1" y="1209"/>
                  </a:cubicBezTo>
                  <a:lnTo>
                    <a:pt x="1" y="15903"/>
                  </a:lnTo>
                  <a:cubicBezTo>
                    <a:pt x="778" y="15963"/>
                    <a:pt x="1554" y="15993"/>
                    <a:pt x="2334" y="16001"/>
                  </a:cubicBezTo>
                  <a:lnTo>
                    <a:pt x="2334" y="1209"/>
                  </a:lnTo>
                  <a:cubicBezTo>
                    <a:pt x="2334" y="542"/>
                    <a:pt x="1812" y="0"/>
                    <a:pt x="11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13"/>
            <p:cNvSpPr/>
            <p:nvPr/>
          </p:nvSpPr>
          <p:spPr>
            <a:xfrm>
              <a:off x="8031686" y="1593539"/>
              <a:ext cx="421321" cy="3281515"/>
            </a:xfrm>
            <a:custGeom>
              <a:avLst/>
              <a:gdLst/>
              <a:ahLst/>
              <a:cxnLst/>
              <a:rect l="l" t="t" r="r" b="b"/>
              <a:pathLst>
                <a:path w="5630" h="43850" extrusionOk="0">
                  <a:moveTo>
                    <a:pt x="1648" y="1"/>
                  </a:moveTo>
                  <a:lnTo>
                    <a:pt x="1648" y="38479"/>
                  </a:lnTo>
                  <a:cubicBezTo>
                    <a:pt x="679" y="38925"/>
                    <a:pt x="1" y="39902"/>
                    <a:pt x="1" y="41039"/>
                  </a:cubicBezTo>
                  <a:cubicBezTo>
                    <a:pt x="1" y="42589"/>
                    <a:pt x="1261" y="43850"/>
                    <a:pt x="2815" y="43850"/>
                  </a:cubicBezTo>
                  <a:cubicBezTo>
                    <a:pt x="4364" y="43850"/>
                    <a:pt x="5630" y="42589"/>
                    <a:pt x="5630" y="41039"/>
                  </a:cubicBezTo>
                  <a:cubicBezTo>
                    <a:pt x="5630" y="39902"/>
                    <a:pt x="4952" y="38925"/>
                    <a:pt x="3981" y="38479"/>
                  </a:cubicBezTo>
                  <a:lnTo>
                    <a:pt x="3981" y="99"/>
                  </a:lnTo>
                  <a:cubicBezTo>
                    <a:pt x="3201" y="91"/>
                    <a:pt x="2425" y="61"/>
                    <a:pt x="164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13"/>
            <p:cNvSpPr/>
            <p:nvPr/>
          </p:nvSpPr>
          <p:spPr>
            <a:xfrm>
              <a:off x="8031686" y="2851015"/>
              <a:ext cx="421321" cy="2024062"/>
            </a:xfrm>
            <a:custGeom>
              <a:avLst/>
              <a:gdLst/>
              <a:ahLst/>
              <a:cxnLst/>
              <a:rect l="l" t="t" r="r" b="b"/>
              <a:pathLst>
                <a:path w="5630" h="27047" extrusionOk="0">
                  <a:moveTo>
                    <a:pt x="3981" y="1"/>
                  </a:moveTo>
                  <a:cubicBezTo>
                    <a:pt x="3141" y="7266"/>
                    <a:pt x="3201" y="14599"/>
                    <a:pt x="2144" y="22186"/>
                  </a:cubicBezTo>
                  <a:cubicBezTo>
                    <a:pt x="1949" y="22765"/>
                    <a:pt x="1313" y="24082"/>
                    <a:pt x="460" y="24082"/>
                  </a:cubicBezTo>
                  <a:cubicBezTo>
                    <a:pt x="318" y="24082"/>
                    <a:pt x="169" y="24046"/>
                    <a:pt x="16" y="23963"/>
                  </a:cubicBezTo>
                  <a:cubicBezTo>
                    <a:pt x="4" y="24054"/>
                    <a:pt x="1" y="24141"/>
                    <a:pt x="1" y="24236"/>
                  </a:cubicBezTo>
                  <a:cubicBezTo>
                    <a:pt x="1" y="25786"/>
                    <a:pt x="1261" y="27047"/>
                    <a:pt x="2815" y="27047"/>
                  </a:cubicBezTo>
                  <a:cubicBezTo>
                    <a:pt x="4364" y="27047"/>
                    <a:pt x="5630" y="25786"/>
                    <a:pt x="5630" y="24236"/>
                  </a:cubicBezTo>
                  <a:cubicBezTo>
                    <a:pt x="5630" y="23099"/>
                    <a:pt x="4952" y="22122"/>
                    <a:pt x="3981" y="21676"/>
                  </a:cubicBezTo>
                  <a:lnTo>
                    <a:pt x="398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78" name="Google Shape;78;p13"/>
            <p:cNvCxnSpPr/>
            <p:nvPr/>
          </p:nvCxnSpPr>
          <p:spPr>
            <a:xfrm>
              <a:off x="3817800" y="1479296"/>
              <a:ext cx="4435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9" name="Google Shape;79;p13"/>
            <p:cNvCxnSpPr/>
            <p:nvPr/>
          </p:nvCxnSpPr>
          <p:spPr>
            <a:xfrm>
              <a:off x="3817800" y="2517521"/>
              <a:ext cx="4435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0" name="Google Shape;80;p13"/>
            <p:cNvCxnSpPr/>
            <p:nvPr/>
          </p:nvCxnSpPr>
          <p:spPr>
            <a:xfrm>
              <a:off x="3817800" y="3574571"/>
              <a:ext cx="4435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1" name="Google Shape;81;p13"/>
            <p:cNvCxnSpPr/>
            <p:nvPr/>
          </p:nvCxnSpPr>
          <p:spPr>
            <a:xfrm>
              <a:off x="3817800" y="4631621"/>
              <a:ext cx="4435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2" name="Google Shape;82;p13"/>
            <p:cNvCxnSpPr/>
            <p:nvPr/>
          </p:nvCxnSpPr>
          <p:spPr>
            <a:xfrm>
              <a:off x="8001377" y="1160800"/>
              <a:ext cx="2220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3" name="Google Shape;83;p13"/>
            <p:cNvCxnSpPr/>
            <p:nvPr/>
          </p:nvCxnSpPr>
          <p:spPr>
            <a:xfrm>
              <a:off x="8001377" y="2199025"/>
              <a:ext cx="2220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4" name="Google Shape;84;p13"/>
            <p:cNvCxnSpPr/>
            <p:nvPr/>
          </p:nvCxnSpPr>
          <p:spPr>
            <a:xfrm>
              <a:off x="8001377" y="3256075"/>
              <a:ext cx="2220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5" name="Google Shape;85;p13"/>
            <p:cNvCxnSpPr/>
            <p:nvPr/>
          </p:nvCxnSpPr>
          <p:spPr>
            <a:xfrm>
              <a:off x="8001377" y="4313125"/>
              <a:ext cx="2220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6" name="Google Shape;86;p13"/>
            <p:cNvCxnSpPr/>
            <p:nvPr/>
          </p:nvCxnSpPr>
          <p:spPr>
            <a:xfrm>
              <a:off x="8001377" y="801288"/>
              <a:ext cx="2220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7" name="Google Shape;87;p13"/>
            <p:cNvCxnSpPr/>
            <p:nvPr/>
          </p:nvCxnSpPr>
          <p:spPr>
            <a:xfrm>
              <a:off x="8001377" y="1839513"/>
              <a:ext cx="2220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8" name="Google Shape;88;p13"/>
            <p:cNvCxnSpPr/>
            <p:nvPr/>
          </p:nvCxnSpPr>
          <p:spPr>
            <a:xfrm>
              <a:off x="8001377" y="2896563"/>
              <a:ext cx="2220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9" name="Google Shape;89;p13"/>
            <p:cNvCxnSpPr/>
            <p:nvPr/>
          </p:nvCxnSpPr>
          <p:spPr>
            <a:xfrm>
              <a:off x="8001377" y="3953613"/>
              <a:ext cx="2220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extLst>
    <p:ext uri="{DCECCB84-F9BA-43D5-87BE-67443E8EF086}">
      <p15:sldGuideLst xmlns:p15="http://schemas.microsoft.com/office/powerpoint/2012/main" xmlns="">
        <p15:guide id="1" pos="2154">
          <p15:clr>
            <a:srgbClr val="FA7B17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>
  <p:cSld name="CUSTOM_25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/>
          <p:nvPr/>
        </p:nvSpPr>
        <p:spPr>
          <a:xfrm rot="-5400000" flipH="1">
            <a:off x="4861200" y="-859800"/>
            <a:ext cx="3423000" cy="51426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CBF4A"/>
              </a:solidFill>
            </a:endParaRPr>
          </a:p>
        </p:txBody>
      </p:sp>
      <p:sp>
        <p:nvSpPr>
          <p:cNvPr id="92" name="Google Shape;92;p14"/>
          <p:cNvSpPr txBox="1">
            <a:spLocks noGrp="1"/>
          </p:cNvSpPr>
          <p:nvPr>
            <p:ph type="title"/>
          </p:nvPr>
        </p:nvSpPr>
        <p:spPr>
          <a:xfrm>
            <a:off x="728350" y="1068400"/>
            <a:ext cx="77175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4"/>
          <p:cNvSpPr txBox="1">
            <a:spLocks noGrp="1"/>
          </p:cNvSpPr>
          <p:nvPr>
            <p:ph type="title" idx="2" hasCustomPrompt="1"/>
          </p:nvPr>
        </p:nvSpPr>
        <p:spPr>
          <a:xfrm>
            <a:off x="713225" y="2625550"/>
            <a:ext cx="17427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6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4" name="Google Shape;94;p14"/>
          <p:cNvSpPr txBox="1">
            <a:spLocks noGrp="1"/>
          </p:cNvSpPr>
          <p:nvPr>
            <p:ph type="subTitle" idx="1"/>
          </p:nvPr>
        </p:nvSpPr>
        <p:spPr>
          <a:xfrm>
            <a:off x="713600" y="3528075"/>
            <a:ext cx="17427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5" name="Google Shape;95;p14"/>
          <p:cNvSpPr txBox="1">
            <a:spLocks noGrp="1"/>
          </p:cNvSpPr>
          <p:nvPr>
            <p:ph type="subTitle" idx="3"/>
          </p:nvPr>
        </p:nvSpPr>
        <p:spPr>
          <a:xfrm>
            <a:off x="713625" y="3230025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96" name="Google Shape;96;p14"/>
          <p:cNvSpPr txBox="1">
            <a:spLocks noGrp="1"/>
          </p:cNvSpPr>
          <p:nvPr>
            <p:ph type="title" idx="4" hasCustomPrompt="1"/>
          </p:nvPr>
        </p:nvSpPr>
        <p:spPr>
          <a:xfrm>
            <a:off x="2709858" y="2625550"/>
            <a:ext cx="17427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6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7" name="Google Shape;97;p14"/>
          <p:cNvSpPr txBox="1">
            <a:spLocks noGrp="1"/>
          </p:cNvSpPr>
          <p:nvPr>
            <p:ph type="subTitle" idx="5"/>
          </p:nvPr>
        </p:nvSpPr>
        <p:spPr>
          <a:xfrm>
            <a:off x="2710100" y="3528075"/>
            <a:ext cx="17427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8" name="Google Shape;98;p14"/>
          <p:cNvSpPr txBox="1">
            <a:spLocks noGrp="1"/>
          </p:cNvSpPr>
          <p:nvPr>
            <p:ph type="subTitle" idx="6"/>
          </p:nvPr>
        </p:nvSpPr>
        <p:spPr>
          <a:xfrm>
            <a:off x="2710126" y="3230025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99" name="Google Shape;99;p14"/>
          <p:cNvSpPr txBox="1">
            <a:spLocks noGrp="1"/>
          </p:cNvSpPr>
          <p:nvPr>
            <p:ph type="title" idx="7" hasCustomPrompt="1"/>
          </p:nvPr>
        </p:nvSpPr>
        <p:spPr>
          <a:xfrm>
            <a:off x="4706492" y="2625550"/>
            <a:ext cx="17427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6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0" name="Google Shape;100;p14"/>
          <p:cNvSpPr txBox="1">
            <a:spLocks noGrp="1"/>
          </p:cNvSpPr>
          <p:nvPr>
            <p:ph type="subTitle" idx="8"/>
          </p:nvPr>
        </p:nvSpPr>
        <p:spPr>
          <a:xfrm>
            <a:off x="4706600" y="3528075"/>
            <a:ext cx="17427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01" name="Google Shape;101;p14"/>
          <p:cNvSpPr txBox="1">
            <a:spLocks noGrp="1"/>
          </p:cNvSpPr>
          <p:nvPr>
            <p:ph type="subTitle" idx="9"/>
          </p:nvPr>
        </p:nvSpPr>
        <p:spPr>
          <a:xfrm>
            <a:off x="4706638" y="3230025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2" name="Google Shape;102;p14"/>
          <p:cNvSpPr txBox="1">
            <a:spLocks noGrp="1"/>
          </p:cNvSpPr>
          <p:nvPr>
            <p:ph type="title" idx="13" hasCustomPrompt="1"/>
          </p:nvPr>
        </p:nvSpPr>
        <p:spPr>
          <a:xfrm>
            <a:off x="6703125" y="2625550"/>
            <a:ext cx="17427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6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3" name="Google Shape;103;p14"/>
          <p:cNvSpPr txBox="1">
            <a:spLocks noGrp="1"/>
          </p:cNvSpPr>
          <p:nvPr>
            <p:ph type="subTitle" idx="14"/>
          </p:nvPr>
        </p:nvSpPr>
        <p:spPr>
          <a:xfrm>
            <a:off x="6703101" y="3528075"/>
            <a:ext cx="17427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04" name="Google Shape;104;p14"/>
          <p:cNvSpPr txBox="1">
            <a:spLocks noGrp="1"/>
          </p:cNvSpPr>
          <p:nvPr>
            <p:ph type="subTitle" idx="15"/>
          </p:nvPr>
        </p:nvSpPr>
        <p:spPr>
          <a:xfrm>
            <a:off x="6703149" y="3230025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5" name="Google Shape;105;p14"/>
          <p:cNvSpPr/>
          <p:nvPr/>
        </p:nvSpPr>
        <p:spPr>
          <a:xfrm rot="5400000">
            <a:off x="4188425" y="184050"/>
            <a:ext cx="771000" cy="91479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5">
  <p:cSld name="CUSTOM_27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9"/>
          <p:cNvSpPr/>
          <p:nvPr/>
        </p:nvSpPr>
        <p:spPr>
          <a:xfrm rot="10800000">
            <a:off x="5721167" y="900"/>
            <a:ext cx="3423000" cy="51426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CBF4A"/>
              </a:solidFill>
            </a:endParaRPr>
          </a:p>
        </p:txBody>
      </p:sp>
      <p:sp>
        <p:nvSpPr>
          <p:cNvPr id="126" name="Google Shape;126;p19"/>
          <p:cNvSpPr/>
          <p:nvPr/>
        </p:nvSpPr>
        <p:spPr>
          <a:xfrm flipH="1">
            <a:off x="7824142" y="0"/>
            <a:ext cx="771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19"/>
          <p:cNvSpPr/>
          <p:nvPr/>
        </p:nvSpPr>
        <p:spPr>
          <a:xfrm flipH="1">
            <a:off x="8" y="4067776"/>
            <a:ext cx="4572167" cy="1075700"/>
          </a:xfrm>
          <a:custGeom>
            <a:avLst/>
            <a:gdLst/>
            <a:ahLst/>
            <a:cxnLst/>
            <a:rect l="l" t="t" r="r" b="b"/>
            <a:pathLst>
              <a:path w="65471" h="29229" extrusionOk="0">
                <a:moveTo>
                  <a:pt x="0" y="1"/>
                </a:moveTo>
                <a:lnTo>
                  <a:pt x="0" y="29228"/>
                </a:lnTo>
                <a:lnTo>
                  <a:pt x="65471" y="29228"/>
                </a:lnTo>
                <a:lnTo>
                  <a:pt x="65471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19"/>
          <p:cNvSpPr txBox="1">
            <a:spLocks noGrp="1"/>
          </p:cNvSpPr>
          <p:nvPr>
            <p:ph type="subTitle" idx="1"/>
          </p:nvPr>
        </p:nvSpPr>
        <p:spPr>
          <a:xfrm flipH="1">
            <a:off x="934525" y="1850250"/>
            <a:ext cx="3130500" cy="144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29" name="Google Shape;129;p19"/>
          <p:cNvSpPr txBox="1">
            <a:spLocks noGrp="1"/>
          </p:cNvSpPr>
          <p:nvPr>
            <p:ph type="ctrTitle"/>
          </p:nvPr>
        </p:nvSpPr>
        <p:spPr>
          <a:xfrm flipH="1">
            <a:off x="934600" y="1068475"/>
            <a:ext cx="73113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 b="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6">
  <p:cSld name="CUSTOM_31"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0"/>
          <p:cNvSpPr/>
          <p:nvPr/>
        </p:nvSpPr>
        <p:spPr>
          <a:xfrm flipH="1">
            <a:off x="5724130" y="0"/>
            <a:ext cx="3420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20"/>
          <p:cNvSpPr txBox="1">
            <a:spLocks noGrp="1"/>
          </p:cNvSpPr>
          <p:nvPr>
            <p:ph type="subTitle" idx="1"/>
          </p:nvPr>
        </p:nvSpPr>
        <p:spPr>
          <a:xfrm flipH="1">
            <a:off x="934625" y="1734950"/>
            <a:ext cx="2132400" cy="2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dvent Pro Light"/>
              <a:buAutoNum type="arabicPeriod"/>
              <a:defRPr>
                <a:solidFill>
                  <a:schemeClr val="dk1"/>
                </a:solidFill>
                <a:latin typeface="Advent Pro Light"/>
                <a:ea typeface="Advent Pro Light"/>
                <a:cs typeface="Advent Pro Light"/>
                <a:sym typeface="Advent Pro Light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alphaLcPeriod"/>
              <a:defRPr>
                <a:solidFill>
                  <a:schemeClr val="dk1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romanLcPeriod"/>
              <a:defRPr>
                <a:solidFill>
                  <a:schemeClr val="dk1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arabicPeriod"/>
              <a:defRPr>
                <a:solidFill>
                  <a:schemeClr val="dk1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alphaLcPeriod"/>
              <a:defRPr>
                <a:solidFill>
                  <a:schemeClr val="dk1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romanLcPeriod"/>
              <a:defRPr>
                <a:solidFill>
                  <a:schemeClr val="dk1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arabicPeriod"/>
              <a:defRPr>
                <a:solidFill>
                  <a:schemeClr val="dk1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alphaLcPeriod"/>
              <a:defRPr>
                <a:solidFill>
                  <a:schemeClr val="dk1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romanLcPeriod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33" name="Google Shape;133;p20"/>
          <p:cNvSpPr txBox="1">
            <a:spLocks noGrp="1"/>
          </p:cNvSpPr>
          <p:nvPr>
            <p:ph type="ctrTitle"/>
          </p:nvPr>
        </p:nvSpPr>
        <p:spPr>
          <a:xfrm flipH="1">
            <a:off x="934625" y="1068475"/>
            <a:ext cx="45900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 b="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34" name="Google Shape;134;p20"/>
          <p:cNvSpPr txBox="1">
            <a:spLocks noGrp="1"/>
          </p:cNvSpPr>
          <p:nvPr>
            <p:ph type="subTitle" idx="2"/>
          </p:nvPr>
        </p:nvSpPr>
        <p:spPr>
          <a:xfrm flipH="1">
            <a:off x="3329325" y="1734950"/>
            <a:ext cx="2132400" cy="2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dvent Pro Light"/>
              <a:buAutoNum type="arabicPeriod"/>
              <a:defRPr>
                <a:solidFill>
                  <a:schemeClr val="dk1"/>
                </a:solidFill>
                <a:latin typeface="Advent Pro Light"/>
                <a:ea typeface="Advent Pro Light"/>
                <a:cs typeface="Advent Pro Light"/>
                <a:sym typeface="Advent Pro Light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alphaLcPeriod"/>
              <a:defRPr>
                <a:solidFill>
                  <a:schemeClr val="dk1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romanLcPeriod"/>
              <a:defRPr>
                <a:solidFill>
                  <a:schemeClr val="dk1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arabicPeriod"/>
              <a:defRPr>
                <a:solidFill>
                  <a:schemeClr val="dk1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alphaLcPeriod"/>
              <a:defRPr>
                <a:solidFill>
                  <a:schemeClr val="dk1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romanLcPeriod"/>
              <a:defRPr>
                <a:solidFill>
                  <a:schemeClr val="dk1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arabicPeriod"/>
              <a:defRPr>
                <a:solidFill>
                  <a:schemeClr val="dk1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alphaLcPeriod"/>
              <a:defRPr>
                <a:solidFill>
                  <a:schemeClr val="dk1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AutoNum type="romanLcPeriod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7">
  <p:cSld name="CUSTOM_33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1"/>
          <p:cNvSpPr/>
          <p:nvPr/>
        </p:nvSpPr>
        <p:spPr>
          <a:xfrm>
            <a:off x="771000" y="771000"/>
            <a:ext cx="8372923" cy="4372512"/>
          </a:xfrm>
          <a:custGeom>
            <a:avLst/>
            <a:gdLst/>
            <a:ahLst/>
            <a:cxnLst/>
            <a:rect l="l" t="t" r="r" b="b"/>
            <a:pathLst>
              <a:path w="65471" h="29229" extrusionOk="0">
                <a:moveTo>
                  <a:pt x="0" y="1"/>
                </a:moveTo>
                <a:lnTo>
                  <a:pt x="0" y="29228"/>
                </a:lnTo>
                <a:lnTo>
                  <a:pt x="65471" y="29228"/>
                </a:lnTo>
                <a:lnTo>
                  <a:pt x="65471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21"/>
          <p:cNvSpPr/>
          <p:nvPr/>
        </p:nvSpPr>
        <p:spPr>
          <a:xfrm>
            <a:off x="549025" y="0"/>
            <a:ext cx="771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21"/>
          <p:cNvSpPr txBox="1">
            <a:spLocks noGrp="1"/>
          </p:cNvSpPr>
          <p:nvPr>
            <p:ph type="subTitle" idx="1"/>
          </p:nvPr>
        </p:nvSpPr>
        <p:spPr>
          <a:xfrm flipH="1">
            <a:off x="1913300" y="1861675"/>
            <a:ext cx="3130500" cy="144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3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ctrTitle"/>
          </p:nvPr>
        </p:nvSpPr>
        <p:spPr>
          <a:xfrm flipH="1">
            <a:off x="934600" y="1068475"/>
            <a:ext cx="73113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>
  <p:cSld name="CUSTOM_28_1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3"/>
          <p:cNvSpPr/>
          <p:nvPr/>
        </p:nvSpPr>
        <p:spPr>
          <a:xfrm rot="-5400000">
            <a:off x="4861200" y="860700"/>
            <a:ext cx="3423000" cy="51426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CBF4A"/>
              </a:solidFill>
            </a:endParaRPr>
          </a:p>
        </p:txBody>
      </p:sp>
      <p:sp>
        <p:nvSpPr>
          <p:cNvPr id="148" name="Google Shape;148;p23"/>
          <p:cNvSpPr txBox="1">
            <a:spLocks noGrp="1"/>
          </p:cNvSpPr>
          <p:nvPr>
            <p:ph type="ctrTitle"/>
          </p:nvPr>
        </p:nvSpPr>
        <p:spPr>
          <a:xfrm>
            <a:off x="3060900" y="2361900"/>
            <a:ext cx="4224900" cy="41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49" name="Google Shape;149;p23"/>
          <p:cNvSpPr txBox="1">
            <a:spLocks noGrp="1"/>
          </p:cNvSpPr>
          <p:nvPr>
            <p:ph type="subTitle" idx="1"/>
          </p:nvPr>
        </p:nvSpPr>
        <p:spPr>
          <a:xfrm>
            <a:off x="3253200" y="1811525"/>
            <a:ext cx="4032600" cy="57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50" name="Google Shape;150;p23"/>
          <p:cNvSpPr/>
          <p:nvPr/>
        </p:nvSpPr>
        <p:spPr>
          <a:xfrm>
            <a:off x="549025" y="0"/>
            <a:ext cx="771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 1">
  <p:cSld name="CUSTOM_32">
    <p:bg>
      <p:bgPr>
        <a:solidFill>
          <a:schemeClr val="lt2"/>
        </a:solidFill>
        <a:effectLst/>
      </p:bgPr>
    </p:bg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4"/>
          <p:cNvSpPr/>
          <p:nvPr/>
        </p:nvSpPr>
        <p:spPr>
          <a:xfrm rot="10800000" flipH="1">
            <a:off x="0" y="900"/>
            <a:ext cx="3423000" cy="514260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CBF4A"/>
              </a:solidFill>
            </a:endParaRPr>
          </a:p>
        </p:txBody>
      </p:sp>
      <p:sp>
        <p:nvSpPr>
          <p:cNvPr id="153" name="Google Shape;153;p24"/>
          <p:cNvSpPr txBox="1">
            <a:spLocks noGrp="1"/>
          </p:cNvSpPr>
          <p:nvPr>
            <p:ph type="title" hasCustomPrompt="1"/>
          </p:nvPr>
        </p:nvSpPr>
        <p:spPr>
          <a:xfrm>
            <a:off x="2808775" y="3289100"/>
            <a:ext cx="5622000" cy="113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72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54" name="Google Shape;154;p24"/>
          <p:cNvSpPr txBox="1">
            <a:spLocks noGrp="1"/>
          </p:cNvSpPr>
          <p:nvPr>
            <p:ph type="subTitle" idx="1"/>
          </p:nvPr>
        </p:nvSpPr>
        <p:spPr>
          <a:xfrm>
            <a:off x="2808775" y="4324475"/>
            <a:ext cx="5622000" cy="28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24"/>
          <p:cNvSpPr/>
          <p:nvPr/>
        </p:nvSpPr>
        <p:spPr>
          <a:xfrm>
            <a:off x="549025" y="0"/>
            <a:ext cx="771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CUSTOM_30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5"/>
          <p:cNvSpPr/>
          <p:nvPr/>
        </p:nvSpPr>
        <p:spPr>
          <a:xfrm>
            <a:off x="3420000" y="0"/>
            <a:ext cx="5724000" cy="2571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25"/>
          <p:cNvSpPr/>
          <p:nvPr/>
        </p:nvSpPr>
        <p:spPr>
          <a:xfrm>
            <a:off x="3420000" y="2571750"/>
            <a:ext cx="5724000" cy="25719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25"/>
          <p:cNvSpPr txBox="1">
            <a:spLocks noGrp="1"/>
          </p:cNvSpPr>
          <p:nvPr>
            <p:ph type="ctrTitle"/>
          </p:nvPr>
        </p:nvSpPr>
        <p:spPr>
          <a:xfrm>
            <a:off x="913174" y="2331150"/>
            <a:ext cx="21150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60" name="Google Shape;160;p25"/>
          <p:cNvSpPr txBox="1">
            <a:spLocks noGrp="1"/>
          </p:cNvSpPr>
          <p:nvPr>
            <p:ph type="body" idx="1"/>
          </p:nvPr>
        </p:nvSpPr>
        <p:spPr>
          <a:xfrm>
            <a:off x="3835975" y="547950"/>
            <a:ext cx="4594800" cy="147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●"/>
              <a:defRPr>
                <a:solidFill>
                  <a:schemeClr val="accent3"/>
                </a:solidFill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○"/>
              <a:defRPr>
                <a:solidFill>
                  <a:schemeClr val="accent3"/>
                </a:solidFill>
              </a:defRPr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■"/>
              <a:defRPr>
                <a:solidFill>
                  <a:schemeClr val="accent3"/>
                </a:solidFill>
              </a:defRPr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●"/>
              <a:defRPr>
                <a:solidFill>
                  <a:schemeClr val="accent3"/>
                </a:solidFill>
              </a:defRPr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○"/>
              <a:defRPr>
                <a:solidFill>
                  <a:schemeClr val="accent3"/>
                </a:solidFill>
              </a:defRPr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■"/>
              <a:defRPr>
                <a:solidFill>
                  <a:schemeClr val="accent3"/>
                </a:solidFill>
              </a:defRPr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●"/>
              <a:defRPr>
                <a:solidFill>
                  <a:schemeClr val="accent3"/>
                </a:solidFill>
              </a:defRPr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○"/>
              <a:defRPr>
                <a:solidFill>
                  <a:schemeClr val="accent3"/>
                </a:solidFill>
              </a:defRPr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■"/>
              <a:defRPr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61" name="Google Shape;161;p25"/>
          <p:cNvSpPr txBox="1">
            <a:spLocks noGrp="1"/>
          </p:cNvSpPr>
          <p:nvPr>
            <p:ph type="body" idx="2"/>
          </p:nvPr>
        </p:nvSpPr>
        <p:spPr>
          <a:xfrm>
            <a:off x="3835975" y="3132575"/>
            <a:ext cx="4594800" cy="147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●"/>
              <a:defRPr>
                <a:solidFill>
                  <a:schemeClr val="accent3"/>
                </a:solidFill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○"/>
              <a:defRPr>
                <a:solidFill>
                  <a:schemeClr val="accent3"/>
                </a:solidFill>
              </a:defRPr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■"/>
              <a:defRPr>
                <a:solidFill>
                  <a:schemeClr val="accent3"/>
                </a:solidFill>
              </a:defRPr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●"/>
              <a:defRPr>
                <a:solidFill>
                  <a:schemeClr val="accent3"/>
                </a:solidFill>
              </a:defRPr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○"/>
              <a:defRPr>
                <a:solidFill>
                  <a:schemeClr val="accent3"/>
                </a:solidFill>
              </a:defRPr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■"/>
              <a:defRPr>
                <a:solidFill>
                  <a:schemeClr val="accent3"/>
                </a:solidFill>
              </a:defRPr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●"/>
              <a:defRPr>
                <a:solidFill>
                  <a:schemeClr val="accent3"/>
                </a:solidFill>
              </a:defRPr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○"/>
              <a:defRPr>
                <a:solidFill>
                  <a:schemeClr val="accent3"/>
                </a:solidFill>
              </a:defRPr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■"/>
              <a:defRPr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CUSTOM_30_1">
    <p:bg>
      <p:bgPr>
        <a:solidFill>
          <a:schemeClr val="dk1"/>
        </a:solid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6"/>
          <p:cNvSpPr/>
          <p:nvPr/>
        </p:nvSpPr>
        <p:spPr>
          <a:xfrm>
            <a:off x="3420000" y="0"/>
            <a:ext cx="5724000" cy="25719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26"/>
          <p:cNvSpPr/>
          <p:nvPr/>
        </p:nvSpPr>
        <p:spPr>
          <a:xfrm>
            <a:off x="3420000" y="2571750"/>
            <a:ext cx="5724000" cy="2571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26"/>
          <p:cNvSpPr txBox="1">
            <a:spLocks noGrp="1"/>
          </p:cNvSpPr>
          <p:nvPr>
            <p:ph type="ctrTitle"/>
          </p:nvPr>
        </p:nvSpPr>
        <p:spPr>
          <a:xfrm>
            <a:off x="913174" y="2331150"/>
            <a:ext cx="21150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6" name="Google Shape;166;p26"/>
          <p:cNvSpPr txBox="1">
            <a:spLocks noGrp="1"/>
          </p:cNvSpPr>
          <p:nvPr>
            <p:ph type="ctrTitle" idx="2"/>
          </p:nvPr>
        </p:nvSpPr>
        <p:spPr>
          <a:xfrm>
            <a:off x="6155625" y="1135848"/>
            <a:ext cx="1679700" cy="324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167" name="Google Shape;167;p26"/>
          <p:cNvSpPr txBox="1">
            <a:spLocks noGrp="1"/>
          </p:cNvSpPr>
          <p:nvPr>
            <p:ph type="subTitle" idx="1"/>
          </p:nvPr>
        </p:nvSpPr>
        <p:spPr>
          <a:xfrm>
            <a:off x="6155625" y="1329948"/>
            <a:ext cx="1679700" cy="67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68" name="Google Shape;168;p26"/>
          <p:cNvSpPr txBox="1">
            <a:spLocks noGrp="1"/>
          </p:cNvSpPr>
          <p:nvPr>
            <p:ph type="ctrTitle" idx="3"/>
          </p:nvPr>
        </p:nvSpPr>
        <p:spPr>
          <a:xfrm>
            <a:off x="6155625" y="3683735"/>
            <a:ext cx="1679700" cy="324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169" name="Google Shape;169;p26"/>
          <p:cNvSpPr txBox="1">
            <a:spLocks noGrp="1"/>
          </p:cNvSpPr>
          <p:nvPr>
            <p:ph type="subTitle" idx="4"/>
          </p:nvPr>
        </p:nvSpPr>
        <p:spPr>
          <a:xfrm>
            <a:off x="6155625" y="3880915"/>
            <a:ext cx="1679700" cy="67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3">
  <p:cSld name="CUSTOM_34"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7"/>
          <p:cNvSpPr/>
          <p:nvPr/>
        </p:nvSpPr>
        <p:spPr>
          <a:xfrm>
            <a:off x="549025" y="0"/>
            <a:ext cx="7710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title"/>
          </p:nvPr>
        </p:nvSpPr>
        <p:spPr>
          <a:xfrm>
            <a:off x="934525" y="1068400"/>
            <a:ext cx="29598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subTitle" idx="1"/>
          </p:nvPr>
        </p:nvSpPr>
        <p:spPr>
          <a:xfrm>
            <a:off x="3453144" y="3455100"/>
            <a:ext cx="17427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2"/>
          </p:nvPr>
        </p:nvSpPr>
        <p:spPr>
          <a:xfrm>
            <a:off x="3453144" y="3151900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75" name="Google Shape;175;p27"/>
          <p:cNvSpPr txBox="1">
            <a:spLocks noGrp="1"/>
          </p:cNvSpPr>
          <p:nvPr>
            <p:ph type="subTitle" idx="3"/>
          </p:nvPr>
        </p:nvSpPr>
        <p:spPr>
          <a:xfrm>
            <a:off x="5941876" y="3455100"/>
            <a:ext cx="17427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76" name="Google Shape;176;p27"/>
          <p:cNvSpPr txBox="1">
            <a:spLocks noGrp="1"/>
          </p:cNvSpPr>
          <p:nvPr>
            <p:ph type="subTitle" idx="4"/>
          </p:nvPr>
        </p:nvSpPr>
        <p:spPr>
          <a:xfrm>
            <a:off x="5941876" y="3151900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grpSp>
        <p:nvGrpSpPr>
          <p:cNvPr id="177" name="Google Shape;177;p27"/>
          <p:cNvGrpSpPr/>
          <p:nvPr/>
        </p:nvGrpSpPr>
        <p:grpSpPr>
          <a:xfrm rot="10800000" flipH="1">
            <a:off x="6419882" y="213225"/>
            <a:ext cx="2568012" cy="1613144"/>
            <a:chOff x="5356111" y="432113"/>
            <a:chExt cx="2568012" cy="1613144"/>
          </a:xfrm>
        </p:grpSpPr>
        <p:grpSp>
          <p:nvGrpSpPr>
            <p:cNvPr id="178" name="Google Shape;178;p27"/>
            <p:cNvGrpSpPr/>
            <p:nvPr/>
          </p:nvGrpSpPr>
          <p:grpSpPr>
            <a:xfrm rot="-1799872">
              <a:off x="5501536" y="975906"/>
              <a:ext cx="1053222" cy="863926"/>
              <a:chOff x="5051370" y="357013"/>
              <a:chExt cx="1053154" cy="863871"/>
            </a:xfrm>
          </p:grpSpPr>
          <p:grpSp>
            <p:nvGrpSpPr>
              <p:cNvPr id="179" name="Google Shape;179;p27"/>
              <p:cNvGrpSpPr/>
              <p:nvPr/>
            </p:nvGrpSpPr>
            <p:grpSpPr>
              <a:xfrm rot="-1799972">
                <a:off x="5084625" y="866735"/>
                <a:ext cx="460060" cy="256293"/>
                <a:chOff x="2987600" y="4707500"/>
                <a:chExt cx="185850" cy="103525"/>
              </a:xfrm>
            </p:grpSpPr>
            <p:sp>
              <p:nvSpPr>
                <p:cNvPr id="180" name="Google Shape;180;p27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1" name="Google Shape;181;p27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2" name="Google Shape;182;p27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3" name="Google Shape;183;p27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4" name="Google Shape;184;p27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5" name="Google Shape;185;p27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86" name="Google Shape;186;p27"/>
              <p:cNvGrpSpPr/>
              <p:nvPr/>
            </p:nvGrpSpPr>
            <p:grpSpPr>
              <a:xfrm rot="1799972">
                <a:off x="5611210" y="866745"/>
                <a:ext cx="460060" cy="256293"/>
                <a:chOff x="2987600" y="4707500"/>
                <a:chExt cx="185850" cy="103525"/>
              </a:xfrm>
            </p:grpSpPr>
            <p:sp>
              <p:nvSpPr>
                <p:cNvPr id="187" name="Google Shape;187;p27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8" name="Google Shape;188;p27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9" name="Google Shape;189;p27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0" name="Google Shape;190;p27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1" name="Google Shape;191;p27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2" name="Google Shape;192;p27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93" name="Google Shape;193;p27"/>
              <p:cNvGrpSpPr/>
              <p:nvPr/>
            </p:nvGrpSpPr>
            <p:grpSpPr>
              <a:xfrm rot="5400000">
                <a:off x="5347920" y="458901"/>
                <a:ext cx="460072" cy="256297"/>
                <a:chOff x="2987600" y="4707500"/>
                <a:chExt cx="185850" cy="103525"/>
              </a:xfrm>
            </p:grpSpPr>
            <p:sp>
              <p:nvSpPr>
                <p:cNvPr id="194" name="Google Shape;194;p27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5" name="Google Shape;195;p27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6" name="Google Shape;196;p27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7" name="Google Shape;197;p27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8" name="Google Shape;198;p27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9" name="Google Shape;199;p27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200" name="Google Shape;200;p27"/>
            <p:cNvGrpSpPr/>
            <p:nvPr/>
          </p:nvGrpSpPr>
          <p:grpSpPr>
            <a:xfrm rot="1784480">
              <a:off x="6726020" y="636449"/>
              <a:ext cx="1053185" cy="863896"/>
              <a:chOff x="5051370" y="357013"/>
              <a:chExt cx="1053154" cy="863871"/>
            </a:xfrm>
          </p:grpSpPr>
          <p:grpSp>
            <p:nvGrpSpPr>
              <p:cNvPr id="201" name="Google Shape;201;p27"/>
              <p:cNvGrpSpPr/>
              <p:nvPr/>
            </p:nvGrpSpPr>
            <p:grpSpPr>
              <a:xfrm rot="-1799972">
                <a:off x="5084625" y="866735"/>
                <a:ext cx="460060" cy="256293"/>
                <a:chOff x="2987600" y="4707500"/>
                <a:chExt cx="185850" cy="103525"/>
              </a:xfrm>
            </p:grpSpPr>
            <p:sp>
              <p:nvSpPr>
                <p:cNvPr id="202" name="Google Shape;202;p27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3" name="Google Shape;203;p27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4" name="Google Shape;204;p27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5" name="Google Shape;205;p27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6" name="Google Shape;206;p27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7" name="Google Shape;207;p27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208" name="Google Shape;208;p27"/>
              <p:cNvGrpSpPr/>
              <p:nvPr/>
            </p:nvGrpSpPr>
            <p:grpSpPr>
              <a:xfrm rot="1799972">
                <a:off x="5611210" y="866745"/>
                <a:ext cx="460060" cy="256293"/>
                <a:chOff x="2987600" y="4707500"/>
                <a:chExt cx="185850" cy="103525"/>
              </a:xfrm>
            </p:grpSpPr>
            <p:sp>
              <p:nvSpPr>
                <p:cNvPr id="209" name="Google Shape;209;p27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0" name="Google Shape;210;p27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1" name="Google Shape;211;p27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2" name="Google Shape;212;p27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3" name="Google Shape;213;p27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4" name="Google Shape;214;p27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215" name="Google Shape;215;p27"/>
              <p:cNvGrpSpPr/>
              <p:nvPr/>
            </p:nvGrpSpPr>
            <p:grpSpPr>
              <a:xfrm rot="5400000">
                <a:off x="5347920" y="458901"/>
                <a:ext cx="460072" cy="256297"/>
                <a:chOff x="2987600" y="4707500"/>
                <a:chExt cx="185850" cy="103525"/>
              </a:xfrm>
            </p:grpSpPr>
            <p:sp>
              <p:nvSpPr>
                <p:cNvPr id="216" name="Google Shape;216;p27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7" name="Google Shape;217;p27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8" name="Google Shape;218;p27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9" name="Google Shape;219;p27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0" name="Google Shape;220;p27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1" name="Google Shape;221;p27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grpSp>
        <p:nvGrpSpPr>
          <p:cNvPr id="222" name="Google Shape;222;p27"/>
          <p:cNvGrpSpPr/>
          <p:nvPr/>
        </p:nvGrpSpPr>
        <p:grpSpPr>
          <a:xfrm rot="-727270" flipH="1">
            <a:off x="2112720" y="3943109"/>
            <a:ext cx="1053255" cy="863954"/>
            <a:chOff x="5051370" y="357013"/>
            <a:chExt cx="1053154" cy="863871"/>
          </a:xfrm>
        </p:grpSpPr>
        <p:grpSp>
          <p:nvGrpSpPr>
            <p:cNvPr id="223" name="Google Shape;223;p27"/>
            <p:cNvGrpSpPr/>
            <p:nvPr/>
          </p:nvGrpSpPr>
          <p:grpSpPr>
            <a:xfrm rot="-1799972">
              <a:off x="5084625" y="866735"/>
              <a:ext cx="460060" cy="256293"/>
              <a:chOff x="2987600" y="4707500"/>
              <a:chExt cx="185850" cy="103525"/>
            </a:xfrm>
          </p:grpSpPr>
          <p:sp>
            <p:nvSpPr>
              <p:cNvPr id="224" name="Google Shape;224;p27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Google Shape;225;p27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Google Shape;226;p27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27;p27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" name="Google Shape;228;p27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" name="Google Shape;229;p27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0" name="Google Shape;230;p27"/>
            <p:cNvGrpSpPr/>
            <p:nvPr/>
          </p:nvGrpSpPr>
          <p:grpSpPr>
            <a:xfrm rot="1799972">
              <a:off x="5611210" y="866745"/>
              <a:ext cx="460060" cy="256293"/>
              <a:chOff x="2987600" y="4707500"/>
              <a:chExt cx="185850" cy="103525"/>
            </a:xfrm>
          </p:grpSpPr>
          <p:sp>
            <p:nvSpPr>
              <p:cNvPr id="231" name="Google Shape;231;p27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232;p27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Google Shape;233;p27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" name="Google Shape;234;p27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" name="Google Shape;235;p27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Google Shape;236;p27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7" name="Google Shape;237;p27"/>
            <p:cNvGrpSpPr/>
            <p:nvPr/>
          </p:nvGrpSpPr>
          <p:grpSpPr>
            <a:xfrm rot="5400000">
              <a:off x="5347920" y="458901"/>
              <a:ext cx="460072" cy="256297"/>
              <a:chOff x="2987600" y="4707500"/>
              <a:chExt cx="185850" cy="103525"/>
            </a:xfrm>
          </p:grpSpPr>
          <p:sp>
            <p:nvSpPr>
              <p:cNvPr id="238" name="Google Shape;238;p27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" name="Google Shape;239;p27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" name="Google Shape;240;p27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241;p27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242;p27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" name="Google Shape;243;p27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4" name="Google Shape;244;p27"/>
          <p:cNvGrpSpPr/>
          <p:nvPr/>
        </p:nvGrpSpPr>
        <p:grpSpPr>
          <a:xfrm rot="3380407" flipH="1">
            <a:off x="1490960" y="3282255"/>
            <a:ext cx="1053227" cy="863930"/>
            <a:chOff x="5051370" y="357013"/>
            <a:chExt cx="1053154" cy="863871"/>
          </a:xfrm>
        </p:grpSpPr>
        <p:grpSp>
          <p:nvGrpSpPr>
            <p:cNvPr id="245" name="Google Shape;245;p27"/>
            <p:cNvGrpSpPr/>
            <p:nvPr/>
          </p:nvGrpSpPr>
          <p:grpSpPr>
            <a:xfrm rot="-1799972">
              <a:off x="5084625" y="866735"/>
              <a:ext cx="460060" cy="256293"/>
              <a:chOff x="2987600" y="4707500"/>
              <a:chExt cx="185850" cy="103525"/>
            </a:xfrm>
          </p:grpSpPr>
          <p:sp>
            <p:nvSpPr>
              <p:cNvPr id="246" name="Google Shape;246;p27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27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27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" name="Google Shape;249;p27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" name="Google Shape;250;p27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51;p27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2" name="Google Shape;252;p27"/>
            <p:cNvGrpSpPr/>
            <p:nvPr/>
          </p:nvGrpSpPr>
          <p:grpSpPr>
            <a:xfrm rot="1799972">
              <a:off x="5611210" y="866745"/>
              <a:ext cx="460060" cy="256293"/>
              <a:chOff x="2987600" y="4707500"/>
              <a:chExt cx="185850" cy="103525"/>
            </a:xfrm>
          </p:grpSpPr>
          <p:sp>
            <p:nvSpPr>
              <p:cNvPr id="253" name="Google Shape;253;p27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" name="Google Shape;254;p27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" name="Google Shape;255;p27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27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57;p27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58;p27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9" name="Google Shape;259;p27"/>
            <p:cNvGrpSpPr/>
            <p:nvPr/>
          </p:nvGrpSpPr>
          <p:grpSpPr>
            <a:xfrm rot="5400000">
              <a:off x="5347920" y="458901"/>
              <a:ext cx="460072" cy="256297"/>
              <a:chOff x="2987600" y="4707500"/>
              <a:chExt cx="185850" cy="103525"/>
            </a:xfrm>
          </p:grpSpPr>
          <p:sp>
            <p:nvSpPr>
              <p:cNvPr id="260" name="Google Shape;260;p27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27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262;p27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" name="Google Shape;263;p27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" name="Google Shape;264;p27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27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4">
  <p:cSld name="CUSTOM_35"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8"/>
          <p:cNvSpPr txBox="1">
            <a:spLocks noGrp="1"/>
          </p:cNvSpPr>
          <p:nvPr>
            <p:ph type="body" idx="1"/>
          </p:nvPr>
        </p:nvSpPr>
        <p:spPr>
          <a:xfrm>
            <a:off x="1459850" y="2025275"/>
            <a:ext cx="3473100" cy="2583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 sz="1400"/>
            </a:lvl1pPr>
            <a:lvl2pPr marL="914400" lvl="1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marL="1371600" lvl="2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marL="1828800" lvl="3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marL="2286000" lvl="4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marL="2743200" lvl="5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marL="3200400" lvl="6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marL="3657600" lvl="7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marL="4114800" lvl="8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68" name="Google Shape;268;p28"/>
          <p:cNvSpPr txBox="1">
            <a:spLocks noGrp="1"/>
          </p:cNvSpPr>
          <p:nvPr>
            <p:ph type="body" idx="2"/>
          </p:nvPr>
        </p:nvSpPr>
        <p:spPr>
          <a:xfrm>
            <a:off x="5138475" y="2025275"/>
            <a:ext cx="3473100" cy="2583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 sz="1400"/>
            </a:lvl1pPr>
            <a:lvl2pPr marL="914400" lvl="1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marL="1371600" lvl="2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marL="1828800" lvl="3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marL="2286000" lvl="4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marL="2743200" lvl="5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marL="3200400" lvl="6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marL="3657600" lvl="7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marL="4114800" lvl="8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69" name="Google Shape;269;p28"/>
          <p:cNvSpPr txBox="1">
            <a:spLocks noGrp="1"/>
          </p:cNvSpPr>
          <p:nvPr>
            <p:ph type="subTitle" idx="3"/>
          </p:nvPr>
        </p:nvSpPr>
        <p:spPr>
          <a:xfrm>
            <a:off x="1459850" y="1620000"/>
            <a:ext cx="3473100" cy="34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270" name="Google Shape;270;p28"/>
          <p:cNvSpPr txBox="1">
            <a:spLocks noGrp="1"/>
          </p:cNvSpPr>
          <p:nvPr>
            <p:ph type="subTitle" idx="4"/>
          </p:nvPr>
        </p:nvSpPr>
        <p:spPr>
          <a:xfrm>
            <a:off x="5138475" y="1620000"/>
            <a:ext cx="3473100" cy="34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Font typeface="Ubuntu"/>
              <a:buNone/>
              <a:defRPr sz="1800" b="1"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271" name="Google Shape;271;p28"/>
          <p:cNvSpPr txBox="1">
            <a:spLocks noGrp="1"/>
          </p:cNvSpPr>
          <p:nvPr>
            <p:ph type="ctrTitle"/>
          </p:nvPr>
        </p:nvSpPr>
        <p:spPr>
          <a:xfrm>
            <a:off x="1459850" y="1068475"/>
            <a:ext cx="25614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 b="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72" name="Google Shape;272;p28"/>
          <p:cNvSpPr/>
          <p:nvPr/>
        </p:nvSpPr>
        <p:spPr>
          <a:xfrm>
            <a:off x="549025" y="0"/>
            <a:ext cx="771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CUSTOM_26"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0"/>
          <p:cNvSpPr/>
          <p:nvPr/>
        </p:nvSpPr>
        <p:spPr>
          <a:xfrm flipH="1">
            <a:off x="771077" y="771000"/>
            <a:ext cx="8372923" cy="3601524"/>
          </a:xfrm>
          <a:custGeom>
            <a:avLst/>
            <a:gdLst/>
            <a:ahLst/>
            <a:cxnLst/>
            <a:rect l="l" t="t" r="r" b="b"/>
            <a:pathLst>
              <a:path w="65471" h="29229" extrusionOk="0">
                <a:moveTo>
                  <a:pt x="0" y="1"/>
                </a:moveTo>
                <a:lnTo>
                  <a:pt x="0" y="29228"/>
                </a:lnTo>
                <a:lnTo>
                  <a:pt x="65471" y="29228"/>
                </a:lnTo>
                <a:lnTo>
                  <a:pt x="65471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p30"/>
          <p:cNvSpPr txBox="1">
            <a:spLocks noGrp="1"/>
          </p:cNvSpPr>
          <p:nvPr>
            <p:ph type="title"/>
          </p:nvPr>
        </p:nvSpPr>
        <p:spPr>
          <a:xfrm flipH="1">
            <a:off x="451300" y="2331400"/>
            <a:ext cx="4288500" cy="62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87" name="Google Shape;287;p30"/>
          <p:cNvSpPr txBox="1">
            <a:spLocks noGrp="1"/>
          </p:cNvSpPr>
          <p:nvPr>
            <p:ph type="title" idx="2" hasCustomPrompt="1"/>
          </p:nvPr>
        </p:nvSpPr>
        <p:spPr>
          <a:xfrm flipH="1">
            <a:off x="1727650" y="1572800"/>
            <a:ext cx="1735800" cy="66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t>xx%</a:t>
            </a:r>
          </a:p>
        </p:txBody>
      </p:sp>
      <p:sp>
        <p:nvSpPr>
          <p:cNvPr id="288" name="Google Shape;288;p30"/>
          <p:cNvSpPr txBox="1">
            <a:spLocks noGrp="1"/>
          </p:cNvSpPr>
          <p:nvPr>
            <p:ph type="subTitle" idx="1"/>
          </p:nvPr>
        </p:nvSpPr>
        <p:spPr>
          <a:xfrm flipH="1">
            <a:off x="1241650" y="2961100"/>
            <a:ext cx="2707800" cy="6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16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89" name="Google Shape;289;p30"/>
          <p:cNvSpPr/>
          <p:nvPr/>
        </p:nvSpPr>
        <p:spPr>
          <a:xfrm flipH="1">
            <a:off x="7823975" y="0"/>
            <a:ext cx="771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2">
  <p:cSld name="CUSTOM_26_1">
    <p:bg>
      <p:bgPr>
        <a:solidFill>
          <a:schemeClr val="dk2"/>
        </a:solidFill>
        <a:effectLst/>
      </p:bgPr>
    </p:bg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31"/>
          <p:cNvSpPr/>
          <p:nvPr/>
        </p:nvSpPr>
        <p:spPr>
          <a:xfrm>
            <a:off x="0" y="771000"/>
            <a:ext cx="8372923" cy="3601524"/>
          </a:xfrm>
          <a:custGeom>
            <a:avLst/>
            <a:gdLst/>
            <a:ahLst/>
            <a:cxnLst/>
            <a:rect l="l" t="t" r="r" b="b"/>
            <a:pathLst>
              <a:path w="65471" h="29229" extrusionOk="0">
                <a:moveTo>
                  <a:pt x="0" y="1"/>
                </a:moveTo>
                <a:lnTo>
                  <a:pt x="0" y="29228"/>
                </a:lnTo>
                <a:lnTo>
                  <a:pt x="65471" y="29228"/>
                </a:lnTo>
                <a:lnTo>
                  <a:pt x="65471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31"/>
          <p:cNvSpPr txBox="1">
            <a:spLocks noGrp="1"/>
          </p:cNvSpPr>
          <p:nvPr>
            <p:ph type="title"/>
          </p:nvPr>
        </p:nvSpPr>
        <p:spPr>
          <a:xfrm>
            <a:off x="4404200" y="2331400"/>
            <a:ext cx="4288500" cy="62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93" name="Google Shape;293;p31"/>
          <p:cNvSpPr txBox="1">
            <a:spLocks noGrp="1"/>
          </p:cNvSpPr>
          <p:nvPr>
            <p:ph type="title" idx="2" hasCustomPrompt="1"/>
          </p:nvPr>
        </p:nvSpPr>
        <p:spPr>
          <a:xfrm>
            <a:off x="5680550" y="1572800"/>
            <a:ext cx="1735800" cy="66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4" name="Google Shape;294;p31"/>
          <p:cNvSpPr txBox="1">
            <a:spLocks noGrp="1"/>
          </p:cNvSpPr>
          <p:nvPr>
            <p:ph type="subTitle" idx="1"/>
          </p:nvPr>
        </p:nvSpPr>
        <p:spPr>
          <a:xfrm>
            <a:off x="5194550" y="2961100"/>
            <a:ext cx="2707800" cy="6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16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>
                <a:solidFill>
                  <a:schemeClr val="accent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>
                <a:solidFill>
                  <a:schemeClr val="accent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>
                <a:solidFill>
                  <a:schemeClr val="accent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>
                <a:solidFill>
                  <a:schemeClr val="accent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>
                <a:solidFill>
                  <a:schemeClr val="accent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>
                <a:solidFill>
                  <a:schemeClr val="accent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>
                <a:solidFill>
                  <a:schemeClr val="accent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295" name="Google Shape;295;p31"/>
          <p:cNvSpPr/>
          <p:nvPr/>
        </p:nvSpPr>
        <p:spPr>
          <a:xfrm>
            <a:off x="549025" y="0"/>
            <a:ext cx="771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>
  <p:cSld name="CUSTOM_28"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2"/>
          <p:cNvSpPr/>
          <p:nvPr/>
        </p:nvSpPr>
        <p:spPr>
          <a:xfrm rot="5400000">
            <a:off x="4177500" y="-607850"/>
            <a:ext cx="789000" cy="91722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32"/>
          <p:cNvSpPr txBox="1">
            <a:spLocks noGrp="1"/>
          </p:cNvSpPr>
          <p:nvPr>
            <p:ph type="title"/>
          </p:nvPr>
        </p:nvSpPr>
        <p:spPr>
          <a:xfrm>
            <a:off x="668400" y="3646775"/>
            <a:ext cx="7807200" cy="52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 1">
  <p:cSld name="SECTION_TITLE_AND_DESCRIPTION_1_1"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3"/>
          <p:cNvSpPr/>
          <p:nvPr/>
        </p:nvSpPr>
        <p:spPr>
          <a:xfrm flipH="1">
            <a:off x="5724130" y="0"/>
            <a:ext cx="3420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1" name="Google Shape;301;p33"/>
          <p:cNvSpPr/>
          <p:nvPr/>
        </p:nvSpPr>
        <p:spPr>
          <a:xfrm flipH="1">
            <a:off x="66" y="4198425"/>
            <a:ext cx="5724108" cy="945126"/>
          </a:xfrm>
          <a:custGeom>
            <a:avLst/>
            <a:gdLst/>
            <a:ahLst/>
            <a:cxnLst/>
            <a:rect l="l" t="t" r="r" b="b"/>
            <a:pathLst>
              <a:path w="29564" h="46535" extrusionOk="0">
                <a:moveTo>
                  <a:pt x="0" y="0"/>
                </a:moveTo>
                <a:lnTo>
                  <a:pt x="0" y="46534"/>
                </a:lnTo>
                <a:lnTo>
                  <a:pt x="29563" y="46534"/>
                </a:lnTo>
                <a:lnTo>
                  <a:pt x="2956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" name="Google Shape;302;p33"/>
          <p:cNvSpPr txBox="1">
            <a:spLocks noGrp="1"/>
          </p:cNvSpPr>
          <p:nvPr>
            <p:ph type="title"/>
          </p:nvPr>
        </p:nvSpPr>
        <p:spPr>
          <a:xfrm flipH="1">
            <a:off x="5858874" y="1056188"/>
            <a:ext cx="2571900" cy="2456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03" name="Google Shape;303;p33"/>
          <p:cNvSpPr txBox="1">
            <a:spLocks noGrp="1"/>
          </p:cNvSpPr>
          <p:nvPr>
            <p:ph type="subTitle" idx="1"/>
          </p:nvPr>
        </p:nvSpPr>
        <p:spPr>
          <a:xfrm flipH="1">
            <a:off x="6358901" y="3457613"/>
            <a:ext cx="2071800" cy="62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 1">
  <p:cSld name="CUSTOM_29"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34"/>
          <p:cNvSpPr txBox="1">
            <a:spLocks noGrp="1"/>
          </p:cNvSpPr>
          <p:nvPr>
            <p:ph type="title"/>
          </p:nvPr>
        </p:nvSpPr>
        <p:spPr>
          <a:xfrm>
            <a:off x="1864962" y="2980325"/>
            <a:ext cx="5414100" cy="1001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06" name="Google Shape;306;p34"/>
          <p:cNvSpPr txBox="1">
            <a:spLocks noGrp="1"/>
          </p:cNvSpPr>
          <p:nvPr>
            <p:ph type="subTitle" idx="1"/>
          </p:nvPr>
        </p:nvSpPr>
        <p:spPr>
          <a:xfrm>
            <a:off x="1864950" y="3773800"/>
            <a:ext cx="5414100" cy="33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7" name="Google Shape;307;p34"/>
          <p:cNvSpPr/>
          <p:nvPr/>
        </p:nvSpPr>
        <p:spPr>
          <a:xfrm rot="5400000">
            <a:off x="4186500" y="171900"/>
            <a:ext cx="771000" cy="9172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08" name="Google Shape;308;p34"/>
          <p:cNvGrpSpPr/>
          <p:nvPr/>
        </p:nvGrpSpPr>
        <p:grpSpPr>
          <a:xfrm rot="10800000" flipH="1">
            <a:off x="6688757" y="140400"/>
            <a:ext cx="2568012" cy="1613144"/>
            <a:chOff x="5356111" y="432113"/>
            <a:chExt cx="2568012" cy="1613144"/>
          </a:xfrm>
        </p:grpSpPr>
        <p:grpSp>
          <p:nvGrpSpPr>
            <p:cNvPr id="309" name="Google Shape;309;p34"/>
            <p:cNvGrpSpPr/>
            <p:nvPr/>
          </p:nvGrpSpPr>
          <p:grpSpPr>
            <a:xfrm rot="-1799872">
              <a:off x="5501536" y="975906"/>
              <a:ext cx="1053222" cy="863926"/>
              <a:chOff x="5051370" y="357013"/>
              <a:chExt cx="1053154" cy="863871"/>
            </a:xfrm>
          </p:grpSpPr>
          <p:grpSp>
            <p:nvGrpSpPr>
              <p:cNvPr id="310" name="Google Shape;310;p34"/>
              <p:cNvGrpSpPr/>
              <p:nvPr/>
            </p:nvGrpSpPr>
            <p:grpSpPr>
              <a:xfrm rot="-1799972">
                <a:off x="5084625" y="866735"/>
                <a:ext cx="460060" cy="256293"/>
                <a:chOff x="2987600" y="4707500"/>
                <a:chExt cx="185850" cy="103525"/>
              </a:xfrm>
            </p:grpSpPr>
            <p:sp>
              <p:nvSpPr>
                <p:cNvPr id="311" name="Google Shape;311;p34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2" name="Google Shape;312;p34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3" name="Google Shape;313;p34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4" name="Google Shape;314;p34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5" name="Google Shape;315;p34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6" name="Google Shape;316;p34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17" name="Google Shape;317;p34"/>
              <p:cNvGrpSpPr/>
              <p:nvPr/>
            </p:nvGrpSpPr>
            <p:grpSpPr>
              <a:xfrm rot="1799972">
                <a:off x="5611210" y="866745"/>
                <a:ext cx="460060" cy="256293"/>
                <a:chOff x="2987600" y="4707500"/>
                <a:chExt cx="185850" cy="103525"/>
              </a:xfrm>
            </p:grpSpPr>
            <p:sp>
              <p:nvSpPr>
                <p:cNvPr id="318" name="Google Shape;318;p34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9" name="Google Shape;319;p34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0" name="Google Shape;320;p34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1" name="Google Shape;321;p34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2" name="Google Shape;322;p34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3" name="Google Shape;323;p34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24" name="Google Shape;324;p34"/>
              <p:cNvGrpSpPr/>
              <p:nvPr/>
            </p:nvGrpSpPr>
            <p:grpSpPr>
              <a:xfrm rot="5400000">
                <a:off x="5347920" y="458901"/>
                <a:ext cx="460072" cy="256297"/>
                <a:chOff x="2987600" y="4707500"/>
                <a:chExt cx="185850" cy="103525"/>
              </a:xfrm>
            </p:grpSpPr>
            <p:sp>
              <p:nvSpPr>
                <p:cNvPr id="325" name="Google Shape;325;p34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6" name="Google Shape;326;p34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7" name="Google Shape;327;p34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8" name="Google Shape;328;p34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9" name="Google Shape;329;p34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0" name="Google Shape;330;p34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331" name="Google Shape;331;p34"/>
            <p:cNvGrpSpPr/>
            <p:nvPr/>
          </p:nvGrpSpPr>
          <p:grpSpPr>
            <a:xfrm rot="1784480">
              <a:off x="6726020" y="636449"/>
              <a:ext cx="1053185" cy="863896"/>
              <a:chOff x="5051370" y="357013"/>
              <a:chExt cx="1053154" cy="863871"/>
            </a:xfrm>
          </p:grpSpPr>
          <p:grpSp>
            <p:nvGrpSpPr>
              <p:cNvPr id="332" name="Google Shape;332;p34"/>
              <p:cNvGrpSpPr/>
              <p:nvPr/>
            </p:nvGrpSpPr>
            <p:grpSpPr>
              <a:xfrm rot="-1799972">
                <a:off x="5084625" y="866735"/>
                <a:ext cx="460060" cy="256293"/>
                <a:chOff x="2987600" y="4707500"/>
                <a:chExt cx="185850" cy="103525"/>
              </a:xfrm>
            </p:grpSpPr>
            <p:sp>
              <p:nvSpPr>
                <p:cNvPr id="333" name="Google Shape;333;p34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4" name="Google Shape;334;p34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5" name="Google Shape;335;p34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6" name="Google Shape;336;p34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7" name="Google Shape;337;p34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8" name="Google Shape;338;p34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39" name="Google Shape;339;p34"/>
              <p:cNvGrpSpPr/>
              <p:nvPr/>
            </p:nvGrpSpPr>
            <p:grpSpPr>
              <a:xfrm rot="1799972">
                <a:off x="5611210" y="866745"/>
                <a:ext cx="460060" cy="256293"/>
                <a:chOff x="2987600" y="4707500"/>
                <a:chExt cx="185850" cy="103525"/>
              </a:xfrm>
            </p:grpSpPr>
            <p:sp>
              <p:nvSpPr>
                <p:cNvPr id="340" name="Google Shape;340;p34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1" name="Google Shape;341;p34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2" name="Google Shape;342;p34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3" name="Google Shape;343;p34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4" name="Google Shape;344;p34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5" name="Google Shape;345;p34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46" name="Google Shape;346;p34"/>
              <p:cNvGrpSpPr/>
              <p:nvPr/>
            </p:nvGrpSpPr>
            <p:grpSpPr>
              <a:xfrm rot="5400000">
                <a:off x="5347920" y="458901"/>
                <a:ext cx="460072" cy="256297"/>
                <a:chOff x="2987600" y="4707500"/>
                <a:chExt cx="185850" cy="103525"/>
              </a:xfrm>
            </p:grpSpPr>
            <p:sp>
              <p:nvSpPr>
                <p:cNvPr id="347" name="Google Shape;347;p34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8" name="Google Shape;348;p34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9" name="Google Shape;349;p34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0" name="Google Shape;350;p34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1" name="Google Shape;351;p34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2" name="Google Shape;352;p34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grpSp>
        <p:nvGrpSpPr>
          <p:cNvPr id="353" name="Google Shape;353;p34"/>
          <p:cNvGrpSpPr/>
          <p:nvPr/>
        </p:nvGrpSpPr>
        <p:grpSpPr>
          <a:xfrm rot="10800000">
            <a:off x="-112768" y="140400"/>
            <a:ext cx="2568012" cy="1613144"/>
            <a:chOff x="5356111" y="432113"/>
            <a:chExt cx="2568012" cy="1613144"/>
          </a:xfrm>
        </p:grpSpPr>
        <p:grpSp>
          <p:nvGrpSpPr>
            <p:cNvPr id="354" name="Google Shape;354;p34"/>
            <p:cNvGrpSpPr/>
            <p:nvPr/>
          </p:nvGrpSpPr>
          <p:grpSpPr>
            <a:xfrm rot="-1799872">
              <a:off x="5501536" y="975906"/>
              <a:ext cx="1053222" cy="863926"/>
              <a:chOff x="5051370" y="357013"/>
              <a:chExt cx="1053154" cy="863871"/>
            </a:xfrm>
          </p:grpSpPr>
          <p:grpSp>
            <p:nvGrpSpPr>
              <p:cNvPr id="355" name="Google Shape;355;p34"/>
              <p:cNvGrpSpPr/>
              <p:nvPr/>
            </p:nvGrpSpPr>
            <p:grpSpPr>
              <a:xfrm rot="-1799972">
                <a:off x="5084625" y="866735"/>
                <a:ext cx="460060" cy="256293"/>
                <a:chOff x="2987600" y="4707500"/>
                <a:chExt cx="185850" cy="103525"/>
              </a:xfrm>
            </p:grpSpPr>
            <p:sp>
              <p:nvSpPr>
                <p:cNvPr id="356" name="Google Shape;356;p34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7" name="Google Shape;357;p34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8" name="Google Shape;358;p34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9" name="Google Shape;359;p34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60" name="Google Shape;360;p34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61" name="Google Shape;361;p34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62" name="Google Shape;362;p34"/>
              <p:cNvGrpSpPr/>
              <p:nvPr/>
            </p:nvGrpSpPr>
            <p:grpSpPr>
              <a:xfrm rot="1799972">
                <a:off x="5611210" y="866745"/>
                <a:ext cx="460060" cy="256293"/>
                <a:chOff x="2987600" y="4707500"/>
                <a:chExt cx="185850" cy="103525"/>
              </a:xfrm>
            </p:grpSpPr>
            <p:sp>
              <p:nvSpPr>
                <p:cNvPr id="363" name="Google Shape;363;p34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64" name="Google Shape;364;p34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65" name="Google Shape;365;p34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66" name="Google Shape;366;p34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67" name="Google Shape;367;p34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68" name="Google Shape;368;p34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69" name="Google Shape;369;p34"/>
              <p:cNvGrpSpPr/>
              <p:nvPr/>
            </p:nvGrpSpPr>
            <p:grpSpPr>
              <a:xfrm rot="5400000">
                <a:off x="5347920" y="458901"/>
                <a:ext cx="460072" cy="256297"/>
                <a:chOff x="2987600" y="4707500"/>
                <a:chExt cx="185850" cy="103525"/>
              </a:xfrm>
            </p:grpSpPr>
            <p:sp>
              <p:nvSpPr>
                <p:cNvPr id="370" name="Google Shape;370;p34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1" name="Google Shape;371;p34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2" name="Google Shape;372;p34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3" name="Google Shape;373;p34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4" name="Google Shape;374;p34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5" name="Google Shape;375;p34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376" name="Google Shape;376;p34"/>
            <p:cNvGrpSpPr/>
            <p:nvPr/>
          </p:nvGrpSpPr>
          <p:grpSpPr>
            <a:xfrm rot="1784480">
              <a:off x="6726020" y="636449"/>
              <a:ext cx="1053185" cy="863896"/>
              <a:chOff x="5051370" y="357013"/>
              <a:chExt cx="1053154" cy="863871"/>
            </a:xfrm>
          </p:grpSpPr>
          <p:grpSp>
            <p:nvGrpSpPr>
              <p:cNvPr id="377" name="Google Shape;377;p34"/>
              <p:cNvGrpSpPr/>
              <p:nvPr/>
            </p:nvGrpSpPr>
            <p:grpSpPr>
              <a:xfrm rot="-1799972">
                <a:off x="5084625" y="866735"/>
                <a:ext cx="460060" cy="256293"/>
                <a:chOff x="2987600" y="4707500"/>
                <a:chExt cx="185850" cy="103525"/>
              </a:xfrm>
            </p:grpSpPr>
            <p:sp>
              <p:nvSpPr>
                <p:cNvPr id="378" name="Google Shape;378;p34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9" name="Google Shape;379;p34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80" name="Google Shape;380;p34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81" name="Google Shape;381;p34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82" name="Google Shape;382;p34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83" name="Google Shape;383;p34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84" name="Google Shape;384;p34"/>
              <p:cNvGrpSpPr/>
              <p:nvPr/>
            </p:nvGrpSpPr>
            <p:grpSpPr>
              <a:xfrm rot="1799972">
                <a:off x="5611210" y="866745"/>
                <a:ext cx="460060" cy="256293"/>
                <a:chOff x="2987600" y="4707500"/>
                <a:chExt cx="185850" cy="103525"/>
              </a:xfrm>
            </p:grpSpPr>
            <p:sp>
              <p:nvSpPr>
                <p:cNvPr id="385" name="Google Shape;385;p34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86" name="Google Shape;386;p34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87" name="Google Shape;387;p34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88" name="Google Shape;388;p34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89" name="Google Shape;389;p34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90" name="Google Shape;390;p34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91" name="Google Shape;391;p34"/>
              <p:cNvGrpSpPr/>
              <p:nvPr/>
            </p:nvGrpSpPr>
            <p:grpSpPr>
              <a:xfrm rot="5400000">
                <a:off x="5347920" y="458901"/>
                <a:ext cx="460072" cy="256297"/>
                <a:chOff x="2987600" y="4707500"/>
                <a:chExt cx="185850" cy="103525"/>
              </a:xfrm>
            </p:grpSpPr>
            <p:sp>
              <p:nvSpPr>
                <p:cNvPr id="392" name="Google Shape;392;p34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93" name="Google Shape;393;p34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94" name="Google Shape;394;p34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95" name="Google Shape;395;p34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96" name="Google Shape;396;p34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97" name="Google Shape;397;p34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>
  <p:cSld name="CUSTOM_23"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35"/>
          <p:cNvSpPr/>
          <p:nvPr/>
        </p:nvSpPr>
        <p:spPr>
          <a:xfrm rot="10800000" flipH="1">
            <a:off x="549025" y="0"/>
            <a:ext cx="771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0" name="Google Shape;400;p35"/>
          <p:cNvSpPr txBox="1">
            <a:spLocks noGrp="1"/>
          </p:cNvSpPr>
          <p:nvPr>
            <p:ph type="title"/>
          </p:nvPr>
        </p:nvSpPr>
        <p:spPr>
          <a:xfrm>
            <a:off x="934525" y="1068400"/>
            <a:ext cx="74964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01" name="Google Shape;401;p35"/>
          <p:cNvSpPr txBox="1">
            <a:spLocks noGrp="1"/>
          </p:cNvSpPr>
          <p:nvPr>
            <p:ph type="subTitle" idx="1"/>
          </p:nvPr>
        </p:nvSpPr>
        <p:spPr>
          <a:xfrm>
            <a:off x="1710719" y="3544425"/>
            <a:ext cx="17427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02" name="Google Shape;402;p35"/>
          <p:cNvSpPr txBox="1">
            <a:spLocks noGrp="1"/>
          </p:cNvSpPr>
          <p:nvPr>
            <p:ph type="subTitle" idx="2"/>
          </p:nvPr>
        </p:nvSpPr>
        <p:spPr>
          <a:xfrm>
            <a:off x="1710719" y="3246375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403" name="Google Shape;403;p35"/>
          <p:cNvSpPr txBox="1">
            <a:spLocks noGrp="1"/>
          </p:cNvSpPr>
          <p:nvPr>
            <p:ph type="subTitle" idx="3"/>
          </p:nvPr>
        </p:nvSpPr>
        <p:spPr>
          <a:xfrm>
            <a:off x="4199438" y="3544425"/>
            <a:ext cx="17427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04" name="Google Shape;404;p35"/>
          <p:cNvSpPr txBox="1">
            <a:spLocks noGrp="1"/>
          </p:cNvSpPr>
          <p:nvPr>
            <p:ph type="subTitle" idx="4"/>
          </p:nvPr>
        </p:nvSpPr>
        <p:spPr>
          <a:xfrm>
            <a:off x="4199464" y="3246375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405" name="Google Shape;405;p35"/>
          <p:cNvSpPr txBox="1">
            <a:spLocks noGrp="1"/>
          </p:cNvSpPr>
          <p:nvPr>
            <p:ph type="subTitle" idx="5"/>
          </p:nvPr>
        </p:nvSpPr>
        <p:spPr>
          <a:xfrm>
            <a:off x="6688182" y="3544425"/>
            <a:ext cx="17427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06" name="Google Shape;406;p35"/>
          <p:cNvSpPr txBox="1">
            <a:spLocks noGrp="1"/>
          </p:cNvSpPr>
          <p:nvPr>
            <p:ph type="subTitle" idx="6"/>
          </p:nvPr>
        </p:nvSpPr>
        <p:spPr>
          <a:xfrm>
            <a:off x="6688231" y="3246375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grpSp>
        <p:nvGrpSpPr>
          <p:cNvPr id="407" name="Google Shape;407;p35"/>
          <p:cNvGrpSpPr/>
          <p:nvPr/>
        </p:nvGrpSpPr>
        <p:grpSpPr>
          <a:xfrm flipH="1">
            <a:off x="7647474" y="1015067"/>
            <a:ext cx="1057682" cy="897734"/>
            <a:chOff x="5051370" y="357013"/>
            <a:chExt cx="1053154" cy="863871"/>
          </a:xfrm>
        </p:grpSpPr>
        <p:grpSp>
          <p:nvGrpSpPr>
            <p:cNvPr id="408" name="Google Shape;408;p35"/>
            <p:cNvGrpSpPr/>
            <p:nvPr/>
          </p:nvGrpSpPr>
          <p:grpSpPr>
            <a:xfrm rot="-1799972">
              <a:off x="5084625" y="866735"/>
              <a:ext cx="460060" cy="256293"/>
              <a:chOff x="2987600" y="4707500"/>
              <a:chExt cx="185850" cy="103525"/>
            </a:xfrm>
          </p:grpSpPr>
          <p:sp>
            <p:nvSpPr>
              <p:cNvPr id="409" name="Google Shape;409;p35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35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35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35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35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4" name="Google Shape;414;p35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15" name="Google Shape;415;p35"/>
            <p:cNvGrpSpPr/>
            <p:nvPr/>
          </p:nvGrpSpPr>
          <p:grpSpPr>
            <a:xfrm rot="1799972">
              <a:off x="5611210" y="866745"/>
              <a:ext cx="460060" cy="256293"/>
              <a:chOff x="2987600" y="4707500"/>
              <a:chExt cx="185850" cy="103525"/>
            </a:xfrm>
          </p:grpSpPr>
          <p:sp>
            <p:nvSpPr>
              <p:cNvPr id="416" name="Google Shape;416;p35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" name="Google Shape;417;p35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" name="Google Shape;418;p35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" name="Google Shape;419;p35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" name="Google Shape;420;p35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" name="Google Shape;421;p35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22" name="Google Shape;422;p35"/>
            <p:cNvGrpSpPr/>
            <p:nvPr/>
          </p:nvGrpSpPr>
          <p:grpSpPr>
            <a:xfrm rot="5400000">
              <a:off x="5347920" y="458901"/>
              <a:ext cx="460072" cy="256297"/>
              <a:chOff x="2987600" y="4707500"/>
              <a:chExt cx="185850" cy="103525"/>
            </a:xfrm>
          </p:grpSpPr>
          <p:sp>
            <p:nvSpPr>
              <p:cNvPr id="423" name="Google Shape;423;p35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" name="Google Shape;424;p35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5" name="Google Shape;425;p35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" name="Google Shape;426;p35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" name="Google Shape;427;p35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" name="Google Shape;428;p35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29" name="Google Shape;429;p35"/>
          <p:cNvGrpSpPr/>
          <p:nvPr/>
        </p:nvGrpSpPr>
        <p:grpSpPr>
          <a:xfrm rot="-1835590" flipH="1">
            <a:off x="7154195" y="338865"/>
            <a:ext cx="1066731" cy="890394"/>
            <a:chOff x="5051370" y="357013"/>
            <a:chExt cx="1053154" cy="863871"/>
          </a:xfrm>
        </p:grpSpPr>
        <p:grpSp>
          <p:nvGrpSpPr>
            <p:cNvPr id="430" name="Google Shape;430;p35"/>
            <p:cNvGrpSpPr/>
            <p:nvPr/>
          </p:nvGrpSpPr>
          <p:grpSpPr>
            <a:xfrm rot="-1799972">
              <a:off x="5084625" y="866735"/>
              <a:ext cx="460060" cy="256293"/>
              <a:chOff x="2987600" y="4707500"/>
              <a:chExt cx="185850" cy="103525"/>
            </a:xfrm>
          </p:grpSpPr>
          <p:sp>
            <p:nvSpPr>
              <p:cNvPr id="431" name="Google Shape;431;p35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" name="Google Shape;432;p35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" name="Google Shape;433;p35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" name="Google Shape;434;p35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" name="Google Shape;435;p35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" name="Google Shape;436;p35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37" name="Google Shape;437;p35"/>
            <p:cNvGrpSpPr/>
            <p:nvPr/>
          </p:nvGrpSpPr>
          <p:grpSpPr>
            <a:xfrm rot="1799972">
              <a:off x="5611210" y="866745"/>
              <a:ext cx="460060" cy="256293"/>
              <a:chOff x="2987600" y="4707500"/>
              <a:chExt cx="185850" cy="103525"/>
            </a:xfrm>
          </p:grpSpPr>
          <p:sp>
            <p:nvSpPr>
              <p:cNvPr id="438" name="Google Shape;438;p35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" name="Google Shape;439;p35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0" name="Google Shape;440;p35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1" name="Google Shape;441;p35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2" name="Google Shape;442;p35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3" name="Google Shape;443;p35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44" name="Google Shape;444;p35"/>
            <p:cNvGrpSpPr/>
            <p:nvPr/>
          </p:nvGrpSpPr>
          <p:grpSpPr>
            <a:xfrm rot="5400000">
              <a:off x="5347920" y="458901"/>
              <a:ext cx="460072" cy="256297"/>
              <a:chOff x="2987600" y="4707500"/>
              <a:chExt cx="185850" cy="103525"/>
            </a:xfrm>
          </p:grpSpPr>
          <p:sp>
            <p:nvSpPr>
              <p:cNvPr id="445" name="Google Shape;445;p35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6" name="Google Shape;446;p35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7" name="Google Shape;447;p35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8" name="Google Shape;448;p35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9" name="Google Shape;449;p35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0" name="Google Shape;450;p35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51" name="Google Shape;451;p35"/>
          <p:cNvGrpSpPr/>
          <p:nvPr/>
        </p:nvGrpSpPr>
        <p:grpSpPr>
          <a:xfrm>
            <a:off x="668098" y="1015067"/>
            <a:ext cx="1057682" cy="897734"/>
            <a:chOff x="5051370" y="357013"/>
            <a:chExt cx="1053154" cy="863871"/>
          </a:xfrm>
        </p:grpSpPr>
        <p:grpSp>
          <p:nvGrpSpPr>
            <p:cNvPr id="452" name="Google Shape;452;p35"/>
            <p:cNvGrpSpPr/>
            <p:nvPr/>
          </p:nvGrpSpPr>
          <p:grpSpPr>
            <a:xfrm rot="-1799972">
              <a:off x="5084625" y="866735"/>
              <a:ext cx="460060" cy="256293"/>
              <a:chOff x="2987600" y="4707500"/>
              <a:chExt cx="185850" cy="103525"/>
            </a:xfrm>
          </p:grpSpPr>
          <p:sp>
            <p:nvSpPr>
              <p:cNvPr id="453" name="Google Shape;453;p35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" name="Google Shape;454;p35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5" name="Google Shape;455;p35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6" name="Google Shape;456;p35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7" name="Google Shape;457;p35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8" name="Google Shape;458;p35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59" name="Google Shape;459;p35"/>
            <p:cNvGrpSpPr/>
            <p:nvPr/>
          </p:nvGrpSpPr>
          <p:grpSpPr>
            <a:xfrm rot="1799972">
              <a:off x="5611210" y="866745"/>
              <a:ext cx="460060" cy="256293"/>
              <a:chOff x="2987600" y="4707500"/>
              <a:chExt cx="185850" cy="103525"/>
            </a:xfrm>
          </p:grpSpPr>
          <p:sp>
            <p:nvSpPr>
              <p:cNvPr id="460" name="Google Shape;460;p35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1" name="Google Shape;461;p35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35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35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35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35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66" name="Google Shape;466;p35"/>
            <p:cNvGrpSpPr/>
            <p:nvPr/>
          </p:nvGrpSpPr>
          <p:grpSpPr>
            <a:xfrm rot="5400000">
              <a:off x="5347920" y="458901"/>
              <a:ext cx="460072" cy="256297"/>
              <a:chOff x="2987600" y="4707500"/>
              <a:chExt cx="185850" cy="103525"/>
            </a:xfrm>
          </p:grpSpPr>
          <p:sp>
            <p:nvSpPr>
              <p:cNvPr id="467" name="Google Shape;467;p35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35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35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35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35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35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73" name="Google Shape;473;p35"/>
          <p:cNvGrpSpPr/>
          <p:nvPr/>
        </p:nvGrpSpPr>
        <p:grpSpPr>
          <a:xfrm rot="1835590">
            <a:off x="1152329" y="338865"/>
            <a:ext cx="1066731" cy="890394"/>
            <a:chOff x="5051370" y="357013"/>
            <a:chExt cx="1053154" cy="863871"/>
          </a:xfrm>
        </p:grpSpPr>
        <p:grpSp>
          <p:nvGrpSpPr>
            <p:cNvPr id="474" name="Google Shape;474;p35"/>
            <p:cNvGrpSpPr/>
            <p:nvPr/>
          </p:nvGrpSpPr>
          <p:grpSpPr>
            <a:xfrm rot="-1799972">
              <a:off x="5084625" y="866735"/>
              <a:ext cx="460060" cy="256293"/>
              <a:chOff x="2987600" y="4707500"/>
              <a:chExt cx="185850" cy="103525"/>
            </a:xfrm>
          </p:grpSpPr>
          <p:sp>
            <p:nvSpPr>
              <p:cNvPr id="475" name="Google Shape;475;p35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35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35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35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35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35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81" name="Google Shape;481;p35"/>
            <p:cNvGrpSpPr/>
            <p:nvPr/>
          </p:nvGrpSpPr>
          <p:grpSpPr>
            <a:xfrm rot="1799972">
              <a:off x="5611210" y="866745"/>
              <a:ext cx="460060" cy="256293"/>
              <a:chOff x="2987600" y="4707500"/>
              <a:chExt cx="185850" cy="103525"/>
            </a:xfrm>
          </p:grpSpPr>
          <p:sp>
            <p:nvSpPr>
              <p:cNvPr id="482" name="Google Shape;482;p35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35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35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35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35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35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88" name="Google Shape;488;p35"/>
            <p:cNvGrpSpPr/>
            <p:nvPr/>
          </p:nvGrpSpPr>
          <p:grpSpPr>
            <a:xfrm rot="5400000">
              <a:off x="5347920" y="458901"/>
              <a:ext cx="460072" cy="256297"/>
              <a:chOff x="2987600" y="4707500"/>
              <a:chExt cx="185850" cy="103525"/>
            </a:xfrm>
          </p:grpSpPr>
          <p:sp>
            <p:nvSpPr>
              <p:cNvPr id="489" name="Google Shape;489;p35"/>
              <p:cNvSpPr/>
              <p:nvPr/>
            </p:nvSpPr>
            <p:spPr>
              <a:xfrm>
                <a:off x="3022000" y="4707500"/>
                <a:ext cx="119600" cy="103525"/>
              </a:xfrm>
              <a:custGeom>
                <a:avLst/>
                <a:gdLst/>
                <a:ahLst/>
                <a:cxnLst/>
                <a:rect l="l" t="t" r="r" b="b"/>
                <a:pathLst>
                  <a:path w="4784" h="4141" extrusionOk="0">
                    <a:moveTo>
                      <a:pt x="3519" y="123"/>
                    </a:moveTo>
                    <a:lnTo>
                      <a:pt x="4641" y="2070"/>
                    </a:lnTo>
                    <a:lnTo>
                      <a:pt x="3519" y="4008"/>
                    </a:lnTo>
                    <a:lnTo>
                      <a:pt x="1275" y="4008"/>
                    </a:lnTo>
                    <a:lnTo>
                      <a:pt x="154" y="2070"/>
                    </a:lnTo>
                    <a:lnTo>
                      <a:pt x="1275" y="123"/>
                    </a:lnTo>
                    <a:close/>
                    <a:moveTo>
                      <a:pt x="1194" y="0"/>
                    </a:moveTo>
                    <a:lnTo>
                      <a:pt x="1" y="2070"/>
                    </a:lnTo>
                    <a:lnTo>
                      <a:pt x="1194" y="4140"/>
                    </a:lnTo>
                    <a:lnTo>
                      <a:pt x="3590" y="4140"/>
                    </a:lnTo>
                    <a:lnTo>
                      <a:pt x="4783" y="2070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35"/>
              <p:cNvSpPr/>
              <p:nvPr/>
            </p:nvSpPr>
            <p:spPr>
              <a:xfrm>
                <a:off x="3031175" y="4758225"/>
                <a:ext cx="27325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1765" extrusionOk="0">
                    <a:moveTo>
                      <a:pt x="113" y="0"/>
                    </a:moveTo>
                    <a:lnTo>
                      <a:pt x="1" y="62"/>
                    </a:lnTo>
                    <a:lnTo>
                      <a:pt x="990" y="1765"/>
                    </a:lnTo>
                    <a:lnTo>
                      <a:pt x="1092" y="1703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35"/>
              <p:cNvSpPr/>
              <p:nvPr/>
            </p:nvSpPr>
            <p:spPr>
              <a:xfrm>
                <a:off x="3105125" y="4757975"/>
                <a:ext cx="27300" cy="44125"/>
              </a:xfrm>
              <a:custGeom>
                <a:avLst/>
                <a:gdLst/>
                <a:ahLst/>
                <a:cxnLst/>
                <a:rect l="l" t="t" r="r" b="b"/>
                <a:pathLst>
                  <a:path w="1092" h="1765" extrusionOk="0">
                    <a:moveTo>
                      <a:pt x="979" y="0"/>
                    </a:moveTo>
                    <a:lnTo>
                      <a:pt x="0" y="1693"/>
                    </a:lnTo>
                    <a:lnTo>
                      <a:pt x="112" y="1764"/>
                    </a:lnTo>
                    <a:lnTo>
                      <a:pt x="1091" y="61"/>
                    </a:lnTo>
                    <a:lnTo>
                      <a:pt x="979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35"/>
              <p:cNvSpPr/>
              <p:nvPr/>
            </p:nvSpPr>
            <p:spPr>
              <a:xfrm>
                <a:off x="3057200" y="4714875"/>
                <a:ext cx="49225" cy="3350"/>
              </a:xfrm>
              <a:custGeom>
                <a:avLst/>
                <a:gdLst/>
                <a:ahLst/>
                <a:cxnLst/>
                <a:rect l="l" t="t" r="r" b="b"/>
                <a:pathLst>
                  <a:path w="1969" h="134" extrusionOk="0">
                    <a:moveTo>
                      <a:pt x="0" y="1"/>
                    </a:moveTo>
                    <a:lnTo>
                      <a:pt x="0" y="133"/>
                    </a:lnTo>
                    <a:lnTo>
                      <a:pt x="1968" y="133"/>
                    </a:lnTo>
                    <a:lnTo>
                      <a:pt x="196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35"/>
              <p:cNvSpPr/>
              <p:nvPr/>
            </p:nvSpPr>
            <p:spPr>
              <a:xfrm>
                <a:off x="2987600" y="4757450"/>
                <a:ext cx="3622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24" extrusionOk="0">
                    <a:moveTo>
                      <a:pt x="0" y="1"/>
                    </a:moveTo>
                    <a:lnTo>
                      <a:pt x="0" y="123"/>
                    </a:lnTo>
                    <a:lnTo>
                      <a:pt x="1448" y="123"/>
                    </a:lnTo>
                    <a:lnTo>
                      <a:pt x="1448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35"/>
              <p:cNvSpPr/>
              <p:nvPr/>
            </p:nvSpPr>
            <p:spPr>
              <a:xfrm>
                <a:off x="3139775" y="4757450"/>
                <a:ext cx="33675" cy="310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24" extrusionOk="0">
                    <a:moveTo>
                      <a:pt x="1" y="1"/>
                    </a:moveTo>
                    <a:lnTo>
                      <a:pt x="1" y="123"/>
                    </a:lnTo>
                    <a:lnTo>
                      <a:pt x="1347" y="123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>
  <p:cSld name="CUSTOM_23_1"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36"/>
          <p:cNvSpPr/>
          <p:nvPr/>
        </p:nvSpPr>
        <p:spPr>
          <a:xfrm rot="10800000" flipH="1">
            <a:off x="549025" y="0"/>
            <a:ext cx="771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7" name="Google Shape;497;p36"/>
          <p:cNvSpPr txBox="1">
            <a:spLocks noGrp="1"/>
          </p:cNvSpPr>
          <p:nvPr>
            <p:ph type="title"/>
          </p:nvPr>
        </p:nvSpPr>
        <p:spPr>
          <a:xfrm>
            <a:off x="934525" y="1068400"/>
            <a:ext cx="20193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98" name="Google Shape;498;p36"/>
          <p:cNvSpPr txBox="1">
            <a:spLocks noGrp="1"/>
          </p:cNvSpPr>
          <p:nvPr>
            <p:ph type="ctrTitle" idx="2"/>
          </p:nvPr>
        </p:nvSpPr>
        <p:spPr>
          <a:xfrm>
            <a:off x="5811475" y="2261068"/>
            <a:ext cx="2619300" cy="384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499" name="Google Shape;499;p36"/>
          <p:cNvSpPr txBox="1">
            <a:spLocks noGrp="1"/>
          </p:cNvSpPr>
          <p:nvPr>
            <p:ph type="ctrTitle" idx="3"/>
          </p:nvPr>
        </p:nvSpPr>
        <p:spPr>
          <a:xfrm>
            <a:off x="5811475" y="1068393"/>
            <a:ext cx="2619300" cy="384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0"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500" name="Google Shape;500;p36"/>
          <p:cNvSpPr txBox="1">
            <a:spLocks noGrp="1"/>
          </p:cNvSpPr>
          <p:nvPr>
            <p:ph type="subTitle" idx="1"/>
          </p:nvPr>
        </p:nvSpPr>
        <p:spPr>
          <a:xfrm>
            <a:off x="5811475" y="1371089"/>
            <a:ext cx="2619300" cy="56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>
                <a:solidFill>
                  <a:schemeClr val="dk1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01" name="Google Shape;501;p36"/>
          <p:cNvSpPr txBox="1">
            <a:spLocks noGrp="1"/>
          </p:cNvSpPr>
          <p:nvPr>
            <p:ph type="subTitle" idx="4"/>
          </p:nvPr>
        </p:nvSpPr>
        <p:spPr>
          <a:xfrm>
            <a:off x="5811475" y="2563764"/>
            <a:ext cx="2619300" cy="56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02" name="Google Shape;502;p36"/>
          <p:cNvSpPr txBox="1">
            <a:spLocks noGrp="1"/>
          </p:cNvSpPr>
          <p:nvPr>
            <p:ph type="ctrTitle" idx="5"/>
          </p:nvPr>
        </p:nvSpPr>
        <p:spPr>
          <a:xfrm>
            <a:off x="5811475" y="3453750"/>
            <a:ext cx="2619300" cy="384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nton"/>
              <a:buNone/>
              <a:defRPr sz="1600" b="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503" name="Google Shape;503;p36"/>
          <p:cNvSpPr txBox="1">
            <a:spLocks noGrp="1"/>
          </p:cNvSpPr>
          <p:nvPr>
            <p:ph type="subTitle" idx="6"/>
          </p:nvPr>
        </p:nvSpPr>
        <p:spPr>
          <a:xfrm>
            <a:off x="5811475" y="3759500"/>
            <a:ext cx="2619300" cy="56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4">
  <p:cSld name="CUSTOM_23_1_1">
    <p:bg>
      <p:bgPr>
        <a:solidFill>
          <a:schemeClr val="dk1"/>
        </a:solidFill>
        <a:effectLst/>
      </p:bgPr>
    </p:bg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37"/>
          <p:cNvSpPr/>
          <p:nvPr/>
        </p:nvSpPr>
        <p:spPr>
          <a:xfrm rot="10800000" flipH="1">
            <a:off x="549025" y="0"/>
            <a:ext cx="771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6" name="Google Shape;506;p37"/>
          <p:cNvSpPr txBox="1">
            <a:spLocks noGrp="1"/>
          </p:cNvSpPr>
          <p:nvPr>
            <p:ph type="title"/>
          </p:nvPr>
        </p:nvSpPr>
        <p:spPr>
          <a:xfrm>
            <a:off x="934525" y="1068400"/>
            <a:ext cx="20193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07" name="Google Shape;507;p37"/>
          <p:cNvSpPr txBox="1">
            <a:spLocks noGrp="1"/>
          </p:cNvSpPr>
          <p:nvPr>
            <p:ph type="ctrTitle" idx="2"/>
          </p:nvPr>
        </p:nvSpPr>
        <p:spPr>
          <a:xfrm>
            <a:off x="6854975" y="3269285"/>
            <a:ext cx="1675800" cy="384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508" name="Google Shape;508;p37"/>
          <p:cNvSpPr txBox="1">
            <a:spLocks noGrp="1"/>
          </p:cNvSpPr>
          <p:nvPr>
            <p:ph type="ctrTitle" idx="3"/>
          </p:nvPr>
        </p:nvSpPr>
        <p:spPr>
          <a:xfrm>
            <a:off x="6854975" y="1282738"/>
            <a:ext cx="1675800" cy="384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0">
                <a:solidFill>
                  <a:schemeClr val="l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509" name="Google Shape;509;p37"/>
          <p:cNvSpPr txBox="1">
            <a:spLocks noGrp="1"/>
          </p:cNvSpPr>
          <p:nvPr>
            <p:ph type="subTitle" idx="1"/>
          </p:nvPr>
        </p:nvSpPr>
        <p:spPr>
          <a:xfrm>
            <a:off x="6854975" y="1575514"/>
            <a:ext cx="1675800" cy="71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>
                <a:solidFill>
                  <a:schemeClr val="lt1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0" name="Google Shape;510;p37"/>
          <p:cNvSpPr txBox="1">
            <a:spLocks noGrp="1"/>
          </p:cNvSpPr>
          <p:nvPr>
            <p:ph type="subTitle" idx="4"/>
          </p:nvPr>
        </p:nvSpPr>
        <p:spPr>
          <a:xfrm>
            <a:off x="6854975" y="3568882"/>
            <a:ext cx="1675800" cy="67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1" name="Google Shape;511;p37"/>
          <p:cNvSpPr txBox="1">
            <a:spLocks noGrp="1"/>
          </p:cNvSpPr>
          <p:nvPr>
            <p:ph type="ctrTitle" idx="5"/>
          </p:nvPr>
        </p:nvSpPr>
        <p:spPr>
          <a:xfrm>
            <a:off x="1440975" y="2274525"/>
            <a:ext cx="1675800" cy="384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nton"/>
              <a:buNone/>
              <a:defRPr sz="1600" b="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512" name="Google Shape;512;p37"/>
          <p:cNvSpPr txBox="1">
            <a:spLocks noGrp="1"/>
          </p:cNvSpPr>
          <p:nvPr>
            <p:ph type="subTitle" idx="6"/>
          </p:nvPr>
        </p:nvSpPr>
        <p:spPr>
          <a:xfrm>
            <a:off x="1440975" y="2570350"/>
            <a:ext cx="1675800" cy="67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None/>
              <a:defRPr sz="1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5">
  <p:cSld name="CUSTOM_23_2">
    <p:bg>
      <p:bgPr>
        <a:solidFill>
          <a:schemeClr val="lt2"/>
        </a:solidFill>
        <a:effectLst/>
      </p:bgPr>
    </p:bg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p38"/>
          <p:cNvSpPr/>
          <p:nvPr/>
        </p:nvSpPr>
        <p:spPr>
          <a:xfrm rot="10800000">
            <a:off x="5721000" y="450"/>
            <a:ext cx="3423000" cy="51426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515" name="Google Shape;515;p38"/>
          <p:cNvSpPr/>
          <p:nvPr/>
        </p:nvSpPr>
        <p:spPr>
          <a:xfrm rot="10800000">
            <a:off x="7799725" y="0"/>
            <a:ext cx="771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</p:txBody>
      </p:sp>
      <p:sp>
        <p:nvSpPr>
          <p:cNvPr id="516" name="Google Shape;516;p38"/>
          <p:cNvSpPr txBox="1">
            <a:spLocks noGrp="1"/>
          </p:cNvSpPr>
          <p:nvPr>
            <p:ph type="title"/>
          </p:nvPr>
        </p:nvSpPr>
        <p:spPr>
          <a:xfrm>
            <a:off x="934525" y="1068400"/>
            <a:ext cx="20670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17" name="Google Shape;517;p38"/>
          <p:cNvSpPr txBox="1">
            <a:spLocks noGrp="1"/>
          </p:cNvSpPr>
          <p:nvPr>
            <p:ph type="subTitle" idx="1"/>
          </p:nvPr>
        </p:nvSpPr>
        <p:spPr>
          <a:xfrm flipH="1">
            <a:off x="5729925" y="3878050"/>
            <a:ext cx="16791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18" name="Google Shape;518;p38"/>
          <p:cNvSpPr txBox="1">
            <a:spLocks noGrp="1"/>
          </p:cNvSpPr>
          <p:nvPr>
            <p:ph type="subTitle" idx="2"/>
          </p:nvPr>
        </p:nvSpPr>
        <p:spPr>
          <a:xfrm flipH="1">
            <a:off x="5729925" y="3574625"/>
            <a:ext cx="16791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1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19" name="Google Shape;519;p38"/>
          <p:cNvSpPr txBox="1">
            <a:spLocks noGrp="1"/>
          </p:cNvSpPr>
          <p:nvPr>
            <p:ph type="subTitle" idx="3"/>
          </p:nvPr>
        </p:nvSpPr>
        <p:spPr>
          <a:xfrm flipH="1">
            <a:off x="3332202" y="3878050"/>
            <a:ext cx="16791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0" name="Google Shape;520;p38"/>
          <p:cNvSpPr txBox="1">
            <a:spLocks noGrp="1"/>
          </p:cNvSpPr>
          <p:nvPr>
            <p:ph type="subTitle" idx="4"/>
          </p:nvPr>
        </p:nvSpPr>
        <p:spPr>
          <a:xfrm flipH="1">
            <a:off x="3332177" y="3574625"/>
            <a:ext cx="16791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1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1" name="Google Shape;521;p38"/>
          <p:cNvSpPr txBox="1">
            <a:spLocks noGrp="1"/>
          </p:cNvSpPr>
          <p:nvPr>
            <p:ph type="subTitle" idx="5"/>
          </p:nvPr>
        </p:nvSpPr>
        <p:spPr>
          <a:xfrm flipH="1">
            <a:off x="934453" y="3878050"/>
            <a:ext cx="16791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2" name="Google Shape;522;p38"/>
          <p:cNvSpPr txBox="1">
            <a:spLocks noGrp="1"/>
          </p:cNvSpPr>
          <p:nvPr>
            <p:ph type="subTitle" idx="6"/>
          </p:nvPr>
        </p:nvSpPr>
        <p:spPr>
          <a:xfrm flipH="1">
            <a:off x="934407" y="3574625"/>
            <a:ext cx="16791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1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>
  <p:cSld name="CUSTOM_24"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39"/>
          <p:cNvSpPr/>
          <p:nvPr/>
        </p:nvSpPr>
        <p:spPr>
          <a:xfrm>
            <a:off x="0" y="0"/>
            <a:ext cx="4572167" cy="2788958"/>
          </a:xfrm>
          <a:custGeom>
            <a:avLst/>
            <a:gdLst/>
            <a:ahLst/>
            <a:cxnLst/>
            <a:rect l="l" t="t" r="r" b="b"/>
            <a:pathLst>
              <a:path w="65471" h="29229" extrusionOk="0">
                <a:moveTo>
                  <a:pt x="0" y="1"/>
                </a:moveTo>
                <a:lnTo>
                  <a:pt x="0" y="29228"/>
                </a:lnTo>
                <a:lnTo>
                  <a:pt x="65471" y="29228"/>
                </a:lnTo>
                <a:lnTo>
                  <a:pt x="65471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5" name="Google Shape;525;p39"/>
          <p:cNvSpPr/>
          <p:nvPr/>
        </p:nvSpPr>
        <p:spPr>
          <a:xfrm>
            <a:off x="4572008" y="0"/>
            <a:ext cx="4572167" cy="2788958"/>
          </a:xfrm>
          <a:custGeom>
            <a:avLst/>
            <a:gdLst/>
            <a:ahLst/>
            <a:cxnLst/>
            <a:rect l="l" t="t" r="r" b="b"/>
            <a:pathLst>
              <a:path w="65471" h="29229" extrusionOk="0">
                <a:moveTo>
                  <a:pt x="0" y="1"/>
                </a:moveTo>
                <a:lnTo>
                  <a:pt x="0" y="29228"/>
                </a:lnTo>
                <a:lnTo>
                  <a:pt x="65471" y="29228"/>
                </a:lnTo>
                <a:lnTo>
                  <a:pt x="65471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2D406A"/>
              </a:solidFill>
            </a:endParaRPr>
          </a:p>
        </p:txBody>
      </p:sp>
      <p:sp>
        <p:nvSpPr>
          <p:cNvPr id="526" name="Google Shape;526;p39"/>
          <p:cNvSpPr/>
          <p:nvPr/>
        </p:nvSpPr>
        <p:spPr>
          <a:xfrm>
            <a:off x="549025" y="0"/>
            <a:ext cx="771000" cy="2788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7" name="Google Shape;527;p39"/>
          <p:cNvSpPr txBox="1">
            <a:spLocks noGrp="1"/>
          </p:cNvSpPr>
          <p:nvPr>
            <p:ph type="title"/>
          </p:nvPr>
        </p:nvSpPr>
        <p:spPr>
          <a:xfrm>
            <a:off x="934525" y="1068400"/>
            <a:ext cx="35184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8" name="Google Shape;528;p39"/>
          <p:cNvSpPr txBox="1">
            <a:spLocks noGrp="1"/>
          </p:cNvSpPr>
          <p:nvPr>
            <p:ph type="subTitle" idx="1"/>
          </p:nvPr>
        </p:nvSpPr>
        <p:spPr>
          <a:xfrm>
            <a:off x="655613" y="3906700"/>
            <a:ext cx="18600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29" name="Google Shape;529;p39"/>
          <p:cNvSpPr txBox="1">
            <a:spLocks noGrp="1"/>
          </p:cNvSpPr>
          <p:nvPr>
            <p:ph type="subTitle" idx="2"/>
          </p:nvPr>
        </p:nvSpPr>
        <p:spPr>
          <a:xfrm>
            <a:off x="655613" y="3608650"/>
            <a:ext cx="18600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30" name="Google Shape;530;p39"/>
          <p:cNvSpPr txBox="1">
            <a:spLocks noGrp="1"/>
          </p:cNvSpPr>
          <p:nvPr>
            <p:ph type="subTitle" idx="3"/>
          </p:nvPr>
        </p:nvSpPr>
        <p:spPr>
          <a:xfrm>
            <a:off x="2651914" y="3906700"/>
            <a:ext cx="18600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31" name="Google Shape;531;p39"/>
          <p:cNvSpPr txBox="1">
            <a:spLocks noGrp="1"/>
          </p:cNvSpPr>
          <p:nvPr>
            <p:ph type="subTitle" idx="4"/>
          </p:nvPr>
        </p:nvSpPr>
        <p:spPr>
          <a:xfrm>
            <a:off x="2651914" y="3608650"/>
            <a:ext cx="18600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32" name="Google Shape;532;p39"/>
          <p:cNvSpPr txBox="1">
            <a:spLocks noGrp="1"/>
          </p:cNvSpPr>
          <p:nvPr>
            <p:ph type="subTitle" idx="5"/>
          </p:nvPr>
        </p:nvSpPr>
        <p:spPr>
          <a:xfrm>
            <a:off x="4648176" y="3906700"/>
            <a:ext cx="18600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33" name="Google Shape;533;p39"/>
          <p:cNvSpPr txBox="1">
            <a:spLocks noGrp="1"/>
          </p:cNvSpPr>
          <p:nvPr>
            <p:ph type="subTitle" idx="6"/>
          </p:nvPr>
        </p:nvSpPr>
        <p:spPr>
          <a:xfrm>
            <a:off x="4648215" y="3608650"/>
            <a:ext cx="18600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34" name="Google Shape;534;p39"/>
          <p:cNvSpPr txBox="1">
            <a:spLocks noGrp="1"/>
          </p:cNvSpPr>
          <p:nvPr>
            <p:ph type="subTitle" idx="7"/>
          </p:nvPr>
        </p:nvSpPr>
        <p:spPr>
          <a:xfrm>
            <a:off x="6644425" y="3906700"/>
            <a:ext cx="18600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35" name="Google Shape;535;p39"/>
          <p:cNvSpPr txBox="1">
            <a:spLocks noGrp="1"/>
          </p:cNvSpPr>
          <p:nvPr>
            <p:ph type="subTitle" idx="8"/>
          </p:nvPr>
        </p:nvSpPr>
        <p:spPr>
          <a:xfrm>
            <a:off x="6644477" y="3608650"/>
            <a:ext cx="18600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>
  <p:cSld name="CUSTOM_24_2"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40"/>
          <p:cNvSpPr/>
          <p:nvPr/>
        </p:nvSpPr>
        <p:spPr>
          <a:xfrm>
            <a:off x="4131051" y="0"/>
            <a:ext cx="5013114" cy="5143500"/>
          </a:xfrm>
          <a:custGeom>
            <a:avLst/>
            <a:gdLst/>
            <a:ahLst/>
            <a:cxnLst/>
            <a:rect l="l" t="t" r="r" b="b"/>
            <a:pathLst>
              <a:path w="65471" h="29229" extrusionOk="0">
                <a:moveTo>
                  <a:pt x="0" y="1"/>
                </a:moveTo>
                <a:lnTo>
                  <a:pt x="0" y="29228"/>
                </a:lnTo>
                <a:lnTo>
                  <a:pt x="65471" y="29228"/>
                </a:lnTo>
                <a:lnTo>
                  <a:pt x="65471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</p:txBody>
      </p:sp>
      <p:sp>
        <p:nvSpPr>
          <p:cNvPr id="538" name="Google Shape;538;p40"/>
          <p:cNvSpPr/>
          <p:nvPr/>
        </p:nvSpPr>
        <p:spPr>
          <a:xfrm>
            <a:off x="549025" y="0"/>
            <a:ext cx="771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9" name="Google Shape;539;p40"/>
          <p:cNvSpPr txBox="1">
            <a:spLocks noGrp="1"/>
          </p:cNvSpPr>
          <p:nvPr>
            <p:ph type="title"/>
          </p:nvPr>
        </p:nvSpPr>
        <p:spPr>
          <a:xfrm>
            <a:off x="934525" y="1068400"/>
            <a:ext cx="22455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40" name="Google Shape;540;p40"/>
          <p:cNvSpPr txBox="1">
            <a:spLocks noGrp="1"/>
          </p:cNvSpPr>
          <p:nvPr>
            <p:ph type="subTitle" idx="1"/>
          </p:nvPr>
        </p:nvSpPr>
        <p:spPr>
          <a:xfrm>
            <a:off x="4706600" y="1979100"/>
            <a:ext cx="17427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41" name="Google Shape;541;p40"/>
          <p:cNvSpPr txBox="1">
            <a:spLocks noGrp="1"/>
          </p:cNvSpPr>
          <p:nvPr>
            <p:ph type="subTitle" idx="2"/>
          </p:nvPr>
        </p:nvSpPr>
        <p:spPr>
          <a:xfrm>
            <a:off x="4706625" y="1681050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16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42" name="Google Shape;542;p40"/>
          <p:cNvSpPr txBox="1">
            <a:spLocks noGrp="1"/>
          </p:cNvSpPr>
          <p:nvPr>
            <p:ph type="subTitle" idx="3"/>
          </p:nvPr>
        </p:nvSpPr>
        <p:spPr>
          <a:xfrm>
            <a:off x="6703100" y="1979100"/>
            <a:ext cx="17427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43" name="Google Shape;543;p40"/>
          <p:cNvSpPr txBox="1">
            <a:spLocks noGrp="1"/>
          </p:cNvSpPr>
          <p:nvPr>
            <p:ph type="subTitle" idx="4"/>
          </p:nvPr>
        </p:nvSpPr>
        <p:spPr>
          <a:xfrm>
            <a:off x="6703126" y="1681050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16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44" name="Google Shape;544;p40"/>
          <p:cNvSpPr txBox="1">
            <a:spLocks noGrp="1"/>
          </p:cNvSpPr>
          <p:nvPr>
            <p:ph type="subTitle" idx="5"/>
          </p:nvPr>
        </p:nvSpPr>
        <p:spPr>
          <a:xfrm>
            <a:off x="4706600" y="3766350"/>
            <a:ext cx="17427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45" name="Google Shape;545;p40"/>
          <p:cNvSpPr txBox="1">
            <a:spLocks noGrp="1"/>
          </p:cNvSpPr>
          <p:nvPr>
            <p:ph type="subTitle" idx="6"/>
          </p:nvPr>
        </p:nvSpPr>
        <p:spPr>
          <a:xfrm>
            <a:off x="4706638" y="3468300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16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46" name="Google Shape;546;p40"/>
          <p:cNvSpPr txBox="1">
            <a:spLocks noGrp="1"/>
          </p:cNvSpPr>
          <p:nvPr>
            <p:ph type="subTitle" idx="7"/>
          </p:nvPr>
        </p:nvSpPr>
        <p:spPr>
          <a:xfrm>
            <a:off x="6703101" y="3766350"/>
            <a:ext cx="17427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47" name="Google Shape;547;p40"/>
          <p:cNvSpPr txBox="1">
            <a:spLocks noGrp="1"/>
          </p:cNvSpPr>
          <p:nvPr>
            <p:ph type="subTitle" idx="8"/>
          </p:nvPr>
        </p:nvSpPr>
        <p:spPr>
          <a:xfrm>
            <a:off x="6703149" y="3468300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16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>
  <p:cSld name="CUSTOM_24_3">
    <p:bg>
      <p:bgPr>
        <a:solidFill>
          <a:schemeClr val="dk1"/>
        </a:solidFill>
        <a:effectLst/>
      </p:bgPr>
    </p:bg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41"/>
          <p:cNvSpPr/>
          <p:nvPr/>
        </p:nvSpPr>
        <p:spPr>
          <a:xfrm>
            <a:off x="549025" y="0"/>
            <a:ext cx="771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</p:txBody>
      </p:sp>
      <p:sp>
        <p:nvSpPr>
          <p:cNvPr id="550" name="Google Shape;550;p41"/>
          <p:cNvSpPr txBox="1">
            <a:spLocks noGrp="1"/>
          </p:cNvSpPr>
          <p:nvPr>
            <p:ph type="title"/>
          </p:nvPr>
        </p:nvSpPr>
        <p:spPr>
          <a:xfrm>
            <a:off x="934525" y="1068400"/>
            <a:ext cx="18537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51" name="Google Shape;551;p41"/>
          <p:cNvSpPr txBox="1">
            <a:spLocks noGrp="1"/>
          </p:cNvSpPr>
          <p:nvPr>
            <p:ph type="subTitle" idx="1"/>
          </p:nvPr>
        </p:nvSpPr>
        <p:spPr>
          <a:xfrm>
            <a:off x="1800025" y="4018900"/>
            <a:ext cx="1497900" cy="5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52" name="Google Shape;552;p41"/>
          <p:cNvSpPr txBox="1">
            <a:spLocks noGrp="1"/>
          </p:cNvSpPr>
          <p:nvPr>
            <p:ph type="subTitle" idx="2"/>
          </p:nvPr>
        </p:nvSpPr>
        <p:spPr>
          <a:xfrm>
            <a:off x="1800050" y="3531600"/>
            <a:ext cx="14979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53" name="Google Shape;553;p41"/>
          <p:cNvSpPr txBox="1">
            <a:spLocks noGrp="1"/>
          </p:cNvSpPr>
          <p:nvPr>
            <p:ph type="subTitle" idx="3"/>
          </p:nvPr>
        </p:nvSpPr>
        <p:spPr>
          <a:xfrm>
            <a:off x="3516008" y="4018900"/>
            <a:ext cx="1497900" cy="5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54" name="Google Shape;554;p41"/>
          <p:cNvSpPr txBox="1">
            <a:spLocks noGrp="1"/>
          </p:cNvSpPr>
          <p:nvPr>
            <p:ph type="subTitle" idx="4"/>
          </p:nvPr>
        </p:nvSpPr>
        <p:spPr>
          <a:xfrm>
            <a:off x="3516028" y="3531600"/>
            <a:ext cx="14979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2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55" name="Google Shape;555;p41"/>
          <p:cNvSpPr txBox="1">
            <a:spLocks noGrp="1"/>
          </p:cNvSpPr>
          <p:nvPr>
            <p:ph type="subTitle" idx="5"/>
          </p:nvPr>
        </p:nvSpPr>
        <p:spPr>
          <a:xfrm>
            <a:off x="5231991" y="4018900"/>
            <a:ext cx="1497900" cy="5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56" name="Google Shape;556;p41"/>
          <p:cNvSpPr txBox="1">
            <a:spLocks noGrp="1"/>
          </p:cNvSpPr>
          <p:nvPr>
            <p:ph type="subTitle" idx="6"/>
          </p:nvPr>
        </p:nvSpPr>
        <p:spPr>
          <a:xfrm>
            <a:off x="5232014" y="3531600"/>
            <a:ext cx="14979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accent6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57" name="Google Shape;557;p41"/>
          <p:cNvSpPr txBox="1">
            <a:spLocks noGrp="1"/>
          </p:cNvSpPr>
          <p:nvPr>
            <p:ph type="subTitle" idx="7"/>
          </p:nvPr>
        </p:nvSpPr>
        <p:spPr>
          <a:xfrm>
            <a:off x="6947974" y="4018900"/>
            <a:ext cx="1497900" cy="5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58" name="Google Shape;558;p41"/>
          <p:cNvSpPr txBox="1">
            <a:spLocks noGrp="1"/>
          </p:cNvSpPr>
          <p:nvPr>
            <p:ph type="subTitle" idx="8"/>
          </p:nvPr>
        </p:nvSpPr>
        <p:spPr>
          <a:xfrm>
            <a:off x="6948001" y="3531600"/>
            <a:ext cx="14979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accent5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>
  <p:cSld name="CUSTOM_24_1"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42"/>
          <p:cNvSpPr txBox="1">
            <a:spLocks noGrp="1"/>
          </p:cNvSpPr>
          <p:nvPr>
            <p:ph type="title"/>
          </p:nvPr>
        </p:nvSpPr>
        <p:spPr>
          <a:xfrm>
            <a:off x="934525" y="1068400"/>
            <a:ext cx="19119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61" name="Google Shape;561;p42"/>
          <p:cNvSpPr txBox="1">
            <a:spLocks noGrp="1"/>
          </p:cNvSpPr>
          <p:nvPr>
            <p:ph type="subTitle" idx="1"/>
          </p:nvPr>
        </p:nvSpPr>
        <p:spPr>
          <a:xfrm>
            <a:off x="934525" y="4116250"/>
            <a:ext cx="17427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62" name="Google Shape;562;p42"/>
          <p:cNvSpPr txBox="1">
            <a:spLocks noGrp="1"/>
          </p:cNvSpPr>
          <p:nvPr>
            <p:ph type="subTitle" idx="2"/>
          </p:nvPr>
        </p:nvSpPr>
        <p:spPr>
          <a:xfrm>
            <a:off x="934550" y="3818200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63" name="Google Shape;563;p42"/>
          <p:cNvSpPr txBox="1">
            <a:spLocks noGrp="1"/>
          </p:cNvSpPr>
          <p:nvPr>
            <p:ph type="subTitle" idx="3"/>
          </p:nvPr>
        </p:nvSpPr>
        <p:spPr>
          <a:xfrm>
            <a:off x="3818837" y="4116250"/>
            <a:ext cx="17427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64" name="Google Shape;564;p42"/>
          <p:cNvSpPr txBox="1">
            <a:spLocks noGrp="1"/>
          </p:cNvSpPr>
          <p:nvPr>
            <p:ph type="subTitle" idx="4"/>
          </p:nvPr>
        </p:nvSpPr>
        <p:spPr>
          <a:xfrm>
            <a:off x="3818864" y="3818200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65" name="Google Shape;565;p42"/>
          <p:cNvSpPr txBox="1">
            <a:spLocks noGrp="1"/>
          </p:cNvSpPr>
          <p:nvPr>
            <p:ph type="subTitle" idx="5"/>
          </p:nvPr>
        </p:nvSpPr>
        <p:spPr>
          <a:xfrm>
            <a:off x="6703100" y="4116250"/>
            <a:ext cx="17427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66" name="Google Shape;566;p42"/>
          <p:cNvSpPr txBox="1">
            <a:spLocks noGrp="1"/>
          </p:cNvSpPr>
          <p:nvPr>
            <p:ph type="subTitle" idx="6"/>
          </p:nvPr>
        </p:nvSpPr>
        <p:spPr>
          <a:xfrm>
            <a:off x="6703149" y="3818200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67" name="Google Shape;567;p42"/>
          <p:cNvSpPr txBox="1">
            <a:spLocks noGrp="1"/>
          </p:cNvSpPr>
          <p:nvPr>
            <p:ph type="subTitle" idx="7"/>
          </p:nvPr>
        </p:nvSpPr>
        <p:spPr>
          <a:xfrm>
            <a:off x="934525" y="2525125"/>
            <a:ext cx="17427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68" name="Google Shape;568;p42"/>
          <p:cNvSpPr txBox="1">
            <a:spLocks noGrp="1"/>
          </p:cNvSpPr>
          <p:nvPr>
            <p:ph type="subTitle" idx="8"/>
          </p:nvPr>
        </p:nvSpPr>
        <p:spPr>
          <a:xfrm>
            <a:off x="934550" y="2227075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69" name="Google Shape;569;p42"/>
          <p:cNvSpPr txBox="1">
            <a:spLocks noGrp="1"/>
          </p:cNvSpPr>
          <p:nvPr>
            <p:ph type="subTitle" idx="9"/>
          </p:nvPr>
        </p:nvSpPr>
        <p:spPr>
          <a:xfrm>
            <a:off x="3818837" y="2525125"/>
            <a:ext cx="17427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70" name="Google Shape;570;p42"/>
          <p:cNvSpPr txBox="1">
            <a:spLocks noGrp="1"/>
          </p:cNvSpPr>
          <p:nvPr>
            <p:ph type="subTitle" idx="13"/>
          </p:nvPr>
        </p:nvSpPr>
        <p:spPr>
          <a:xfrm>
            <a:off x="3818864" y="2227075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71" name="Google Shape;571;p42"/>
          <p:cNvSpPr txBox="1">
            <a:spLocks noGrp="1"/>
          </p:cNvSpPr>
          <p:nvPr>
            <p:ph type="subTitle" idx="14"/>
          </p:nvPr>
        </p:nvSpPr>
        <p:spPr>
          <a:xfrm>
            <a:off x="6703100" y="2525125"/>
            <a:ext cx="17427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72" name="Google Shape;572;p42"/>
          <p:cNvSpPr txBox="1">
            <a:spLocks noGrp="1"/>
          </p:cNvSpPr>
          <p:nvPr>
            <p:ph type="subTitle" idx="15"/>
          </p:nvPr>
        </p:nvSpPr>
        <p:spPr>
          <a:xfrm>
            <a:off x="6703149" y="2227075"/>
            <a:ext cx="17427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73" name="Google Shape;573;p42"/>
          <p:cNvSpPr/>
          <p:nvPr/>
        </p:nvSpPr>
        <p:spPr>
          <a:xfrm flipH="1">
            <a:off x="3" y="0"/>
            <a:ext cx="9143997" cy="840306"/>
          </a:xfrm>
          <a:custGeom>
            <a:avLst/>
            <a:gdLst/>
            <a:ahLst/>
            <a:cxnLst/>
            <a:rect l="l" t="t" r="r" b="b"/>
            <a:pathLst>
              <a:path w="29564" h="46535" extrusionOk="0">
                <a:moveTo>
                  <a:pt x="0" y="0"/>
                </a:moveTo>
                <a:lnTo>
                  <a:pt x="0" y="46534"/>
                </a:lnTo>
                <a:lnTo>
                  <a:pt x="29563" y="46534"/>
                </a:lnTo>
                <a:lnTo>
                  <a:pt x="29563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2">
  <p:cSld name="CUSTOM_24_1_1"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43"/>
          <p:cNvSpPr/>
          <p:nvPr/>
        </p:nvSpPr>
        <p:spPr>
          <a:xfrm>
            <a:off x="549025" y="0"/>
            <a:ext cx="771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6" name="Google Shape;576;p43"/>
          <p:cNvSpPr txBox="1">
            <a:spLocks noGrp="1"/>
          </p:cNvSpPr>
          <p:nvPr>
            <p:ph type="title"/>
          </p:nvPr>
        </p:nvSpPr>
        <p:spPr>
          <a:xfrm>
            <a:off x="958975" y="1068400"/>
            <a:ext cx="26025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77" name="Google Shape;577;p43"/>
          <p:cNvSpPr txBox="1">
            <a:spLocks noGrp="1"/>
          </p:cNvSpPr>
          <p:nvPr>
            <p:ph type="subTitle" idx="1"/>
          </p:nvPr>
        </p:nvSpPr>
        <p:spPr>
          <a:xfrm>
            <a:off x="2217226" y="4128275"/>
            <a:ext cx="1330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78" name="Google Shape;578;p43"/>
          <p:cNvSpPr txBox="1">
            <a:spLocks noGrp="1"/>
          </p:cNvSpPr>
          <p:nvPr>
            <p:ph type="subTitle" idx="2"/>
          </p:nvPr>
        </p:nvSpPr>
        <p:spPr>
          <a:xfrm>
            <a:off x="2217226" y="3830225"/>
            <a:ext cx="13305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solidFill>
                  <a:schemeClr val="accent5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79" name="Google Shape;579;p43"/>
          <p:cNvSpPr txBox="1">
            <a:spLocks noGrp="1"/>
          </p:cNvSpPr>
          <p:nvPr>
            <p:ph type="subTitle" idx="3"/>
          </p:nvPr>
        </p:nvSpPr>
        <p:spPr>
          <a:xfrm>
            <a:off x="7096080" y="1933700"/>
            <a:ext cx="1330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80" name="Google Shape;580;p43"/>
          <p:cNvSpPr txBox="1">
            <a:spLocks noGrp="1"/>
          </p:cNvSpPr>
          <p:nvPr>
            <p:ph type="subTitle" idx="4"/>
          </p:nvPr>
        </p:nvSpPr>
        <p:spPr>
          <a:xfrm>
            <a:off x="7096100" y="1635650"/>
            <a:ext cx="13305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81" name="Google Shape;581;p43"/>
          <p:cNvSpPr txBox="1">
            <a:spLocks noGrp="1"/>
          </p:cNvSpPr>
          <p:nvPr>
            <p:ph type="subTitle" idx="5"/>
          </p:nvPr>
        </p:nvSpPr>
        <p:spPr>
          <a:xfrm>
            <a:off x="7096052" y="4128275"/>
            <a:ext cx="1330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82" name="Google Shape;582;p43"/>
          <p:cNvSpPr txBox="1">
            <a:spLocks noGrp="1"/>
          </p:cNvSpPr>
          <p:nvPr>
            <p:ph type="subTitle" idx="6"/>
          </p:nvPr>
        </p:nvSpPr>
        <p:spPr>
          <a:xfrm>
            <a:off x="7096089" y="3830225"/>
            <a:ext cx="13305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83" name="Google Shape;583;p43"/>
          <p:cNvSpPr txBox="1">
            <a:spLocks noGrp="1"/>
          </p:cNvSpPr>
          <p:nvPr>
            <p:ph type="subTitle" idx="7"/>
          </p:nvPr>
        </p:nvSpPr>
        <p:spPr>
          <a:xfrm>
            <a:off x="2217226" y="3042588"/>
            <a:ext cx="1330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84" name="Google Shape;584;p43"/>
          <p:cNvSpPr txBox="1">
            <a:spLocks noGrp="1"/>
          </p:cNvSpPr>
          <p:nvPr>
            <p:ph type="subTitle" idx="8"/>
          </p:nvPr>
        </p:nvSpPr>
        <p:spPr>
          <a:xfrm>
            <a:off x="2217226" y="2744538"/>
            <a:ext cx="13305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solidFill>
                  <a:schemeClr val="accent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85" name="Google Shape;585;p43"/>
          <p:cNvSpPr txBox="1">
            <a:spLocks noGrp="1"/>
          </p:cNvSpPr>
          <p:nvPr>
            <p:ph type="subTitle" idx="9"/>
          </p:nvPr>
        </p:nvSpPr>
        <p:spPr>
          <a:xfrm>
            <a:off x="2217226" y="1933700"/>
            <a:ext cx="1330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86" name="Google Shape;586;p43"/>
          <p:cNvSpPr txBox="1">
            <a:spLocks noGrp="1"/>
          </p:cNvSpPr>
          <p:nvPr>
            <p:ph type="subTitle" idx="13"/>
          </p:nvPr>
        </p:nvSpPr>
        <p:spPr>
          <a:xfrm>
            <a:off x="2217226" y="1635650"/>
            <a:ext cx="13305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solidFill>
                  <a:schemeClr val="accent5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87" name="Google Shape;587;p43"/>
          <p:cNvSpPr txBox="1">
            <a:spLocks noGrp="1"/>
          </p:cNvSpPr>
          <p:nvPr>
            <p:ph type="subTitle" idx="14"/>
          </p:nvPr>
        </p:nvSpPr>
        <p:spPr>
          <a:xfrm>
            <a:off x="7096052" y="3042588"/>
            <a:ext cx="1330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88" name="Google Shape;588;p43"/>
          <p:cNvSpPr txBox="1">
            <a:spLocks noGrp="1"/>
          </p:cNvSpPr>
          <p:nvPr>
            <p:ph type="subTitle" idx="15"/>
          </p:nvPr>
        </p:nvSpPr>
        <p:spPr>
          <a:xfrm>
            <a:off x="7096089" y="2744538"/>
            <a:ext cx="1330500" cy="29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1600">
                <a:solidFill>
                  <a:schemeClr val="accent5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CUSTOM_18_1_1">
    <p:bg>
      <p:bgPr>
        <a:solidFill>
          <a:schemeClr val="dk1"/>
        </a:solidFill>
        <a:effectLst/>
      </p:bgPr>
    </p:bg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p46"/>
          <p:cNvSpPr/>
          <p:nvPr/>
        </p:nvSpPr>
        <p:spPr>
          <a:xfrm>
            <a:off x="549025" y="0"/>
            <a:ext cx="771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8" name="Google Shape;598;p46"/>
          <p:cNvSpPr txBox="1">
            <a:spLocks noGrp="1"/>
          </p:cNvSpPr>
          <p:nvPr>
            <p:ph type="ctrTitle"/>
          </p:nvPr>
        </p:nvSpPr>
        <p:spPr>
          <a:xfrm>
            <a:off x="913175" y="1068475"/>
            <a:ext cx="18960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4">
  <p:cSld name="CUSTOM_18_1_1_1">
    <p:bg>
      <p:bgPr>
        <a:solidFill>
          <a:schemeClr val="dk1"/>
        </a:solidFill>
        <a:effectLst/>
      </p:bgPr>
    </p:bg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47"/>
          <p:cNvSpPr/>
          <p:nvPr/>
        </p:nvSpPr>
        <p:spPr>
          <a:xfrm>
            <a:off x="549025" y="0"/>
            <a:ext cx="771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1" name="Google Shape;601;p47"/>
          <p:cNvSpPr txBox="1">
            <a:spLocks noGrp="1"/>
          </p:cNvSpPr>
          <p:nvPr>
            <p:ph type="ctrTitle"/>
          </p:nvPr>
        </p:nvSpPr>
        <p:spPr>
          <a:xfrm>
            <a:off x="913175" y="1068475"/>
            <a:ext cx="18960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 b="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>
  <p:cSld name="CUSTOM_22"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48"/>
          <p:cNvSpPr txBox="1">
            <a:spLocks noGrp="1"/>
          </p:cNvSpPr>
          <p:nvPr>
            <p:ph type="title" hasCustomPrompt="1"/>
          </p:nvPr>
        </p:nvSpPr>
        <p:spPr>
          <a:xfrm>
            <a:off x="934525" y="1068388"/>
            <a:ext cx="3259800" cy="5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t>xx%</a:t>
            </a:r>
          </a:p>
        </p:txBody>
      </p:sp>
      <p:sp>
        <p:nvSpPr>
          <p:cNvPr id="604" name="Google Shape;604;p48"/>
          <p:cNvSpPr txBox="1">
            <a:spLocks noGrp="1"/>
          </p:cNvSpPr>
          <p:nvPr>
            <p:ph type="subTitle" idx="1"/>
          </p:nvPr>
        </p:nvSpPr>
        <p:spPr>
          <a:xfrm>
            <a:off x="934525" y="1477388"/>
            <a:ext cx="3259800" cy="46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5" name="Google Shape;605;p48"/>
          <p:cNvSpPr txBox="1">
            <a:spLocks noGrp="1"/>
          </p:cNvSpPr>
          <p:nvPr>
            <p:ph type="title" idx="2" hasCustomPrompt="1"/>
          </p:nvPr>
        </p:nvSpPr>
        <p:spPr>
          <a:xfrm>
            <a:off x="934525" y="2395463"/>
            <a:ext cx="3259800" cy="5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t>xx%</a:t>
            </a:r>
          </a:p>
        </p:txBody>
      </p:sp>
      <p:sp>
        <p:nvSpPr>
          <p:cNvPr id="606" name="Google Shape;606;p48"/>
          <p:cNvSpPr txBox="1">
            <a:spLocks noGrp="1"/>
          </p:cNvSpPr>
          <p:nvPr>
            <p:ph type="subTitle" idx="3"/>
          </p:nvPr>
        </p:nvSpPr>
        <p:spPr>
          <a:xfrm>
            <a:off x="934525" y="2803113"/>
            <a:ext cx="3259800" cy="46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7" name="Google Shape;607;p48"/>
          <p:cNvSpPr txBox="1">
            <a:spLocks noGrp="1"/>
          </p:cNvSpPr>
          <p:nvPr>
            <p:ph type="title" idx="4" hasCustomPrompt="1"/>
          </p:nvPr>
        </p:nvSpPr>
        <p:spPr>
          <a:xfrm>
            <a:off x="934525" y="3721188"/>
            <a:ext cx="3259800" cy="5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t>xx%</a:t>
            </a:r>
          </a:p>
        </p:txBody>
      </p:sp>
      <p:sp>
        <p:nvSpPr>
          <p:cNvPr id="608" name="Google Shape;608;p48"/>
          <p:cNvSpPr txBox="1">
            <a:spLocks noGrp="1"/>
          </p:cNvSpPr>
          <p:nvPr>
            <p:ph type="subTitle" idx="5"/>
          </p:nvPr>
        </p:nvSpPr>
        <p:spPr>
          <a:xfrm>
            <a:off x="934525" y="4140663"/>
            <a:ext cx="3259800" cy="46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9" name="Google Shape;609;p48"/>
          <p:cNvSpPr/>
          <p:nvPr/>
        </p:nvSpPr>
        <p:spPr>
          <a:xfrm flipH="1">
            <a:off x="7823975" y="0"/>
            <a:ext cx="771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>
  <p:cSld name="CUSTOM_22_2">
    <p:bg>
      <p:bgPr>
        <a:solidFill>
          <a:schemeClr val="dk1"/>
        </a:solidFill>
        <a:effectLst/>
      </p:bgPr>
    </p:bg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49"/>
          <p:cNvSpPr txBox="1">
            <a:spLocks noGrp="1"/>
          </p:cNvSpPr>
          <p:nvPr>
            <p:ph type="title" hasCustomPrompt="1"/>
          </p:nvPr>
        </p:nvSpPr>
        <p:spPr>
          <a:xfrm>
            <a:off x="4656625" y="3194425"/>
            <a:ext cx="2971200" cy="5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 b="1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2" name="Google Shape;612;p49"/>
          <p:cNvSpPr txBox="1">
            <a:spLocks noGrp="1"/>
          </p:cNvSpPr>
          <p:nvPr>
            <p:ph type="subTitle" idx="1"/>
          </p:nvPr>
        </p:nvSpPr>
        <p:spPr>
          <a:xfrm>
            <a:off x="4656625" y="3603425"/>
            <a:ext cx="2971200" cy="46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13" name="Google Shape;613;p49"/>
          <p:cNvSpPr txBox="1">
            <a:spLocks noGrp="1"/>
          </p:cNvSpPr>
          <p:nvPr>
            <p:ph type="title" idx="2" hasCustomPrompt="1"/>
          </p:nvPr>
        </p:nvSpPr>
        <p:spPr>
          <a:xfrm>
            <a:off x="1516175" y="3194425"/>
            <a:ext cx="2971200" cy="5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 b="1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4" name="Google Shape;614;p49"/>
          <p:cNvSpPr txBox="1">
            <a:spLocks noGrp="1"/>
          </p:cNvSpPr>
          <p:nvPr>
            <p:ph type="subTitle" idx="3"/>
          </p:nvPr>
        </p:nvSpPr>
        <p:spPr>
          <a:xfrm>
            <a:off x="1516175" y="3602075"/>
            <a:ext cx="2971200" cy="46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15" name="Google Shape;615;p49"/>
          <p:cNvSpPr txBox="1">
            <a:spLocks noGrp="1"/>
          </p:cNvSpPr>
          <p:nvPr>
            <p:ph type="title" idx="4" hasCustomPrompt="1"/>
          </p:nvPr>
        </p:nvSpPr>
        <p:spPr>
          <a:xfrm>
            <a:off x="3086400" y="1673825"/>
            <a:ext cx="2971200" cy="5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 b="1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6" name="Google Shape;616;p49"/>
          <p:cNvSpPr txBox="1">
            <a:spLocks noGrp="1"/>
          </p:cNvSpPr>
          <p:nvPr>
            <p:ph type="subTitle" idx="5"/>
          </p:nvPr>
        </p:nvSpPr>
        <p:spPr>
          <a:xfrm>
            <a:off x="3086400" y="2093300"/>
            <a:ext cx="2971200" cy="46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17" name="Google Shape;617;p49"/>
          <p:cNvSpPr/>
          <p:nvPr/>
        </p:nvSpPr>
        <p:spPr>
          <a:xfrm rot="10800000" flipH="1">
            <a:off x="0" y="900"/>
            <a:ext cx="3423000" cy="51426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CBF4A"/>
              </a:solidFill>
            </a:endParaRPr>
          </a:p>
        </p:txBody>
      </p:sp>
      <p:sp>
        <p:nvSpPr>
          <p:cNvPr id="618" name="Google Shape;618;p49"/>
          <p:cNvSpPr/>
          <p:nvPr/>
        </p:nvSpPr>
        <p:spPr>
          <a:xfrm rot="10800000">
            <a:off x="5721000" y="900"/>
            <a:ext cx="3423000" cy="51426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CBF4A"/>
              </a:solidFill>
            </a:endParaRPr>
          </a:p>
        </p:txBody>
      </p:sp>
      <p:grpSp>
        <p:nvGrpSpPr>
          <p:cNvPr id="619" name="Google Shape;619;p49"/>
          <p:cNvGrpSpPr/>
          <p:nvPr/>
        </p:nvGrpSpPr>
        <p:grpSpPr>
          <a:xfrm>
            <a:off x="6688757" y="140400"/>
            <a:ext cx="2568012" cy="1613144"/>
            <a:chOff x="5356111" y="432113"/>
            <a:chExt cx="2568012" cy="1613144"/>
          </a:xfrm>
        </p:grpSpPr>
        <p:grpSp>
          <p:nvGrpSpPr>
            <p:cNvPr id="620" name="Google Shape;620;p49"/>
            <p:cNvGrpSpPr/>
            <p:nvPr/>
          </p:nvGrpSpPr>
          <p:grpSpPr>
            <a:xfrm rot="-1799872">
              <a:off x="5501536" y="975906"/>
              <a:ext cx="1053222" cy="863926"/>
              <a:chOff x="5051370" y="357013"/>
              <a:chExt cx="1053154" cy="863871"/>
            </a:xfrm>
          </p:grpSpPr>
          <p:grpSp>
            <p:nvGrpSpPr>
              <p:cNvPr id="621" name="Google Shape;621;p49"/>
              <p:cNvGrpSpPr/>
              <p:nvPr/>
            </p:nvGrpSpPr>
            <p:grpSpPr>
              <a:xfrm rot="-1799972">
                <a:off x="5084625" y="866735"/>
                <a:ext cx="460060" cy="256293"/>
                <a:chOff x="2987600" y="4707500"/>
                <a:chExt cx="185850" cy="103525"/>
              </a:xfrm>
            </p:grpSpPr>
            <p:sp>
              <p:nvSpPr>
                <p:cNvPr id="622" name="Google Shape;622;p49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23" name="Google Shape;623;p49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24" name="Google Shape;624;p49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25" name="Google Shape;625;p49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26" name="Google Shape;626;p49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27" name="Google Shape;627;p49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628" name="Google Shape;628;p49"/>
              <p:cNvGrpSpPr/>
              <p:nvPr/>
            </p:nvGrpSpPr>
            <p:grpSpPr>
              <a:xfrm rot="1799972">
                <a:off x="5611210" y="866745"/>
                <a:ext cx="460060" cy="256293"/>
                <a:chOff x="2987600" y="4707500"/>
                <a:chExt cx="185850" cy="103525"/>
              </a:xfrm>
            </p:grpSpPr>
            <p:sp>
              <p:nvSpPr>
                <p:cNvPr id="629" name="Google Shape;629;p49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30" name="Google Shape;630;p49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31" name="Google Shape;631;p49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32" name="Google Shape;632;p49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33" name="Google Shape;633;p49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34" name="Google Shape;634;p49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635" name="Google Shape;635;p49"/>
              <p:cNvGrpSpPr/>
              <p:nvPr/>
            </p:nvGrpSpPr>
            <p:grpSpPr>
              <a:xfrm rot="5400000">
                <a:off x="5347920" y="458901"/>
                <a:ext cx="460072" cy="256297"/>
                <a:chOff x="2987600" y="4707500"/>
                <a:chExt cx="185850" cy="103525"/>
              </a:xfrm>
            </p:grpSpPr>
            <p:sp>
              <p:nvSpPr>
                <p:cNvPr id="636" name="Google Shape;636;p49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37" name="Google Shape;637;p49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38" name="Google Shape;638;p49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39" name="Google Shape;639;p49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40" name="Google Shape;640;p49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41" name="Google Shape;641;p49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642" name="Google Shape;642;p49"/>
            <p:cNvGrpSpPr/>
            <p:nvPr/>
          </p:nvGrpSpPr>
          <p:grpSpPr>
            <a:xfrm rot="1784480">
              <a:off x="6726020" y="636449"/>
              <a:ext cx="1053185" cy="863896"/>
              <a:chOff x="5051370" y="357013"/>
              <a:chExt cx="1053154" cy="863871"/>
            </a:xfrm>
          </p:grpSpPr>
          <p:grpSp>
            <p:nvGrpSpPr>
              <p:cNvPr id="643" name="Google Shape;643;p49"/>
              <p:cNvGrpSpPr/>
              <p:nvPr/>
            </p:nvGrpSpPr>
            <p:grpSpPr>
              <a:xfrm rot="-1799972">
                <a:off x="5084625" y="866735"/>
                <a:ext cx="460060" cy="256293"/>
                <a:chOff x="2987600" y="4707500"/>
                <a:chExt cx="185850" cy="103525"/>
              </a:xfrm>
            </p:grpSpPr>
            <p:sp>
              <p:nvSpPr>
                <p:cNvPr id="644" name="Google Shape;644;p49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45" name="Google Shape;645;p49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46" name="Google Shape;646;p49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47" name="Google Shape;647;p49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48" name="Google Shape;648;p49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49" name="Google Shape;649;p49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650" name="Google Shape;650;p49"/>
              <p:cNvGrpSpPr/>
              <p:nvPr/>
            </p:nvGrpSpPr>
            <p:grpSpPr>
              <a:xfrm rot="1799972">
                <a:off x="5611210" y="866745"/>
                <a:ext cx="460060" cy="256293"/>
                <a:chOff x="2987600" y="4707500"/>
                <a:chExt cx="185850" cy="103525"/>
              </a:xfrm>
            </p:grpSpPr>
            <p:sp>
              <p:nvSpPr>
                <p:cNvPr id="651" name="Google Shape;651;p49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52" name="Google Shape;652;p49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53" name="Google Shape;653;p49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54" name="Google Shape;654;p49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55" name="Google Shape;655;p49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56" name="Google Shape;656;p49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657" name="Google Shape;657;p49"/>
              <p:cNvGrpSpPr/>
              <p:nvPr/>
            </p:nvGrpSpPr>
            <p:grpSpPr>
              <a:xfrm rot="5400000">
                <a:off x="5347920" y="458901"/>
                <a:ext cx="460072" cy="256297"/>
                <a:chOff x="2987600" y="4707500"/>
                <a:chExt cx="185850" cy="103525"/>
              </a:xfrm>
            </p:grpSpPr>
            <p:sp>
              <p:nvSpPr>
                <p:cNvPr id="658" name="Google Shape;658;p49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59" name="Google Shape;659;p49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60" name="Google Shape;660;p49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61" name="Google Shape;661;p49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62" name="Google Shape;662;p49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63" name="Google Shape;663;p49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grpSp>
        <p:nvGrpSpPr>
          <p:cNvPr id="664" name="Google Shape;664;p49"/>
          <p:cNvGrpSpPr/>
          <p:nvPr/>
        </p:nvGrpSpPr>
        <p:grpSpPr>
          <a:xfrm flipH="1">
            <a:off x="-112768" y="140400"/>
            <a:ext cx="2568012" cy="1613144"/>
            <a:chOff x="5356111" y="432113"/>
            <a:chExt cx="2568012" cy="1613144"/>
          </a:xfrm>
        </p:grpSpPr>
        <p:grpSp>
          <p:nvGrpSpPr>
            <p:cNvPr id="665" name="Google Shape;665;p49"/>
            <p:cNvGrpSpPr/>
            <p:nvPr/>
          </p:nvGrpSpPr>
          <p:grpSpPr>
            <a:xfrm rot="-1799872">
              <a:off x="5501536" y="975906"/>
              <a:ext cx="1053222" cy="863926"/>
              <a:chOff x="5051370" y="357013"/>
              <a:chExt cx="1053154" cy="863871"/>
            </a:xfrm>
          </p:grpSpPr>
          <p:grpSp>
            <p:nvGrpSpPr>
              <p:cNvPr id="666" name="Google Shape;666;p49"/>
              <p:cNvGrpSpPr/>
              <p:nvPr/>
            </p:nvGrpSpPr>
            <p:grpSpPr>
              <a:xfrm rot="-1799972">
                <a:off x="5084625" y="866735"/>
                <a:ext cx="460060" cy="256293"/>
                <a:chOff x="2987600" y="4707500"/>
                <a:chExt cx="185850" cy="103525"/>
              </a:xfrm>
            </p:grpSpPr>
            <p:sp>
              <p:nvSpPr>
                <p:cNvPr id="667" name="Google Shape;667;p49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68" name="Google Shape;668;p49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69" name="Google Shape;669;p49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0" name="Google Shape;670;p49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1" name="Google Shape;671;p49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2" name="Google Shape;672;p49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673" name="Google Shape;673;p49"/>
              <p:cNvGrpSpPr/>
              <p:nvPr/>
            </p:nvGrpSpPr>
            <p:grpSpPr>
              <a:xfrm rot="1799972">
                <a:off x="5611210" y="866745"/>
                <a:ext cx="460060" cy="256293"/>
                <a:chOff x="2987600" y="4707500"/>
                <a:chExt cx="185850" cy="103525"/>
              </a:xfrm>
            </p:grpSpPr>
            <p:sp>
              <p:nvSpPr>
                <p:cNvPr id="674" name="Google Shape;674;p49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5" name="Google Shape;675;p49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6" name="Google Shape;676;p49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7" name="Google Shape;677;p49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8" name="Google Shape;678;p49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9" name="Google Shape;679;p49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680" name="Google Shape;680;p49"/>
              <p:cNvGrpSpPr/>
              <p:nvPr/>
            </p:nvGrpSpPr>
            <p:grpSpPr>
              <a:xfrm rot="5400000">
                <a:off x="5347920" y="458901"/>
                <a:ext cx="460072" cy="256297"/>
                <a:chOff x="2987600" y="4707500"/>
                <a:chExt cx="185850" cy="103525"/>
              </a:xfrm>
            </p:grpSpPr>
            <p:sp>
              <p:nvSpPr>
                <p:cNvPr id="681" name="Google Shape;681;p49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2" name="Google Shape;682;p49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3" name="Google Shape;683;p49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4" name="Google Shape;684;p49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5" name="Google Shape;685;p49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6" name="Google Shape;686;p49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687" name="Google Shape;687;p49"/>
            <p:cNvGrpSpPr/>
            <p:nvPr/>
          </p:nvGrpSpPr>
          <p:grpSpPr>
            <a:xfrm rot="1784480">
              <a:off x="6726020" y="636449"/>
              <a:ext cx="1053185" cy="863896"/>
              <a:chOff x="5051370" y="357013"/>
              <a:chExt cx="1053154" cy="863871"/>
            </a:xfrm>
          </p:grpSpPr>
          <p:grpSp>
            <p:nvGrpSpPr>
              <p:cNvPr id="688" name="Google Shape;688;p49"/>
              <p:cNvGrpSpPr/>
              <p:nvPr/>
            </p:nvGrpSpPr>
            <p:grpSpPr>
              <a:xfrm rot="-1799972">
                <a:off x="5084625" y="866735"/>
                <a:ext cx="460060" cy="256293"/>
                <a:chOff x="2987600" y="4707500"/>
                <a:chExt cx="185850" cy="103525"/>
              </a:xfrm>
            </p:grpSpPr>
            <p:sp>
              <p:nvSpPr>
                <p:cNvPr id="689" name="Google Shape;689;p49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0" name="Google Shape;690;p49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1" name="Google Shape;691;p49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2" name="Google Shape;692;p49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3" name="Google Shape;693;p49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4" name="Google Shape;694;p49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695" name="Google Shape;695;p49"/>
              <p:cNvGrpSpPr/>
              <p:nvPr/>
            </p:nvGrpSpPr>
            <p:grpSpPr>
              <a:xfrm rot="1799972">
                <a:off x="5611210" y="866745"/>
                <a:ext cx="460060" cy="256293"/>
                <a:chOff x="2987600" y="4707500"/>
                <a:chExt cx="185850" cy="103525"/>
              </a:xfrm>
            </p:grpSpPr>
            <p:sp>
              <p:nvSpPr>
                <p:cNvPr id="696" name="Google Shape;696;p49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7" name="Google Shape;697;p49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8" name="Google Shape;698;p49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9" name="Google Shape;699;p49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0" name="Google Shape;700;p49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1" name="Google Shape;701;p49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702" name="Google Shape;702;p49"/>
              <p:cNvGrpSpPr/>
              <p:nvPr/>
            </p:nvGrpSpPr>
            <p:grpSpPr>
              <a:xfrm rot="5400000">
                <a:off x="5347920" y="458901"/>
                <a:ext cx="460072" cy="256297"/>
                <a:chOff x="2987600" y="4707500"/>
                <a:chExt cx="185850" cy="103525"/>
              </a:xfrm>
            </p:grpSpPr>
            <p:sp>
              <p:nvSpPr>
                <p:cNvPr id="703" name="Google Shape;703;p49"/>
                <p:cNvSpPr/>
                <p:nvPr/>
              </p:nvSpPr>
              <p:spPr>
                <a:xfrm>
                  <a:off x="3022000" y="4707500"/>
                  <a:ext cx="119600" cy="103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84" h="4141" extrusionOk="0">
                      <a:moveTo>
                        <a:pt x="3519" y="123"/>
                      </a:moveTo>
                      <a:lnTo>
                        <a:pt x="4641" y="2070"/>
                      </a:lnTo>
                      <a:lnTo>
                        <a:pt x="3519" y="4008"/>
                      </a:lnTo>
                      <a:lnTo>
                        <a:pt x="1275" y="4008"/>
                      </a:lnTo>
                      <a:lnTo>
                        <a:pt x="154" y="2070"/>
                      </a:lnTo>
                      <a:lnTo>
                        <a:pt x="1275" y="123"/>
                      </a:lnTo>
                      <a:close/>
                      <a:moveTo>
                        <a:pt x="1194" y="0"/>
                      </a:moveTo>
                      <a:lnTo>
                        <a:pt x="1" y="2070"/>
                      </a:lnTo>
                      <a:lnTo>
                        <a:pt x="1194" y="4140"/>
                      </a:lnTo>
                      <a:lnTo>
                        <a:pt x="3590" y="4140"/>
                      </a:lnTo>
                      <a:lnTo>
                        <a:pt x="4783" y="2070"/>
                      </a:lnTo>
                      <a:lnTo>
                        <a:pt x="359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4" name="Google Shape;704;p49"/>
                <p:cNvSpPr/>
                <p:nvPr/>
              </p:nvSpPr>
              <p:spPr>
                <a:xfrm>
                  <a:off x="3031175" y="4758225"/>
                  <a:ext cx="27325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3" h="1765" extrusionOk="0">
                      <a:moveTo>
                        <a:pt x="113" y="0"/>
                      </a:moveTo>
                      <a:lnTo>
                        <a:pt x="1" y="62"/>
                      </a:lnTo>
                      <a:lnTo>
                        <a:pt x="990" y="1765"/>
                      </a:lnTo>
                      <a:lnTo>
                        <a:pt x="1092" y="1703"/>
                      </a:lnTo>
                      <a:lnTo>
                        <a:pt x="11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5" name="Google Shape;705;p49"/>
                <p:cNvSpPr/>
                <p:nvPr/>
              </p:nvSpPr>
              <p:spPr>
                <a:xfrm>
                  <a:off x="3105125" y="4757975"/>
                  <a:ext cx="27300" cy="44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2" h="1765" extrusionOk="0">
                      <a:moveTo>
                        <a:pt x="979" y="0"/>
                      </a:moveTo>
                      <a:lnTo>
                        <a:pt x="0" y="1693"/>
                      </a:lnTo>
                      <a:lnTo>
                        <a:pt x="112" y="1764"/>
                      </a:lnTo>
                      <a:lnTo>
                        <a:pt x="1091" y="61"/>
                      </a:ln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6" name="Google Shape;706;p49"/>
                <p:cNvSpPr/>
                <p:nvPr/>
              </p:nvSpPr>
              <p:spPr>
                <a:xfrm>
                  <a:off x="3057200" y="4714875"/>
                  <a:ext cx="49225" cy="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" h="134" extrusionOk="0">
                      <a:moveTo>
                        <a:pt x="0" y="1"/>
                      </a:moveTo>
                      <a:lnTo>
                        <a:pt x="0" y="133"/>
                      </a:lnTo>
                      <a:lnTo>
                        <a:pt x="1968" y="133"/>
                      </a:lnTo>
                      <a:lnTo>
                        <a:pt x="196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7" name="Google Shape;707;p49"/>
                <p:cNvSpPr/>
                <p:nvPr/>
              </p:nvSpPr>
              <p:spPr>
                <a:xfrm>
                  <a:off x="2987600" y="4757450"/>
                  <a:ext cx="3622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9" h="124" extrusionOk="0">
                      <a:moveTo>
                        <a:pt x="0" y="1"/>
                      </a:moveTo>
                      <a:lnTo>
                        <a:pt x="0" y="123"/>
                      </a:lnTo>
                      <a:lnTo>
                        <a:pt x="1448" y="123"/>
                      </a:lnTo>
                      <a:lnTo>
                        <a:pt x="1448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8" name="Google Shape;708;p49"/>
                <p:cNvSpPr/>
                <p:nvPr/>
              </p:nvSpPr>
              <p:spPr>
                <a:xfrm>
                  <a:off x="3139775" y="4757450"/>
                  <a:ext cx="33675" cy="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7" h="124" extrusionOk="0">
                      <a:moveTo>
                        <a:pt x="1" y="1"/>
                      </a:moveTo>
                      <a:lnTo>
                        <a:pt x="1" y="123"/>
                      </a:lnTo>
                      <a:lnTo>
                        <a:pt x="1347" y="123"/>
                      </a:lnTo>
                      <a:lnTo>
                        <a:pt x="1347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3">
  <p:cSld name="CUSTOM_22_1">
    <p:spTree>
      <p:nvGrpSpPr>
        <p:cNvPr id="1" name="Shape 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" name="Google Shape;710;p50"/>
          <p:cNvSpPr/>
          <p:nvPr/>
        </p:nvSpPr>
        <p:spPr>
          <a:xfrm flipH="1">
            <a:off x="7823975" y="0"/>
            <a:ext cx="771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1" name="Google Shape;711;p50"/>
          <p:cNvSpPr txBox="1">
            <a:spLocks noGrp="1"/>
          </p:cNvSpPr>
          <p:nvPr>
            <p:ph type="title"/>
          </p:nvPr>
        </p:nvSpPr>
        <p:spPr>
          <a:xfrm flipH="1">
            <a:off x="934600" y="1068400"/>
            <a:ext cx="2721600" cy="48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12" name="Google Shape;712;p50"/>
          <p:cNvSpPr txBox="1">
            <a:spLocks noGrp="1"/>
          </p:cNvSpPr>
          <p:nvPr>
            <p:ph type="subTitle" idx="1"/>
          </p:nvPr>
        </p:nvSpPr>
        <p:spPr>
          <a:xfrm flipH="1">
            <a:off x="5061650" y="3712150"/>
            <a:ext cx="22278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13" name="Google Shape;713;p50"/>
          <p:cNvSpPr txBox="1">
            <a:spLocks noGrp="1"/>
          </p:cNvSpPr>
          <p:nvPr>
            <p:ph type="subTitle" idx="2"/>
          </p:nvPr>
        </p:nvSpPr>
        <p:spPr>
          <a:xfrm flipH="1">
            <a:off x="5061625" y="2055650"/>
            <a:ext cx="23373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600">
                <a:solidFill>
                  <a:schemeClr val="lt2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14" name="Google Shape;714;p50"/>
          <p:cNvSpPr txBox="1">
            <a:spLocks noGrp="1"/>
          </p:cNvSpPr>
          <p:nvPr>
            <p:ph type="subTitle" idx="3"/>
          </p:nvPr>
        </p:nvSpPr>
        <p:spPr>
          <a:xfrm flipH="1">
            <a:off x="1940375" y="3712150"/>
            <a:ext cx="22278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15" name="Google Shape;715;p50"/>
          <p:cNvSpPr txBox="1">
            <a:spLocks noGrp="1"/>
          </p:cNvSpPr>
          <p:nvPr>
            <p:ph type="subTitle" idx="4"/>
          </p:nvPr>
        </p:nvSpPr>
        <p:spPr>
          <a:xfrm flipH="1">
            <a:off x="1940425" y="2055650"/>
            <a:ext cx="2337300" cy="7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16" name="Google Shape;716;p50"/>
          <p:cNvSpPr txBox="1">
            <a:spLocks noGrp="1"/>
          </p:cNvSpPr>
          <p:nvPr>
            <p:ph type="subTitle" idx="5"/>
          </p:nvPr>
        </p:nvSpPr>
        <p:spPr>
          <a:xfrm flipH="1">
            <a:off x="5061650" y="3408025"/>
            <a:ext cx="1742700" cy="35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1600">
                <a:solidFill>
                  <a:schemeClr val="lt2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717" name="Google Shape;717;p50"/>
          <p:cNvSpPr txBox="1">
            <a:spLocks noGrp="1"/>
          </p:cNvSpPr>
          <p:nvPr>
            <p:ph type="subTitle" idx="6"/>
          </p:nvPr>
        </p:nvSpPr>
        <p:spPr>
          <a:xfrm flipH="1">
            <a:off x="1940325" y="3408025"/>
            <a:ext cx="1742700" cy="35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1600">
                <a:latin typeface="Anton"/>
                <a:ea typeface="Anton"/>
                <a:cs typeface="Anton"/>
                <a:sym typeface="Anto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nton"/>
              <a:buNone/>
              <a:defRPr sz="36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nton"/>
              <a:buNone/>
              <a:defRPr sz="2400">
                <a:solidFill>
                  <a:schemeClr val="dk2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nton"/>
              <a:buNone/>
              <a:defRPr sz="2800">
                <a:solidFill>
                  <a:schemeClr val="dk2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nton"/>
              <a:buNone/>
              <a:defRPr sz="2800">
                <a:solidFill>
                  <a:schemeClr val="dk2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nton"/>
              <a:buNone/>
              <a:defRPr sz="2800">
                <a:solidFill>
                  <a:schemeClr val="dk2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nton"/>
              <a:buNone/>
              <a:defRPr sz="2800">
                <a:solidFill>
                  <a:schemeClr val="dk2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nton"/>
              <a:buNone/>
              <a:defRPr sz="2800">
                <a:solidFill>
                  <a:schemeClr val="dk2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nton"/>
              <a:buNone/>
              <a:defRPr sz="2800">
                <a:solidFill>
                  <a:schemeClr val="dk2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nton"/>
              <a:buNone/>
              <a:defRPr sz="2800">
                <a:solidFill>
                  <a:schemeClr val="dk2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nton"/>
              <a:buNone/>
              <a:defRPr sz="2800">
                <a:solidFill>
                  <a:schemeClr val="dk2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246950"/>
            <a:ext cx="7717500" cy="3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dvent Pro"/>
              <a:buChar char="●"/>
              <a:defRPr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dvent Pro"/>
              <a:buChar char="○"/>
              <a:defRPr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dvent Pro"/>
              <a:buChar char="■"/>
              <a:defRPr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dvent Pro"/>
              <a:buChar char="●"/>
              <a:defRPr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dvent Pro"/>
              <a:buChar char="○"/>
              <a:defRPr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dvent Pro"/>
              <a:buChar char="■"/>
              <a:defRPr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dvent Pro"/>
              <a:buChar char="●"/>
              <a:defRPr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dvent Pro"/>
              <a:buChar char="○"/>
              <a:defRPr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dvent Pro"/>
              <a:buChar char="■"/>
              <a:defRPr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9" r:id="rId10"/>
    <p:sldLayoutId id="2147483660" r:id="rId11"/>
    <p:sldLayoutId id="2147483665" r:id="rId12"/>
    <p:sldLayoutId id="2147483666" r:id="rId13"/>
    <p:sldLayoutId id="2147483667" r:id="rId14"/>
    <p:sldLayoutId id="2147483669" r:id="rId15"/>
    <p:sldLayoutId id="2147483670" r:id="rId16"/>
    <p:sldLayoutId id="2147483671" r:id="rId17"/>
    <p:sldLayoutId id="2147483672" r:id="rId18"/>
    <p:sldLayoutId id="2147483673" r:id="rId19"/>
    <p:sldLayoutId id="2147483674" r:id="rId20"/>
    <p:sldLayoutId id="2147483676" r:id="rId21"/>
    <p:sldLayoutId id="2147483677" r:id="rId22"/>
    <p:sldLayoutId id="2147483678" r:id="rId23"/>
    <p:sldLayoutId id="2147483679" r:id="rId24"/>
    <p:sldLayoutId id="2147483680" r:id="rId25"/>
    <p:sldLayoutId id="2147483681" r:id="rId26"/>
    <p:sldLayoutId id="2147483682" r:id="rId27"/>
    <p:sldLayoutId id="2147483683" r:id="rId28"/>
    <p:sldLayoutId id="2147483684" r:id="rId29"/>
    <p:sldLayoutId id="2147483685" r:id="rId30"/>
    <p:sldLayoutId id="2147483686" r:id="rId31"/>
    <p:sldLayoutId id="2147483687" r:id="rId32"/>
    <p:sldLayoutId id="2147483688" r:id="rId33"/>
    <p:sldLayoutId id="2147483689" r:id="rId34"/>
    <p:sldLayoutId id="2147483692" r:id="rId35"/>
    <p:sldLayoutId id="2147483693" r:id="rId36"/>
    <p:sldLayoutId id="2147483694" r:id="rId37"/>
    <p:sldLayoutId id="2147483695" r:id="rId38"/>
    <p:sldLayoutId id="2147483696" r:id="rId3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7494"/>
            <a:ext cx="871296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Marvin" panose="02000000000000000000" pitchFamily="2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600" dirty="0">
                <a:latin typeface="Marvin" panose="02000000000000000000" pitchFamily="2" charset="0"/>
              </a:rPr>
              <a:t>«Анжеро-Судженский политехнический колледж»</a:t>
            </a:r>
          </a:p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809000"/>
            <a:ext cx="8640960" cy="4078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000" dirty="0">
                <a:solidFill>
                  <a:srgbClr val="002060"/>
                </a:solidFill>
                <a:latin typeface="Marvin" panose="02000000000000000000" pitchFamily="2" charset="0"/>
              </a:rPr>
              <a:t>Тема работы: </a:t>
            </a:r>
            <a:r>
              <a:rPr lang="ru-RU" sz="1800" dirty="0" smtClean="0">
                <a:latin typeface="Marvin" panose="02000000000000000000" pitchFamily="2" charset="0"/>
              </a:rPr>
              <a:t>«Основные </a:t>
            </a:r>
            <a:r>
              <a:rPr lang="ru-RU" sz="1800" dirty="0">
                <a:latin typeface="Marvin" panose="02000000000000000000" pitchFamily="2" charset="0"/>
              </a:rPr>
              <a:t>процессы </a:t>
            </a:r>
            <a:r>
              <a:rPr lang="ru-RU" sz="1800" dirty="0" smtClean="0">
                <a:latin typeface="Marvin" panose="02000000000000000000" pitchFamily="2" charset="0"/>
              </a:rPr>
              <a:t>нефтепереработки</a:t>
            </a:r>
            <a:r>
              <a:rPr lang="ru-RU" sz="1800" dirty="0">
                <a:latin typeface="Marvin" panose="02000000000000000000" pitchFamily="2" charset="0"/>
              </a:rPr>
              <a:t>»</a:t>
            </a:r>
          </a:p>
          <a:p>
            <a:r>
              <a:rPr lang="ru-RU" sz="2000" dirty="0">
                <a:solidFill>
                  <a:srgbClr val="002060"/>
                </a:solidFill>
                <a:latin typeface="Marvin" panose="02000000000000000000" pitchFamily="2" charset="0"/>
              </a:rPr>
              <a:t>Автор:</a:t>
            </a:r>
          </a:p>
          <a:p>
            <a:r>
              <a:rPr lang="ru-RU" sz="1800" dirty="0">
                <a:latin typeface="Marvin" panose="02000000000000000000" pitchFamily="2" charset="0"/>
              </a:rPr>
              <a:t>Кулешова </a:t>
            </a:r>
            <a:r>
              <a:rPr lang="ru-RU" sz="1800" dirty="0" smtClean="0">
                <a:latin typeface="Marvin" panose="02000000000000000000" pitchFamily="2" charset="0"/>
              </a:rPr>
              <a:t>Алена Сергеевна</a:t>
            </a:r>
            <a:r>
              <a:rPr lang="ru-RU" sz="1800" dirty="0">
                <a:latin typeface="Marvin" panose="02000000000000000000" pitchFamily="2" charset="0"/>
              </a:rPr>
              <a:t>, преподаватель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000" dirty="0">
                <a:solidFill>
                  <a:srgbClr val="002060"/>
                </a:solidFill>
                <a:latin typeface="Marvin" panose="02000000000000000000" pitchFamily="2" charset="0"/>
              </a:rPr>
              <a:t>Номинация форума: </a:t>
            </a:r>
            <a:r>
              <a:rPr lang="ru-RU" sz="1800" dirty="0">
                <a:latin typeface="Marvin" panose="02000000000000000000" pitchFamily="2" charset="0"/>
              </a:rPr>
              <a:t>разработка презентации </a:t>
            </a:r>
            <a:br>
              <a:rPr lang="ru-RU" sz="1800" dirty="0">
                <a:latin typeface="Marvin" panose="02000000000000000000" pitchFamily="2" charset="0"/>
              </a:rPr>
            </a:br>
            <a:r>
              <a:rPr lang="ru-RU" sz="1800" dirty="0">
                <a:latin typeface="Marvin" panose="02000000000000000000" pitchFamily="2" charset="0"/>
              </a:rPr>
              <a:t>к уроку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800" dirty="0">
                <a:solidFill>
                  <a:srgbClr val="002060"/>
                </a:solidFill>
                <a:latin typeface="Marvin" panose="02000000000000000000" pitchFamily="2" charset="0"/>
              </a:rPr>
              <a:t>Город: </a:t>
            </a:r>
            <a:r>
              <a:rPr lang="ru-RU" sz="1800" dirty="0" smtClean="0">
                <a:solidFill>
                  <a:srgbClr val="002060"/>
                </a:solidFill>
                <a:latin typeface="Marvin" panose="02000000000000000000" pitchFamily="2" charset="0"/>
              </a:rPr>
              <a:t>Анжеро-Судженск</a:t>
            </a:r>
            <a:endParaRPr lang="ru-RU" sz="1800" dirty="0">
              <a:solidFill>
                <a:srgbClr val="002060"/>
              </a:solidFill>
              <a:latin typeface="Marvin" panose="02000000000000000000" pitchFamily="2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800" dirty="0">
                <a:solidFill>
                  <a:srgbClr val="002060"/>
                </a:solidFill>
                <a:latin typeface="Marvin" panose="02000000000000000000" pitchFamily="2" charset="0"/>
              </a:rPr>
              <a:t>Год: </a:t>
            </a:r>
            <a:r>
              <a:rPr lang="ru-RU" sz="1800" dirty="0" smtClean="0">
                <a:solidFill>
                  <a:srgbClr val="002060"/>
                </a:solidFill>
                <a:latin typeface="Marvin" panose="02000000000000000000" pitchFamily="2" charset="0"/>
              </a:rPr>
              <a:t>2024</a:t>
            </a:r>
            <a:endParaRPr lang="ru-RU" sz="1800" dirty="0">
              <a:latin typeface="Marvin" panose="02000000000000000000" pitchFamily="2" charset="0"/>
            </a:endParaRPr>
          </a:p>
          <a:p>
            <a:r>
              <a:rPr lang="ru-RU" sz="2000" dirty="0">
                <a:solidFill>
                  <a:srgbClr val="002060"/>
                </a:solidFill>
                <a:latin typeface="Marvin" panose="02000000000000000000" pitchFamily="2" charset="0"/>
              </a:rPr>
              <a:t>Аннотация: </a:t>
            </a:r>
            <a:r>
              <a:rPr lang="ru-RU" sz="1800" dirty="0">
                <a:latin typeface="Marvin" panose="02000000000000000000" pitchFamily="2" charset="0"/>
              </a:rPr>
              <a:t>Презентация предназначена </a:t>
            </a:r>
            <a:br>
              <a:rPr lang="ru-RU" sz="1800" dirty="0">
                <a:latin typeface="Marvin" panose="02000000000000000000" pitchFamily="2" charset="0"/>
              </a:rPr>
            </a:br>
            <a:r>
              <a:rPr lang="ru-RU" sz="1800" dirty="0">
                <a:latin typeface="Marvin" panose="02000000000000000000" pitchFamily="2" charset="0"/>
              </a:rPr>
              <a:t>для студентов 2 курса специальности </a:t>
            </a:r>
            <a:br>
              <a:rPr lang="ru-RU" sz="1800" dirty="0">
                <a:latin typeface="Marvin" panose="02000000000000000000" pitchFamily="2" charset="0"/>
              </a:rPr>
            </a:br>
            <a:r>
              <a:rPr lang="ru-RU" sz="1800" dirty="0">
                <a:latin typeface="Marvin" panose="02000000000000000000" pitchFamily="2" charset="0"/>
              </a:rPr>
              <a:t>18.02.09 переработка нефти и газа </a:t>
            </a:r>
          </a:p>
          <a:p>
            <a:r>
              <a:rPr lang="ru-RU" sz="1800" dirty="0">
                <a:latin typeface="Marvin" panose="02000000000000000000" pitchFamily="2" charset="0"/>
              </a:rPr>
              <a:t>Презентация разработана для наглядного рассмотрения основных процессов нефтепереработки, изучаемых </a:t>
            </a:r>
            <a:r>
              <a:rPr lang="ru-RU" sz="1800" dirty="0" smtClean="0">
                <a:latin typeface="Marvin" panose="02000000000000000000" pitchFamily="2" charset="0"/>
              </a:rPr>
              <a:t>в </a:t>
            </a:r>
            <a:r>
              <a:rPr lang="ru-RU" sz="1800" dirty="0">
                <a:latin typeface="Marvin" panose="02000000000000000000" pitchFamily="2" charset="0"/>
              </a:rPr>
              <a:t>МДК 02.01 управление технологическим процессом</a:t>
            </a:r>
          </a:p>
        </p:txBody>
      </p:sp>
    </p:spTree>
    <p:extLst>
      <p:ext uri="{BB962C8B-B14F-4D97-AF65-F5344CB8AC3E}">
        <p14:creationId xmlns:p14="http://schemas.microsoft.com/office/powerpoint/2010/main" val="2083131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Google Shape;820;p54"/>
          <p:cNvSpPr txBox="1">
            <a:spLocks noGrp="1"/>
          </p:cNvSpPr>
          <p:nvPr>
            <p:ph type="ctrTitle"/>
          </p:nvPr>
        </p:nvSpPr>
        <p:spPr>
          <a:xfrm>
            <a:off x="3707904" y="1396695"/>
            <a:ext cx="5760640" cy="115212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>
                <a:latin typeface="Marvin" panose="02000000000000000000" pitchFamily="2" charset="0"/>
              </a:rPr>
              <a:t>Основные процессы нефтепереработки</a:t>
            </a:r>
            <a:endParaRPr sz="3200" dirty="0">
              <a:latin typeface="Marvin" panose="02000000000000000000" pitchFamily="2" charset="0"/>
              <a:sym typeface="Anton"/>
            </a:endParaRPr>
          </a:p>
        </p:txBody>
      </p:sp>
      <p:pic>
        <p:nvPicPr>
          <p:cNvPr id="1026" name="Picture 2" descr="C:\Users\alena\Desktop\gas-and-oil-industry-flat-style-colorful-vector-1365100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4" t="6307" b="9858"/>
          <a:stretch/>
        </p:blipFill>
        <p:spPr bwMode="auto">
          <a:xfrm>
            <a:off x="144016" y="468743"/>
            <a:ext cx="4572000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6326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2" name="Google Shape;832;p56"/>
          <p:cNvSpPr txBox="1">
            <a:spLocks noGrp="1"/>
          </p:cNvSpPr>
          <p:nvPr>
            <p:ph type="title"/>
          </p:nvPr>
        </p:nvSpPr>
        <p:spPr>
          <a:xfrm>
            <a:off x="3707904" y="625798"/>
            <a:ext cx="702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1</a:t>
            </a:r>
            <a:endParaRPr dirty="0"/>
          </a:p>
        </p:txBody>
      </p:sp>
      <p:sp>
        <p:nvSpPr>
          <p:cNvPr id="833" name="Google Shape;833;p56"/>
          <p:cNvSpPr txBox="1">
            <a:spLocks noGrp="1"/>
          </p:cNvSpPr>
          <p:nvPr>
            <p:ph type="ctrTitle" idx="2"/>
          </p:nvPr>
        </p:nvSpPr>
        <p:spPr>
          <a:xfrm>
            <a:off x="4252117" y="843290"/>
            <a:ext cx="3344219" cy="288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latin typeface="Marvin" panose="02000000000000000000" pitchFamily="2" charset="0"/>
                <a:cs typeface="Arial" panose="020B0604020202020204" pitchFamily="34" charset="0"/>
              </a:rPr>
              <a:t>Первичная перегонка</a:t>
            </a:r>
            <a:endParaRPr sz="2000" dirty="0">
              <a:latin typeface="Marvin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834" name="Google Shape;834;p56"/>
          <p:cNvSpPr txBox="1">
            <a:spLocks noGrp="1"/>
          </p:cNvSpPr>
          <p:nvPr>
            <p:ph type="subTitle" idx="1"/>
          </p:nvPr>
        </p:nvSpPr>
        <p:spPr>
          <a:xfrm>
            <a:off x="3851920" y="1059448"/>
            <a:ext cx="3644100" cy="28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>
                <a:latin typeface="Marvin" panose="02000000000000000000" pitchFamily="2" charset="0"/>
              </a:rPr>
              <a:t>Элоу-ат</a:t>
            </a:r>
            <a:r>
              <a:rPr lang="ru-RU" dirty="0">
                <a:latin typeface="Marvin" panose="02000000000000000000" pitchFamily="2" charset="0"/>
              </a:rPr>
              <a:t>/</a:t>
            </a:r>
            <a:r>
              <a:rPr lang="ru-RU" dirty="0" err="1">
                <a:latin typeface="Marvin" panose="02000000000000000000" pitchFamily="2" charset="0"/>
              </a:rPr>
              <a:t>авт</a:t>
            </a:r>
            <a:endParaRPr dirty="0">
              <a:latin typeface="Marvin" panose="02000000000000000000" pitchFamily="2" charset="0"/>
            </a:endParaRPr>
          </a:p>
        </p:txBody>
      </p:sp>
      <p:sp>
        <p:nvSpPr>
          <p:cNvPr id="835" name="Google Shape;835;p56"/>
          <p:cNvSpPr txBox="1">
            <a:spLocks noGrp="1"/>
          </p:cNvSpPr>
          <p:nvPr>
            <p:ph type="title" idx="4"/>
          </p:nvPr>
        </p:nvSpPr>
        <p:spPr>
          <a:xfrm>
            <a:off x="3713975" y="1608117"/>
            <a:ext cx="702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</a:t>
            </a:r>
            <a:endParaRPr dirty="0"/>
          </a:p>
        </p:txBody>
      </p:sp>
      <p:sp>
        <p:nvSpPr>
          <p:cNvPr id="836" name="Google Shape;836;p56"/>
          <p:cNvSpPr txBox="1">
            <a:spLocks noGrp="1"/>
          </p:cNvSpPr>
          <p:nvPr>
            <p:ph type="ctrTitle" idx="5"/>
          </p:nvPr>
        </p:nvSpPr>
        <p:spPr>
          <a:xfrm>
            <a:off x="4283968" y="1779662"/>
            <a:ext cx="3600400" cy="32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latin typeface="Marvin" panose="02000000000000000000" pitchFamily="2" charset="0"/>
              </a:rPr>
              <a:t>Термические процессы</a:t>
            </a:r>
            <a:endParaRPr sz="2000" dirty="0">
              <a:latin typeface="Marvin" panose="02000000000000000000" pitchFamily="2" charset="0"/>
            </a:endParaRPr>
          </a:p>
        </p:txBody>
      </p:sp>
      <p:sp>
        <p:nvSpPr>
          <p:cNvPr id="837" name="Google Shape;837;p56"/>
          <p:cNvSpPr txBox="1">
            <a:spLocks noGrp="1"/>
          </p:cNvSpPr>
          <p:nvPr>
            <p:ph type="subTitle" idx="6"/>
          </p:nvPr>
        </p:nvSpPr>
        <p:spPr>
          <a:xfrm>
            <a:off x="3713975" y="2076025"/>
            <a:ext cx="3644100" cy="28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Marvin" panose="02000000000000000000" pitchFamily="2" charset="0"/>
              </a:rPr>
              <a:t>крекинг</a:t>
            </a:r>
            <a:endParaRPr dirty="0">
              <a:latin typeface="Marvin" panose="02000000000000000000" pitchFamily="2" charset="0"/>
            </a:endParaRPr>
          </a:p>
        </p:txBody>
      </p:sp>
      <p:sp>
        <p:nvSpPr>
          <p:cNvPr id="838" name="Google Shape;838;p56"/>
          <p:cNvSpPr txBox="1">
            <a:spLocks noGrp="1"/>
          </p:cNvSpPr>
          <p:nvPr>
            <p:ph type="title" idx="7"/>
          </p:nvPr>
        </p:nvSpPr>
        <p:spPr>
          <a:xfrm>
            <a:off x="3713975" y="2658133"/>
            <a:ext cx="702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3</a:t>
            </a:r>
            <a:endParaRPr dirty="0"/>
          </a:p>
        </p:txBody>
      </p:sp>
      <p:sp>
        <p:nvSpPr>
          <p:cNvPr id="839" name="Google Shape;839;p56"/>
          <p:cNvSpPr txBox="1">
            <a:spLocks noGrp="1"/>
          </p:cNvSpPr>
          <p:nvPr>
            <p:ph type="ctrTitle" idx="8"/>
          </p:nvPr>
        </p:nvSpPr>
        <p:spPr>
          <a:xfrm>
            <a:off x="4283969" y="2627080"/>
            <a:ext cx="3888431" cy="6647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latin typeface="Marvin" panose="02000000000000000000" pitchFamily="2" charset="0"/>
              </a:rPr>
              <a:t>Термокаталитические процессы</a:t>
            </a:r>
            <a:endParaRPr sz="2000" dirty="0">
              <a:latin typeface="Marvin" panose="02000000000000000000" pitchFamily="2" charset="0"/>
            </a:endParaRPr>
          </a:p>
        </p:txBody>
      </p:sp>
      <p:sp>
        <p:nvSpPr>
          <p:cNvPr id="840" name="Google Shape;840;p56"/>
          <p:cNvSpPr txBox="1">
            <a:spLocks noGrp="1"/>
          </p:cNvSpPr>
          <p:nvPr>
            <p:ph type="subTitle" idx="9"/>
          </p:nvPr>
        </p:nvSpPr>
        <p:spPr>
          <a:xfrm>
            <a:off x="3713975" y="3126050"/>
            <a:ext cx="3644100" cy="28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Marvin" panose="02000000000000000000" pitchFamily="2" charset="0"/>
              </a:rPr>
              <a:t>Риформинг и изомеризация</a:t>
            </a:r>
            <a:endParaRPr dirty="0">
              <a:latin typeface="Marvin" panose="02000000000000000000" pitchFamily="2" charset="0"/>
            </a:endParaRPr>
          </a:p>
        </p:txBody>
      </p:sp>
      <p:sp>
        <p:nvSpPr>
          <p:cNvPr id="841" name="Google Shape;841;p56"/>
          <p:cNvSpPr txBox="1">
            <a:spLocks noGrp="1"/>
          </p:cNvSpPr>
          <p:nvPr>
            <p:ph type="title" idx="13"/>
          </p:nvPr>
        </p:nvSpPr>
        <p:spPr>
          <a:xfrm>
            <a:off x="3713975" y="3708150"/>
            <a:ext cx="702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4</a:t>
            </a:r>
            <a:endParaRPr dirty="0"/>
          </a:p>
        </p:txBody>
      </p:sp>
      <p:sp>
        <p:nvSpPr>
          <p:cNvPr id="842" name="Google Shape;842;p56"/>
          <p:cNvSpPr txBox="1">
            <a:spLocks noGrp="1"/>
          </p:cNvSpPr>
          <p:nvPr>
            <p:ph type="ctrTitle" idx="14"/>
          </p:nvPr>
        </p:nvSpPr>
        <p:spPr>
          <a:xfrm>
            <a:off x="4283968" y="3867894"/>
            <a:ext cx="3744416" cy="41730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2000" dirty="0" err="1">
                <a:latin typeface="Marvin" panose="02000000000000000000" pitchFamily="2" charset="0"/>
              </a:rPr>
              <a:t>Гидрокаталитические</a:t>
            </a:r>
            <a:r>
              <a:rPr lang="ru-RU" sz="2000" dirty="0">
                <a:latin typeface="Marvin" panose="02000000000000000000" pitchFamily="2" charset="0"/>
              </a:rPr>
              <a:t> процессы</a:t>
            </a:r>
            <a:endParaRPr sz="2000" dirty="0">
              <a:latin typeface="Marvin" panose="02000000000000000000" pitchFamily="2" charset="0"/>
            </a:endParaRPr>
          </a:p>
        </p:txBody>
      </p:sp>
      <p:sp>
        <p:nvSpPr>
          <p:cNvPr id="843" name="Google Shape;843;p56"/>
          <p:cNvSpPr txBox="1">
            <a:spLocks noGrp="1"/>
          </p:cNvSpPr>
          <p:nvPr>
            <p:ph type="subTitle" idx="15"/>
          </p:nvPr>
        </p:nvSpPr>
        <p:spPr>
          <a:xfrm>
            <a:off x="3713975" y="4176075"/>
            <a:ext cx="3644100" cy="28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Marvin" panose="02000000000000000000" pitchFamily="2" charset="0"/>
              </a:rPr>
              <a:t>гидроочистка</a:t>
            </a:r>
            <a:endParaRPr dirty="0">
              <a:latin typeface="Marvin" panose="02000000000000000000" pitchFamily="2" charset="0"/>
            </a:endParaRPr>
          </a:p>
        </p:txBody>
      </p:sp>
      <p:sp>
        <p:nvSpPr>
          <p:cNvPr id="16" name="Google Shape;831;p56"/>
          <p:cNvSpPr txBox="1">
            <a:spLocks/>
          </p:cNvSpPr>
          <p:nvPr/>
        </p:nvSpPr>
        <p:spPr>
          <a:xfrm>
            <a:off x="683568" y="987574"/>
            <a:ext cx="2612234" cy="100811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ru-RU" sz="4400" dirty="0">
                <a:solidFill>
                  <a:srgbClr val="002060"/>
                </a:solidFill>
                <a:latin typeface="Marvin" panose="02000000000000000000" pitchFamily="2" charset="0"/>
              </a:rPr>
              <a:t>ПЛАН </a:t>
            </a:r>
            <a:br>
              <a:rPr lang="ru-RU" sz="4400" dirty="0">
                <a:solidFill>
                  <a:srgbClr val="002060"/>
                </a:solidFill>
                <a:latin typeface="Marvin" panose="02000000000000000000" pitchFamily="2" charset="0"/>
              </a:rPr>
            </a:br>
            <a:r>
              <a:rPr lang="ru-RU" sz="4400" dirty="0">
                <a:solidFill>
                  <a:srgbClr val="002060"/>
                </a:solidFill>
                <a:latin typeface="Marvin" panose="02000000000000000000" pitchFamily="2" charset="0"/>
              </a:rPr>
              <a:t>ЛЕКЦИИ</a:t>
            </a:r>
            <a:endParaRPr lang="en-US" sz="8800" dirty="0">
              <a:solidFill>
                <a:srgbClr val="002060"/>
              </a:solidFill>
              <a:latin typeface="Marvi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172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2" grpId="0"/>
      <p:bldP spid="833" grpId="0"/>
      <p:bldP spid="834" grpId="0" build="p"/>
      <p:bldP spid="835" grpId="0"/>
      <p:bldP spid="836" grpId="0"/>
      <p:bldP spid="837" grpId="0" build="p"/>
      <p:bldP spid="838" grpId="0"/>
      <p:bldP spid="839" grpId="0"/>
      <p:bldP spid="840" grpId="0" build="p"/>
      <p:bldP spid="841" grpId="0"/>
      <p:bldP spid="842" grpId="0"/>
      <p:bldP spid="84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ый треугольник 23"/>
          <p:cNvSpPr/>
          <p:nvPr/>
        </p:nvSpPr>
        <p:spPr>
          <a:xfrm rot="5400000" flipH="1">
            <a:off x="-2494165" y="-416583"/>
            <a:ext cx="5963017" cy="5976665"/>
          </a:xfrm>
          <a:prstGeom prst="rt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001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23" name="Прямоугольный треугольник 22"/>
          <p:cNvSpPr/>
          <p:nvPr/>
        </p:nvSpPr>
        <p:spPr>
          <a:xfrm rot="16200000" flipH="1">
            <a:off x="3324138" y="-358918"/>
            <a:ext cx="5963017" cy="5676707"/>
          </a:xfrm>
          <a:prstGeom prst="rt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001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pic>
        <p:nvPicPr>
          <p:cNvPr id="1027" name="Picture 3" descr="C:\Users\alena\Desktop\Безымянный (1)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0" t="20543" r="15626" b="14559"/>
          <a:stretch/>
        </p:blipFill>
        <p:spPr bwMode="auto">
          <a:xfrm>
            <a:off x="1763688" y="1275606"/>
            <a:ext cx="601510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72427" y="220177"/>
            <a:ext cx="2354938" cy="522018"/>
          </a:xfrm>
          <a:prstGeom prst="round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Google Shape;831;p56"/>
          <p:cNvSpPr txBox="1">
            <a:spLocks/>
          </p:cNvSpPr>
          <p:nvPr/>
        </p:nvSpPr>
        <p:spPr>
          <a:xfrm>
            <a:off x="-144016" y="123478"/>
            <a:ext cx="2987824" cy="64807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2400" dirty="0">
                <a:ln>
                  <a:solidFill>
                    <a:schemeClr val="bg1"/>
                  </a:solidFill>
                </a:ln>
                <a:latin typeface="Marvin" panose="02000000000000000000" pitchFamily="2" charset="0"/>
              </a:rPr>
              <a:t>Нефть - </a:t>
            </a:r>
            <a:endParaRPr lang="en-US" sz="5400" dirty="0">
              <a:ln>
                <a:solidFill>
                  <a:schemeClr val="bg1"/>
                </a:solidFill>
              </a:ln>
              <a:latin typeface="Marvin" panose="02000000000000000000" pitchFamily="2" charset="0"/>
            </a:endParaRPr>
          </a:p>
        </p:txBody>
      </p:sp>
      <p:sp>
        <p:nvSpPr>
          <p:cNvPr id="8" name="Google Shape;834;p56"/>
          <p:cNvSpPr txBox="1">
            <a:spLocks/>
          </p:cNvSpPr>
          <p:nvPr/>
        </p:nvSpPr>
        <p:spPr>
          <a:xfrm>
            <a:off x="255725" y="786102"/>
            <a:ext cx="8708763" cy="1137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Livvic"/>
              <a:buAutoNum type="arabicPeriod"/>
              <a:defRPr sz="1200" b="0" i="0" u="none" strike="noStrike" cap="none"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2"/>
                </a:solidFill>
                <a:latin typeface="Advent Pro"/>
                <a:ea typeface="Advent Pro"/>
                <a:cs typeface="Advent Pro"/>
                <a:sym typeface="Advent Pro"/>
              </a:defRPr>
            </a:lvl9pPr>
          </a:lstStyle>
          <a:p>
            <a:pPr marL="0" indent="0">
              <a:buFont typeface="Livvic"/>
              <a:buNone/>
            </a:pPr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Результат литогенеза. Она представляет собой жидкую (в своей основе) гидрофобную фазу продуктов фоссилизации (захоронения) органического вещества (</a:t>
            </a:r>
            <a:r>
              <a:rPr lang="ru-RU" dirty="0" err="1">
                <a:solidFill>
                  <a:srgbClr val="002060"/>
                </a:solidFill>
                <a:latin typeface="Marvin" panose="02000000000000000000" pitchFamily="2" charset="0"/>
              </a:rPr>
              <a:t>керогена</a:t>
            </a:r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) </a:t>
            </a:r>
            <a:b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</a:br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в водно-осадочных отложениях бескислородных условиях.</a:t>
            </a:r>
          </a:p>
          <a:p>
            <a:pPr marL="0" indent="0">
              <a:spcBef>
                <a:spcPts val="600"/>
              </a:spcBef>
              <a:buFont typeface="Livvic"/>
              <a:buNone/>
            </a:pPr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Литогенез – совокупность природных процессов </a:t>
            </a:r>
            <a:b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</a:br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образования и последующего изменения осадочной</a:t>
            </a:r>
          </a:p>
          <a:p>
            <a:pPr marL="0" indent="0">
              <a:buFont typeface="Livvic"/>
              <a:buNone/>
            </a:pPr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 горной породы.</a:t>
            </a:r>
          </a:p>
        </p:txBody>
      </p:sp>
      <p:grpSp>
        <p:nvGrpSpPr>
          <p:cNvPr id="9" name="Google Shape;10690;p129"/>
          <p:cNvGrpSpPr/>
          <p:nvPr/>
        </p:nvGrpSpPr>
        <p:grpSpPr>
          <a:xfrm>
            <a:off x="6732240" y="1456276"/>
            <a:ext cx="291006" cy="468601"/>
            <a:chOff x="4969421" y="2902852"/>
            <a:chExt cx="185109" cy="355406"/>
          </a:xfrm>
        </p:grpSpPr>
        <p:sp>
          <p:nvSpPr>
            <p:cNvPr id="10" name="Google Shape;10691;p129"/>
            <p:cNvSpPr/>
            <p:nvPr/>
          </p:nvSpPr>
          <p:spPr>
            <a:xfrm>
              <a:off x="5022906" y="3084138"/>
              <a:ext cx="16310" cy="15959"/>
            </a:xfrm>
            <a:custGeom>
              <a:avLst/>
              <a:gdLst/>
              <a:ahLst/>
              <a:cxnLst/>
              <a:rect l="l" t="t" r="r" b="b"/>
              <a:pathLst>
                <a:path w="512" h="501" extrusionOk="0">
                  <a:moveTo>
                    <a:pt x="262" y="1"/>
                  </a:moveTo>
                  <a:cubicBezTo>
                    <a:pt x="119" y="1"/>
                    <a:pt x="0" y="120"/>
                    <a:pt x="0" y="251"/>
                  </a:cubicBezTo>
                  <a:cubicBezTo>
                    <a:pt x="0" y="406"/>
                    <a:pt x="119" y="501"/>
                    <a:pt x="262" y="501"/>
                  </a:cubicBezTo>
                  <a:cubicBezTo>
                    <a:pt x="393" y="501"/>
                    <a:pt x="512" y="382"/>
                    <a:pt x="512" y="251"/>
                  </a:cubicBezTo>
                  <a:cubicBezTo>
                    <a:pt x="512" y="120"/>
                    <a:pt x="405" y="13"/>
                    <a:pt x="262" y="1"/>
                  </a:cubicBezTo>
                  <a:close/>
                </a:path>
              </a:pathLst>
            </a:cu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0692;p129"/>
            <p:cNvSpPr/>
            <p:nvPr/>
          </p:nvSpPr>
          <p:spPr>
            <a:xfrm>
              <a:off x="5086998" y="3107265"/>
              <a:ext cx="13284" cy="13315"/>
            </a:xfrm>
            <a:custGeom>
              <a:avLst/>
              <a:gdLst/>
              <a:ahLst/>
              <a:cxnLst/>
              <a:rect l="l" t="t" r="r" b="b"/>
              <a:pathLst>
                <a:path w="417" h="418" extrusionOk="0">
                  <a:moveTo>
                    <a:pt x="221" y="0"/>
                  </a:moveTo>
                  <a:cubicBezTo>
                    <a:pt x="215" y="0"/>
                    <a:pt x="209" y="0"/>
                    <a:pt x="203" y="1"/>
                  </a:cubicBezTo>
                  <a:cubicBezTo>
                    <a:pt x="84" y="1"/>
                    <a:pt x="0" y="96"/>
                    <a:pt x="0" y="215"/>
                  </a:cubicBezTo>
                  <a:cubicBezTo>
                    <a:pt x="0" y="334"/>
                    <a:pt x="84" y="418"/>
                    <a:pt x="203" y="418"/>
                  </a:cubicBezTo>
                  <a:cubicBezTo>
                    <a:pt x="334" y="418"/>
                    <a:pt x="417" y="334"/>
                    <a:pt x="417" y="215"/>
                  </a:cubicBezTo>
                  <a:cubicBezTo>
                    <a:pt x="417" y="92"/>
                    <a:pt x="322" y="0"/>
                    <a:pt x="221" y="0"/>
                  </a:cubicBezTo>
                  <a:close/>
                </a:path>
              </a:pathLst>
            </a:cu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0693;p129"/>
            <p:cNvSpPr/>
            <p:nvPr/>
          </p:nvSpPr>
          <p:spPr>
            <a:xfrm>
              <a:off x="5039566" y="3205092"/>
              <a:ext cx="13315" cy="13347"/>
            </a:xfrm>
            <a:custGeom>
              <a:avLst/>
              <a:gdLst/>
              <a:ahLst/>
              <a:cxnLst/>
              <a:rect l="l" t="t" r="r" b="b"/>
              <a:pathLst>
                <a:path w="418" h="419" extrusionOk="0">
                  <a:moveTo>
                    <a:pt x="225" y="1"/>
                  </a:moveTo>
                  <a:cubicBezTo>
                    <a:pt x="218" y="1"/>
                    <a:pt x="211" y="1"/>
                    <a:pt x="203" y="2"/>
                  </a:cubicBezTo>
                  <a:cubicBezTo>
                    <a:pt x="84" y="2"/>
                    <a:pt x="1" y="85"/>
                    <a:pt x="1" y="204"/>
                  </a:cubicBezTo>
                  <a:cubicBezTo>
                    <a:pt x="1" y="323"/>
                    <a:pt x="84" y="419"/>
                    <a:pt x="203" y="419"/>
                  </a:cubicBezTo>
                  <a:cubicBezTo>
                    <a:pt x="334" y="419"/>
                    <a:pt x="418" y="323"/>
                    <a:pt x="418" y="204"/>
                  </a:cubicBezTo>
                  <a:cubicBezTo>
                    <a:pt x="418" y="92"/>
                    <a:pt x="343" y="1"/>
                    <a:pt x="225" y="1"/>
                  </a:cubicBezTo>
                  <a:close/>
                </a:path>
              </a:pathLst>
            </a:cu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0694;p129"/>
            <p:cNvSpPr/>
            <p:nvPr/>
          </p:nvSpPr>
          <p:spPr>
            <a:xfrm>
              <a:off x="5086998" y="3175530"/>
              <a:ext cx="13284" cy="13315"/>
            </a:xfrm>
            <a:custGeom>
              <a:avLst/>
              <a:gdLst/>
              <a:ahLst/>
              <a:cxnLst/>
              <a:rect l="l" t="t" r="r" b="b"/>
              <a:pathLst>
                <a:path w="417" h="418" extrusionOk="0">
                  <a:moveTo>
                    <a:pt x="219" y="0"/>
                  </a:moveTo>
                  <a:cubicBezTo>
                    <a:pt x="214" y="0"/>
                    <a:pt x="208" y="1"/>
                    <a:pt x="203" y="1"/>
                  </a:cubicBezTo>
                  <a:cubicBezTo>
                    <a:pt x="84" y="1"/>
                    <a:pt x="0" y="96"/>
                    <a:pt x="0" y="215"/>
                  </a:cubicBezTo>
                  <a:cubicBezTo>
                    <a:pt x="0" y="323"/>
                    <a:pt x="84" y="418"/>
                    <a:pt x="203" y="418"/>
                  </a:cubicBezTo>
                  <a:cubicBezTo>
                    <a:pt x="334" y="418"/>
                    <a:pt x="417" y="323"/>
                    <a:pt x="417" y="215"/>
                  </a:cubicBezTo>
                  <a:cubicBezTo>
                    <a:pt x="417" y="103"/>
                    <a:pt x="320" y="0"/>
                    <a:pt x="219" y="0"/>
                  </a:cubicBezTo>
                  <a:close/>
                </a:path>
              </a:pathLst>
            </a:cu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0695;p129"/>
            <p:cNvSpPr/>
            <p:nvPr/>
          </p:nvSpPr>
          <p:spPr>
            <a:xfrm>
              <a:off x="5033131" y="3137623"/>
              <a:ext cx="17106" cy="17106"/>
            </a:xfrm>
            <a:custGeom>
              <a:avLst/>
              <a:gdLst/>
              <a:ahLst/>
              <a:cxnLst/>
              <a:rect l="l" t="t" r="r" b="b"/>
              <a:pathLst>
                <a:path w="537" h="537" extrusionOk="0">
                  <a:moveTo>
                    <a:pt x="262" y="1"/>
                  </a:moveTo>
                  <a:cubicBezTo>
                    <a:pt x="120" y="1"/>
                    <a:pt x="1" y="120"/>
                    <a:pt x="1" y="274"/>
                  </a:cubicBezTo>
                  <a:cubicBezTo>
                    <a:pt x="1" y="417"/>
                    <a:pt x="120" y="536"/>
                    <a:pt x="262" y="536"/>
                  </a:cubicBezTo>
                  <a:cubicBezTo>
                    <a:pt x="417" y="536"/>
                    <a:pt x="536" y="417"/>
                    <a:pt x="536" y="274"/>
                  </a:cubicBezTo>
                  <a:cubicBezTo>
                    <a:pt x="536" y="120"/>
                    <a:pt x="417" y="1"/>
                    <a:pt x="262" y="1"/>
                  </a:cubicBezTo>
                  <a:close/>
                </a:path>
              </a:pathLst>
            </a:cu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0696;p129"/>
            <p:cNvSpPr/>
            <p:nvPr/>
          </p:nvSpPr>
          <p:spPr>
            <a:xfrm>
              <a:off x="4969421" y="2902852"/>
              <a:ext cx="185109" cy="355406"/>
            </a:xfrm>
            <a:custGeom>
              <a:avLst/>
              <a:gdLst/>
              <a:ahLst/>
              <a:cxnLst/>
              <a:rect l="l" t="t" r="r" b="b"/>
              <a:pathLst>
                <a:path w="5811" h="11157" extrusionOk="0">
                  <a:moveTo>
                    <a:pt x="1916" y="4904"/>
                  </a:moveTo>
                  <a:cubicBezTo>
                    <a:pt x="2183" y="4904"/>
                    <a:pt x="2490" y="4967"/>
                    <a:pt x="2810" y="5156"/>
                  </a:cubicBezTo>
                  <a:cubicBezTo>
                    <a:pt x="3108" y="5335"/>
                    <a:pt x="3426" y="5421"/>
                    <a:pt x="3748" y="5421"/>
                  </a:cubicBezTo>
                  <a:cubicBezTo>
                    <a:pt x="4069" y="5421"/>
                    <a:pt x="4394" y="5335"/>
                    <a:pt x="4703" y="5168"/>
                  </a:cubicBezTo>
                  <a:lnTo>
                    <a:pt x="4703" y="9025"/>
                  </a:lnTo>
                  <a:cubicBezTo>
                    <a:pt x="4703" y="10026"/>
                    <a:pt x="3906" y="10823"/>
                    <a:pt x="2905" y="10823"/>
                  </a:cubicBezTo>
                  <a:cubicBezTo>
                    <a:pt x="1905" y="10823"/>
                    <a:pt x="1108" y="10026"/>
                    <a:pt x="1108" y="9025"/>
                  </a:cubicBezTo>
                  <a:lnTo>
                    <a:pt x="1108" y="5108"/>
                  </a:lnTo>
                  <a:cubicBezTo>
                    <a:pt x="1228" y="5038"/>
                    <a:pt x="1528" y="4904"/>
                    <a:pt x="1916" y="4904"/>
                  </a:cubicBezTo>
                  <a:close/>
                  <a:moveTo>
                    <a:pt x="512" y="1"/>
                  </a:moveTo>
                  <a:cubicBezTo>
                    <a:pt x="226" y="1"/>
                    <a:pt x="0" y="227"/>
                    <a:pt x="0" y="513"/>
                  </a:cubicBezTo>
                  <a:lnTo>
                    <a:pt x="0" y="834"/>
                  </a:lnTo>
                  <a:cubicBezTo>
                    <a:pt x="0" y="1120"/>
                    <a:pt x="226" y="1346"/>
                    <a:pt x="512" y="1346"/>
                  </a:cubicBezTo>
                  <a:lnTo>
                    <a:pt x="774" y="1346"/>
                  </a:lnTo>
                  <a:lnTo>
                    <a:pt x="774" y="9025"/>
                  </a:lnTo>
                  <a:cubicBezTo>
                    <a:pt x="774" y="10204"/>
                    <a:pt x="1727" y="11157"/>
                    <a:pt x="2905" y="11157"/>
                  </a:cubicBezTo>
                  <a:cubicBezTo>
                    <a:pt x="4084" y="11157"/>
                    <a:pt x="5037" y="10204"/>
                    <a:pt x="5037" y="9025"/>
                  </a:cubicBezTo>
                  <a:lnTo>
                    <a:pt x="5037" y="3441"/>
                  </a:lnTo>
                  <a:cubicBezTo>
                    <a:pt x="5037" y="3358"/>
                    <a:pt x="4953" y="3275"/>
                    <a:pt x="4870" y="3275"/>
                  </a:cubicBezTo>
                  <a:cubicBezTo>
                    <a:pt x="4775" y="3275"/>
                    <a:pt x="4703" y="3358"/>
                    <a:pt x="4703" y="3441"/>
                  </a:cubicBezTo>
                  <a:lnTo>
                    <a:pt x="4703" y="4787"/>
                  </a:lnTo>
                  <a:cubicBezTo>
                    <a:pt x="4571" y="4873"/>
                    <a:pt x="4209" y="5081"/>
                    <a:pt x="3757" y="5081"/>
                  </a:cubicBezTo>
                  <a:cubicBezTo>
                    <a:pt x="3519" y="5081"/>
                    <a:pt x="3256" y="5023"/>
                    <a:pt x="2989" y="4858"/>
                  </a:cubicBezTo>
                  <a:cubicBezTo>
                    <a:pt x="2617" y="4633"/>
                    <a:pt x="2259" y="4557"/>
                    <a:pt x="1945" y="4557"/>
                  </a:cubicBezTo>
                  <a:cubicBezTo>
                    <a:pt x="1596" y="4557"/>
                    <a:pt x="1302" y="4651"/>
                    <a:pt x="1108" y="4739"/>
                  </a:cubicBezTo>
                  <a:lnTo>
                    <a:pt x="1108" y="1334"/>
                  </a:lnTo>
                  <a:lnTo>
                    <a:pt x="4703" y="1334"/>
                  </a:lnTo>
                  <a:lnTo>
                    <a:pt x="4703" y="2560"/>
                  </a:lnTo>
                  <a:cubicBezTo>
                    <a:pt x="4703" y="2656"/>
                    <a:pt x="4775" y="2727"/>
                    <a:pt x="4870" y="2727"/>
                  </a:cubicBezTo>
                  <a:cubicBezTo>
                    <a:pt x="4953" y="2727"/>
                    <a:pt x="5037" y="2656"/>
                    <a:pt x="5037" y="2560"/>
                  </a:cubicBezTo>
                  <a:lnTo>
                    <a:pt x="5037" y="1334"/>
                  </a:lnTo>
                  <a:lnTo>
                    <a:pt x="5299" y="1334"/>
                  </a:lnTo>
                  <a:cubicBezTo>
                    <a:pt x="5584" y="1334"/>
                    <a:pt x="5811" y="1108"/>
                    <a:pt x="5811" y="822"/>
                  </a:cubicBezTo>
                  <a:lnTo>
                    <a:pt x="5811" y="501"/>
                  </a:lnTo>
                  <a:cubicBezTo>
                    <a:pt x="5787" y="227"/>
                    <a:pt x="5549" y="1"/>
                    <a:pt x="5287" y="1"/>
                  </a:cubicBezTo>
                  <a:lnTo>
                    <a:pt x="1822" y="1"/>
                  </a:lnTo>
                  <a:cubicBezTo>
                    <a:pt x="1727" y="1"/>
                    <a:pt x="1655" y="84"/>
                    <a:pt x="1655" y="167"/>
                  </a:cubicBezTo>
                  <a:cubicBezTo>
                    <a:pt x="1655" y="263"/>
                    <a:pt x="1727" y="334"/>
                    <a:pt x="1822" y="334"/>
                  </a:cubicBezTo>
                  <a:lnTo>
                    <a:pt x="5287" y="334"/>
                  </a:lnTo>
                  <a:cubicBezTo>
                    <a:pt x="5394" y="334"/>
                    <a:pt x="5465" y="405"/>
                    <a:pt x="5465" y="513"/>
                  </a:cubicBezTo>
                  <a:lnTo>
                    <a:pt x="5465" y="834"/>
                  </a:lnTo>
                  <a:cubicBezTo>
                    <a:pt x="5465" y="941"/>
                    <a:pt x="5394" y="1013"/>
                    <a:pt x="5287" y="1013"/>
                  </a:cubicBezTo>
                  <a:lnTo>
                    <a:pt x="512" y="1013"/>
                  </a:lnTo>
                  <a:cubicBezTo>
                    <a:pt x="405" y="1013"/>
                    <a:pt x="334" y="941"/>
                    <a:pt x="334" y="834"/>
                  </a:cubicBezTo>
                  <a:lnTo>
                    <a:pt x="334" y="513"/>
                  </a:lnTo>
                  <a:cubicBezTo>
                    <a:pt x="334" y="405"/>
                    <a:pt x="405" y="334"/>
                    <a:pt x="512" y="334"/>
                  </a:cubicBezTo>
                  <a:lnTo>
                    <a:pt x="941" y="334"/>
                  </a:lnTo>
                  <a:cubicBezTo>
                    <a:pt x="1024" y="334"/>
                    <a:pt x="1108" y="263"/>
                    <a:pt x="1108" y="167"/>
                  </a:cubicBezTo>
                  <a:cubicBezTo>
                    <a:pt x="1108" y="84"/>
                    <a:pt x="1024" y="1"/>
                    <a:pt x="941" y="1"/>
                  </a:cubicBezTo>
                  <a:close/>
                </a:path>
              </a:pathLst>
            </a:cu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Скругленный прямоугольник 15"/>
          <p:cNvSpPr/>
          <p:nvPr/>
        </p:nvSpPr>
        <p:spPr>
          <a:xfrm>
            <a:off x="7164288" y="1429567"/>
            <a:ext cx="1872208" cy="522018"/>
          </a:xfrm>
          <a:prstGeom prst="round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Google Shape;831;p56"/>
          <p:cNvSpPr txBox="1">
            <a:spLocks/>
          </p:cNvSpPr>
          <p:nvPr/>
        </p:nvSpPr>
        <p:spPr>
          <a:xfrm>
            <a:off x="7164288" y="1347614"/>
            <a:ext cx="1872208" cy="64807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dirty="0">
                <a:ln>
                  <a:solidFill>
                    <a:schemeClr val="bg1"/>
                  </a:solidFill>
                </a:ln>
                <a:latin typeface="Marvin" panose="02000000000000000000" pitchFamily="2" charset="0"/>
              </a:rPr>
              <a:t>Плотность нефти</a:t>
            </a:r>
            <a:endParaRPr lang="en-US" sz="3600" dirty="0">
              <a:ln>
                <a:solidFill>
                  <a:schemeClr val="bg1"/>
                </a:solidFill>
              </a:ln>
              <a:latin typeface="Marvin" panose="02000000000000000000" pitchFamily="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660232" y="2047949"/>
            <a:ext cx="262924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2060"/>
                </a:solidFill>
                <a:latin typeface="Marvin" panose="02000000000000000000" pitchFamily="2" charset="0"/>
              </a:rPr>
              <a:t>От 760 до 980 кг/м3 – </a:t>
            </a:r>
          </a:p>
          <a:p>
            <a:r>
              <a:rPr lang="ru-RU" sz="1200" dirty="0">
                <a:solidFill>
                  <a:srgbClr val="002060"/>
                </a:solidFill>
                <a:latin typeface="Marvin" panose="02000000000000000000" pitchFamily="2" charset="0"/>
              </a:rPr>
              <a:t>Первичная характеристика </a:t>
            </a:r>
          </a:p>
          <a:p>
            <a:r>
              <a:rPr lang="ru-RU" sz="1200" dirty="0">
                <a:solidFill>
                  <a:srgbClr val="002060"/>
                </a:solidFill>
                <a:latin typeface="Marvin" panose="02000000000000000000" pitchFamily="2" charset="0"/>
              </a:rPr>
              <a:t>нефти на промыслах</a:t>
            </a:r>
          </a:p>
          <a:p>
            <a:r>
              <a:rPr lang="ru-RU" sz="1200" dirty="0">
                <a:solidFill>
                  <a:srgbClr val="002060"/>
                </a:solidFill>
                <a:latin typeface="Marvin" panose="02000000000000000000" pitchFamily="2" charset="0"/>
              </a:rPr>
              <a:t>до 880 кг/м3 – наиболее </a:t>
            </a:r>
          </a:p>
          <a:p>
            <a:r>
              <a:rPr lang="ru-RU" sz="1200" dirty="0">
                <a:solidFill>
                  <a:srgbClr val="002060"/>
                </a:solidFill>
                <a:latin typeface="Marvin" panose="02000000000000000000" pitchFamily="2" charset="0"/>
              </a:rPr>
              <a:t>     ценные, содержат </a:t>
            </a:r>
          </a:p>
          <a:p>
            <a:r>
              <a:rPr lang="ru-RU" sz="1200" dirty="0">
                <a:solidFill>
                  <a:srgbClr val="002060"/>
                </a:solidFill>
                <a:latin typeface="Marvin" panose="02000000000000000000" pitchFamily="2" charset="0"/>
              </a:rPr>
              <a:t>       больше бензиновых, </a:t>
            </a:r>
          </a:p>
          <a:p>
            <a:r>
              <a:rPr lang="ru-RU" sz="1200" dirty="0">
                <a:solidFill>
                  <a:srgbClr val="002060"/>
                </a:solidFill>
                <a:latin typeface="Marvin" panose="02000000000000000000" pitchFamily="2" charset="0"/>
              </a:rPr>
              <a:t>        масляных фракций</a:t>
            </a:r>
            <a:endParaRPr lang="ru-RU" sz="1200" dirty="0">
              <a:solidFill>
                <a:srgbClr val="002060"/>
              </a:solidFill>
            </a:endParaRPr>
          </a:p>
        </p:txBody>
      </p:sp>
      <p:sp>
        <p:nvSpPr>
          <p:cNvPr id="19" name="Google Shape;13646;p134"/>
          <p:cNvSpPr/>
          <p:nvPr/>
        </p:nvSpPr>
        <p:spPr>
          <a:xfrm>
            <a:off x="323528" y="2218428"/>
            <a:ext cx="504056" cy="522018"/>
          </a:xfrm>
          <a:custGeom>
            <a:avLst/>
            <a:gdLst/>
            <a:ahLst/>
            <a:cxnLst/>
            <a:rect l="l" t="t" r="r" b="b"/>
            <a:pathLst>
              <a:path w="11133" h="11134" extrusionOk="0">
                <a:moveTo>
                  <a:pt x="2876" y="2961"/>
                </a:moveTo>
                <a:cubicBezTo>
                  <a:pt x="2929" y="2961"/>
                  <a:pt x="2983" y="2967"/>
                  <a:pt x="3036" y="2977"/>
                </a:cubicBezTo>
                <a:cubicBezTo>
                  <a:pt x="3358" y="3037"/>
                  <a:pt x="3584" y="3287"/>
                  <a:pt x="3656" y="3596"/>
                </a:cubicBezTo>
                <a:cubicBezTo>
                  <a:pt x="3703" y="3882"/>
                  <a:pt x="3608" y="4180"/>
                  <a:pt x="3382" y="4358"/>
                </a:cubicBezTo>
                <a:cubicBezTo>
                  <a:pt x="3239" y="4489"/>
                  <a:pt x="3144" y="4680"/>
                  <a:pt x="3144" y="4882"/>
                </a:cubicBezTo>
                <a:lnTo>
                  <a:pt x="3144" y="5239"/>
                </a:lnTo>
                <a:cubicBezTo>
                  <a:pt x="3144" y="5525"/>
                  <a:pt x="3370" y="5740"/>
                  <a:pt x="3644" y="5740"/>
                </a:cubicBezTo>
                <a:lnTo>
                  <a:pt x="5406" y="5740"/>
                </a:lnTo>
                <a:lnTo>
                  <a:pt x="5406" y="7502"/>
                </a:lnTo>
                <a:cubicBezTo>
                  <a:pt x="5406" y="7609"/>
                  <a:pt x="5311" y="7680"/>
                  <a:pt x="5227" y="7680"/>
                </a:cubicBezTo>
                <a:lnTo>
                  <a:pt x="4870" y="7680"/>
                </a:lnTo>
                <a:cubicBezTo>
                  <a:pt x="4763" y="7680"/>
                  <a:pt x="4668" y="7633"/>
                  <a:pt x="4596" y="7561"/>
                </a:cubicBezTo>
                <a:cubicBezTo>
                  <a:pt x="4386" y="7313"/>
                  <a:pt x="4084" y="7164"/>
                  <a:pt x="3770" y="7164"/>
                </a:cubicBezTo>
                <a:cubicBezTo>
                  <a:pt x="3693" y="7164"/>
                  <a:pt x="3614" y="7173"/>
                  <a:pt x="3537" y="7192"/>
                </a:cubicBezTo>
                <a:cubicBezTo>
                  <a:pt x="3096" y="7264"/>
                  <a:pt x="2739" y="7621"/>
                  <a:pt x="2655" y="8049"/>
                </a:cubicBezTo>
                <a:cubicBezTo>
                  <a:pt x="2584" y="8395"/>
                  <a:pt x="2667" y="8740"/>
                  <a:pt x="2882" y="9002"/>
                </a:cubicBezTo>
                <a:cubicBezTo>
                  <a:pt x="3084" y="9276"/>
                  <a:pt x="3417" y="9419"/>
                  <a:pt x="3739" y="9419"/>
                </a:cubicBezTo>
                <a:cubicBezTo>
                  <a:pt x="4084" y="9419"/>
                  <a:pt x="4394" y="9276"/>
                  <a:pt x="4608" y="9014"/>
                </a:cubicBezTo>
                <a:cubicBezTo>
                  <a:pt x="4668" y="8942"/>
                  <a:pt x="4763" y="8895"/>
                  <a:pt x="4870" y="8895"/>
                </a:cubicBezTo>
                <a:lnTo>
                  <a:pt x="5215" y="8895"/>
                </a:lnTo>
                <a:cubicBezTo>
                  <a:pt x="5322" y="8895"/>
                  <a:pt x="5394" y="8990"/>
                  <a:pt x="5394" y="9073"/>
                </a:cubicBezTo>
                <a:lnTo>
                  <a:pt x="5394" y="10812"/>
                </a:lnTo>
                <a:lnTo>
                  <a:pt x="870" y="10812"/>
                </a:lnTo>
                <a:cubicBezTo>
                  <a:pt x="572" y="10812"/>
                  <a:pt x="334" y="10573"/>
                  <a:pt x="334" y="10276"/>
                </a:cubicBezTo>
                <a:lnTo>
                  <a:pt x="334" y="5728"/>
                </a:lnTo>
                <a:lnTo>
                  <a:pt x="2084" y="5728"/>
                </a:lnTo>
                <a:cubicBezTo>
                  <a:pt x="2370" y="5728"/>
                  <a:pt x="2596" y="5513"/>
                  <a:pt x="2596" y="5228"/>
                </a:cubicBezTo>
                <a:lnTo>
                  <a:pt x="2596" y="4882"/>
                </a:lnTo>
                <a:cubicBezTo>
                  <a:pt x="2596" y="4680"/>
                  <a:pt x="2501" y="4477"/>
                  <a:pt x="2358" y="4358"/>
                </a:cubicBezTo>
                <a:cubicBezTo>
                  <a:pt x="2179" y="4216"/>
                  <a:pt x="2072" y="3989"/>
                  <a:pt x="2072" y="3751"/>
                </a:cubicBezTo>
                <a:cubicBezTo>
                  <a:pt x="2072" y="3513"/>
                  <a:pt x="2179" y="3287"/>
                  <a:pt x="2370" y="3144"/>
                </a:cubicBezTo>
                <a:cubicBezTo>
                  <a:pt x="2517" y="3024"/>
                  <a:pt x="2694" y="2961"/>
                  <a:pt x="2876" y="2961"/>
                </a:cubicBezTo>
                <a:close/>
                <a:moveTo>
                  <a:pt x="10287" y="334"/>
                </a:moveTo>
                <a:cubicBezTo>
                  <a:pt x="10585" y="334"/>
                  <a:pt x="10823" y="572"/>
                  <a:pt x="10823" y="870"/>
                </a:cubicBezTo>
                <a:lnTo>
                  <a:pt x="10823" y="5406"/>
                </a:lnTo>
                <a:lnTo>
                  <a:pt x="10633" y="5406"/>
                </a:lnTo>
                <a:cubicBezTo>
                  <a:pt x="10537" y="5406"/>
                  <a:pt x="10466" y="5478"/>
                  <a:pt x="10466" y="5573"/>
                </a:cubicBezTo>
                <a:cubicBezTo>
                  <a:pt x="10466" y="5656"/>
                  <a:pt x="10537" y="5728"/>
                  <a:pt x="10633" y="5728"/>
                </a:cubicBezTo>
                <a:lnTo>
                  <a:pt x="10811" y="5728"/>
                </a:lnTo>
                <a:lnTo>
                  <a:pt x="10811" y="10276"/>
                </a:lnTo>
                <a:cubicBezTo>
                  <a:pt x="10811" y="10573"/>
                  <a:pt x="10573" y="10812"/>
                  <a:pt x="10275" y="10812"/>
                </a:cubicBezTo>
                <a:lnTo>
                  <a:pt x="5739" y="10812"/>
                </a:lnTo>
                <a:lnTo>
                  <a:pt x="5739" y="9049"/>
                </a:lnTo>
                <a:cubicBezTo>
                  <a:pt x="5739" y="8764"/>
                  <a:pt x="5513" y="8549"/>
                  <a:pt x="5227" y="8549"/>
                </a:cubicBezTo>
                <a:lnTo>
                  <a:pt x="4882" y="8549"/>
                </a:lnTo>
                <a:cubicBezTo>
                  <a:pt x="4680" y="8549"/>
                  <a:pt x="4489" y="8633"/>
                  <a:pt x="4370" y="8788"/>
                </a:cubicBezTo>
                <a:cubicBezTo>
                  <a:pt x="4215" y="8966"/>
                  <a:pt x="3989" y="9061"/>
                  <a:pt x="3751" y="9061"/>
                </a:cubicBezTo>
                <a:cubicBezTo>
                  <a:pt x="3513" y="9061"/>
                  <a:pt x="3287" y="8966"/>
                  <a:pt x="3144" y="8764"/>
                </a:cubicBezTo>
                <a:cubicBezTo>
                  <a:pt x="2989" y="8573"/>
                  <a:pt x="2941" y="8335"/>
                  <a:pt x="2977" y="8097"/>
                </a:cubicBezTo>
                <a:cubicBezTo>
                  <a:pt x="3036" y="7787"/>
                  <a:pt x="3287" y="7549"/>
                  <a:pt x="3608" y="7490"/>
                </a:cubicBezTo>
                <a:cubicBezTo>
                  <a:pt x="3659" y="7479"/>
                  <a:pt x="3710" y="7473"/>
                  <a:pt x="3761" y="7473"/>
                </a:cubicBezTo>
                <a:cubicBezTo>
                  <a:pt x="3988" y="7473"/>
                  <a:pt x="4212" y="7577"/>
                  <a:pt x="4358" y="7752"/>
                </a:cubicBezTo>
                <a:cubicBezTo>
                  <a:pt x="4501" y="7906"/>
                  <a:pt x="4680" y="7990"/>
                  <a:pt x="4882" y="7990"/>
                </a:cubicBezTo>
                <a:lnTo>
                  <a:pt x="5239" y="7990"/>
                </a:lnTo>
                <a:cubicBezTo>
                  <a:pt x="5525" y="7990"/>
                  <a:pt x="5751" y="7775"/>
                  <a:pt x="5751" y="7490"/>
                </a:cubicBezTo>
                <a:lnTo>
                  <a:pt x="5751" y="5728"/>
                </a:lnTo>
                <a:lnTo>
                  <a:pt x="7501" y="5728"/>
                </a:lnTo>
                <a:cubicBezTo>
                  <a:pt x="7608" y="5728"/>
                  <a:pt x="7680" y="5823"/>
                  <a:pt x="7680" y="5906"/>
                </a:cubicBezTo>
                <a:lnTo>
                  <a:pt x="7680" y="6263"/>
                </a:lnTo>
                <a:cubicBezTo>
                  <a:pt x="7680" y="6371"/>
                  <a:pt x="7632" y="6478"/>
                  <a:pt x="7561" y="6537"/>
                </a:cubicBezTo>
                <a:cubicBezTo>
                  <a:pt x="7251" y="6799"/>
                  <a:pt x="7097" y="7204"/>
                  <a:pt x="7192" y="7609"/>
                </a:cubicBezTo>
                <a:cubicBezTo>
                  <a:pt x="7263" y="8037"/>
                  <a:pt x="7620" y="8395"/>
                  <a:pt x="8049" y="8490"/>
                </a:cubicBezTo>
                <a:cubicBezTo>
                  <a:pt x="8132" y="8502"/>
                  <a:pt x="8216" y="8514"/>
                  <a:pt x="8287" y="8514"/>
                </a:cubicBezTo>
                <a:cubicBezTo>
                  <a:pt x="8549" y="8514"/>
                  <a:pt x="8799" y="8418"/>
                  <a:pt x="9002" y="8264"/>
                </a:cubicBezTo>
                <a:cubicBezTo>
                  <a:pt x="9275" y="8049"/>
                  <a:pt x="9418" y="7728"/>
                  <a:pt x="9418" y="7394"/>
                </a:cubicBezTo>
                <a:cubicBezTo>
                  <a:pt x="9418" y="7061"/>
                  <a:pt x="9275" y="6740"/>
                  <a:pt x="9025" y="6537"/>
                </a:cubicBezTo>
                <a:cubicBezTo>
                  <a:pt x="8942" y="6478"/>
                  <a:pt x="8906" y="6371"/>
                  <a:pt x="8906" y="6263"/>
                </a:cubicBezTo>
                <a:lnTo>
                  <a:pt x="8906" y="5930"/>
                </a:lnTo>
                <a:cubicBezTo>
                  <a:pt x="8906" y="5823"/>
                  <a:pt x="8990" y="5751"/>
                  <a:pt x="9085" y="5751"/>
                </a:cubicBezTo>
                <a:lnTo>
                  <a:pt x="9954" y="5751"/>
                </a:lnTo>
                <a:cubicBezTo>
                  <a:pt x="10049" y="5751"/>
                  <a:pt x="10121" y="5668"/>
                  <a:pt x="10121" y="5585"/>
                </a:cubicBezTo>
                <a:cubicBezTo>
                  <a:pt x="10121" y="5489"/>
                  <a:pt x="10049" y="5418"/>
                  <a:pt x="9954" y="5418"/>
                </a:cubicBezTo>
                <a:lnTo>
                  <a:pt x="9085" y="5418"/>
                </a:lnTo>
                <a:cubicBezTo>
                  <a:pt x="8799" y="5418"/>
                  <a:pt x="8573" y="5644"/>
                  <a:pt x="8573" y="5918"/>
                </a:cubicBezTo>
                <a:lnTo>
                  <a:pt x="8573" y="6263"/>
                </a:lnTo>
                <a:cubicBezTo>
                  <a:pt x="8573" y="6478"/>
                  <a:pt x="8668" y="6668"/>
                  <a:pt x="8811" y="6787"/>
                </a:cubicBezTo>
                <a:cubicBezTo>
                  <a:pt x="8990" y="6930"/>
                  <a:pt x="9097" y="7156"/>
                  <a:pt x="9097" y="7394"/>
                </a:cubicBezTo>
                <a:cubicBezTo>
                  <a:pt x="9097" y="7633"/>
                  <a:pt x="8990" y="7859"/>
                  <a:pt x="8799" y="8014"/>
                </a:cubicBezTo>
                <a:cubicBezTo>
                  <a:pt x="8652" y="8124"/>
                  <a:pt x="8477" y="8185"/>
                  <a:pt x="8295" y="8185"/>
                </a:cubicBezTo>
                <a:cubicBezTo>
                  <a:pt x="8241" y="8185"/>
                  <a:pt x="8187" y="8179"/>
                  <a:pt x="8132" y="8168"/>
                </a:cubicBezTo>
                <a:cubicBezTo>
                  <a:pt x="7811" y="8109"/>
                  <a:pt x="7573" y="7859"/>
                  <a:pt x="7513" y="7549"/>
                </a:cubicBezTo>
                <a:cubicBezTo>
                  <a:pt x="7454" y="7264"/>
                  <a:pt x="7561" y="6966"/>
                  <a:pt x="7787" y="6787"/>
                </a:cubicBezTo>
                <a:cubicBezTo>
                  <a:pt x="7930" y="6656"/>
                  <a:pt x="8025" y="6478"/>
                  <a:pt x="8025" y="6263"/>
                </a:cubicBezTo>
                <a:lnTo>
                  <a:pt x="8025" y="5930"/>
                </a:lnTo>
                <a:cubicBezTo>
                  <a:pt x="8025" y="5644"/>
                  <a:pt x="7799" y="5418"/>
                  <a:pt x="7525" y="5418"/>
                </a:cubicBezTo>
                <a:lnTo>
                  <a:pt x="5763" y="5418"/>
                </a:lnTo>
                <a:lnTo>
                  <a:pt x="5763" y="3668"/>
                </a:lnTo>
                <a:cubicBezTo>
                  <a:pt x="5763" y="3561"/>
                  <a:pt x="5858" y="3489"/>
                  <a:pt x="5942" y="3489"/>
                </a:cubicBezTo>
                <a:lnTo>
                  <a:pt x="6299" y="3489"/>
                </a:lnTo>
                <a:cubicBezTo>
                  <a:pt x="6406" y="3489"/>
                  <a:pt x="6501" y="3525"/>
                  <a:pt x="6561" y="3608"/>
                </a:cubicBezTo>
                <a:cubicBezTo>
                  <a:pt x="6783" y="3859"/>
                  <a:pt x="7091" y="4001"/>
                  <a:pt x="7409" y="4001"/>
                </a:cubicBezTo>
                <a:cubicBezTo>
                  <a:pt x="7483" y="4001"/>
                  <a:pt x="7558" y="3993"/>
                  <a:pt x="7632" y="3977"/>
                </a:cubicBezTo>
                <a:cubicBezTo>
                  <a:pt x="8073" y="3906"/>
                  <a:pt x="8430" y="3549"/>
                  <a:pt x="8513" y="3108"/>
                </a:cubicBezTo>
                <a:cubicBezTo>
                  <a:pt x="8585" y="2775"/>
                  <a:pt x="8501" y="2430"/>
                  <a:pt x="8287" y="2156"/>
                </a:cubicBezTo>
                <a:cubicBezTo>
                  <a:pt x="8085" y="1894"/>
                  <a:pt x="7751" y="1739"/>
                  <a:pt x="7430" y="1739"/>
                </a:cubicBezTo>
                <a:cubicBezTo>
                  <a:pt x="7085" y="1739"/>
                  <a:pt x="6775" y="1894"/>
                  <a:pt x="6561" y="2144"/>
                </a:cubicBezTo>
                <a:cubicBezTo>
                  <a:pt x="6501" y="2215"/>
                  <a:pt x="6406" y="2263"/>
                  <a:pt x="6299" y="2263"/>
                </a:cubicBezTo>
                <a:lnTo>
                  <a:pt x="5954" y="2263"/>
                </a:lnTo>
                <a:cubicBezTo>
                  <a:pt x="5846" y="2263"/>
                  <a:pt x="5775" y="2180"/>
                  <a:pt x="5775" y="2084"/>
                </a:cubicBezTo>
                <a:lnTo>
                  <a:pt x="5775" y="1203"/>
                </a:lnTo>
                <a:cubicBezTo>
                  <a:pt x="5775" y="1120"/>
                  <a:pt x="5703" y="1048"/>
                  <a:pt x="5608" y="1048"/>
                </a:cubicBezTo>
                <a:cubicBezTo>
                  <a:pt x="5525" y="1048"/>
                  <a:pt x="5453" y="1120"/>
                  <a:pt x="5453" y="1203"/>
                </a:cubicBezTo>
                <a:lnTo>
                  <a:pt x="5453" y="2084"/>
                </a:lnTo>
                <a:cubicBezTo>
                  <a:pt x="5453" y="2370"/>
                  <a:pt x="5668" y="2596"/>
                  <a:pt x="5954" y="2596"/>
                </a:cubicBezTo>
                <a:lnTo>
                  <a:pt x="6299" y="2596"/>
                </a:lnTo>
                <a:cubicBezTo>
                  <a:pt x="6501" y="2596"/>
                  <a:pt x="6704" y="2501"/>
                  <a:pt x="6823" y="2358"/>
                </a:cubicBezTo>
                <a:cubicBezTo>
                  <a:pt x="6966" y="2180"/>
                  <a:pt x="7192" y="2072"/>
                  <a:pt x="7430" y="2072"/>
                </a:cubicBezTo>
                <a:cubicBezTo>
                  <a:pt x="7668" y="2072"/>
                  <a:pt x="7894" y="2180"/>
                  <a:pt x="8037" y="2370"/>
                </a:cubicBezTo>
                <a:cubicBezTo>
                  <a:pt x="8192" y="2561"/>
                  <a:pt x="8251" y="2799"/>
                  <a:pt x="8204" y="3037"/>
                </a:cubicBezTo>
                <a:cubicBezTo>
                  <a:pt x="8144" y="3346"/>
                  <a:pt x="7894" y="3584"/>
                  <a:pt x="7573" y="3644"/>
                </a:cubicBezTo>
                <a:cubicBezTo>
                  <a:pt x="7519" y="3656"/>
                  <a:pt x="7465" y="3661"/>
                  <a:pt x="7411" y="3661"/>
                </a:cubicBezTo>
                <a:cubicBezTo>
                  <a:pt x="7187" y="3661"/>
                  <a:pt x="6966" y="3564"/>
                  <a:pt x="6823" y="3382"/>
                </a:cubicBezTo>
                <a:cubicBezTo>
                  <a:pt x="6680" y="3227"/>
                  <a:pt x="6501" y="3144"/>
                  <a:pt x="6299" y="3144"/>
                </a:cubicBezTo>
                <a:lnTo>
                  <a:pt x="5942" y="3144"/>
                </a:lnTo>
                <a:cubicBezTo>
                  <a:pt x="5656" y="3144"/>
                  <a:pt x="5430" y="3370"/>
                  <a:pt x="5430" y="3644"/>
                </a:cubicBezTo>
                <a:lnTo>
                  <a:pt x="5430" y="5406"/>
                </a:lnTo>
                <a:lnTo>
                  <a:pt x="3679" y="5406"/>
                </a:lnTo>
                <a:cubicBezTo>
                  <a:pt x="3572" y="5406"/>
                  <a:pt x="3501" y="5311"/>
                  <a:pt x="3501" y="5228"/>
                </a:cubicBezTo>
                <a:lnTo>
                  <a:pt x="3501" y="4870"/>
                </a:lnTo>
                <a:cubicBezTo>
                  <a:pt x="3501" y="4763"/>
                  <a:pt x="3548" y="4656"/>
                  <a:pt x="3620" y="4597"/>
                </a:cubicBezTo>
                <a:cubicBezTo>
                  <a:pt x="3929" y="4335"/>
                  <a:pt x="4084" y="3930"/>
                  <a:pt x="3989" y="3525"/>
                </a:cubicBezTo>
                <a:cubicBezTo>
                  <a:pt x="3918" y="3096"/>
                  <a:pt x="3560" y="2739"/>
                  <a:pt x="3132" y="2656"/>
                </a:cubicBezTo>
                <a:cubicBezTo>
                  <a:pt x="3047" y="2635"/>
                  <a:pt x="2962" y="2626"/>
                  <a:pt x="2879" y="2626"/>
                </a:cubicBezTo>
                <a:cubicBezTo>
                  <a:pt x="2622" y="2626"/>
                  <a:pt x="2377" y="2717"/>
                  <a:pt x="2179" y="2870"/>
                </a:cubicBezTo>
                <a:cubicBezTo>
                  <a:pt x="1905" y="3084"/>
                  <a:pt x="1763" y="3406"/>
                  <a:pt x="1763" y="3739"/>
                </a:cubicBezTo>
                <a:cubicBezTo>
                  <a:pt x="1763" y="4085"/>
                  <a:pt x="1905" y="4394"/>
                  <a:pt x="2155" y="4597"/>
                </a:cubicBezTo>
                <a:cubicBezTo>
                  <a:pt x="2239" y="4656"/>
                  <a:pt x="2274" y="4763"/>
                  <a:pt x="2274" y="4870"/>
                </a:cubicBezTo>
                <a:lnTo>
                  <a:pt x="2274" y="5216"/>
                </a:lnTo>
                <a:cubicBezTo>
                  <a:pt x="2274" y="5311"/>
                  <a:pt x="2191" y="5394"/>
                  <a:pt x="2096" y="5394"/>
                </a:cubicBezTo>
                <a:lnTo>
                  <a:pt x="346" y="5394"/>
                </a:lnTo>
                <a:lnTo>
                  <a:pt x="346" y="870"/>
                </a:lnTo>
                <a:cubicBezTo>
                  <a:pt x="346" y="572"/>
                  <a:pt x="584" y="334"/>
                  <a:pt x="881" y="334"/>
                </a:cubicBezTo>
                <a:lnTo>
                  <a:pt x="5418" y="334"/>
                </a:lnTo>
                <a:lnTo>
                  <a:pt x="5418" y="513"/>
                </a:lnTo>
                <a:cubicBezTo>
                  <a:pt x="5418" y="596"/>
                  <a:pt x="5489" y="667"/>
                  <a:pt x="5584" y="667"/>
                </a:cubicBezTo>
                <a:cubicBezTo>
                  <a:pt x="5680" y="667"/>
                  <a:pt x="5751" y="596"/>
                  <a:pt x="5751" y="513"/>
                </a:cubicBezTo>
                <a:lnTo>
                  <a:pt x="5751" y="334"/>
                </a:lnTo>
                <a:close/>
                <a:moveTo>
                  <a:pt x="870" y="1"/>
                </a:moveTo>
                <a:cubicBezTo>
                  <a:pt x="393" y="1"/>
                  <a:pt x="0" y="394"/>
                  <a:pt x="0" y="870"/>
                </a:cubicBezTo>
                <a:lnTo>
                  <a:pt x="0" y="10276"/>
                </a:lnTo>
                <a:cubicBezTo>
                  <a:pt x="0" y="10752"/>
                  <a:pt x="393" y="11133"/>
                  <a:pt x="870" y="11133"/>
                </a:cubicBezTo>
                <a:lnTo>
                  <a:pt x="10275" y="11133"/>
                </a:lnTo>
                <a:cubicBezTo>
                  <a:pt x="10752" y="11133"/>
                  <a:pt x="11133" y="10752"/>
                  <a:pt x="11133" y="10276"/>
                </a:cubicBezTo>
                <a:lnTo>
                  <a:pt x="11133" y="870"/>
                </a:lnTo>
                <a:cubicBezTo>
                  <a:pt x="11133" y="394"/>
                  <a:pt x="10752" y="1"/>
                  <a:pt x="10275" y="1"/>
                </a:cubicBezTo>
                <a:close/>
              </a:path>
            </a:pathLst>
          </a:cu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943189" y="2218428"/>
            <a:ext cx="1512168" cy="522018"/>
          </a:xfrm>
          <a:prstGeom prst="round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Google Shape;831;p56"/>
          <p:cNvSpPr txBox="1">
            <a:spLocks/>
          </p:cNvSpPr>
          <p:nvPr/>
        </p:nvSpPr>
        <p:spPr>
          <a:xfrm>
            <a:off x="755576" y="2067694"/>
            <a:ext cx="1872208" cy="64807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dirty="0">
                <a:ln>
                  <a:solidFill>
                    <a:schemeClr val="bg1"/>
                  </a:solidFill>
                </a:ln>
                <a:latin typeface="Marvin" panose="02000000000000000000" pitchFamily="2" charset="0"/>
              </a:rPr>
              <a:t>Состав</a:t>
            </a:r>
            <a:endParaRPr lang="en-US" sz="3600" dirty="0">
              <a:ln>
                <a:solidFill>
                  <a:schemeClr val="bg1"/>
                </a:solidFill>
              </a:ln>
              <a:latin typeface="Marvin" panose="02000000000000000000" pitchFamily="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9625" y="2859782"/>
            <a:ext cx="225414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002060"/>
                </a:solidFill>
                <a:latin typeface="Marvin" panose="02000000000000000000" pitchFamily="2" charset="0"/>
              </a:rPr>
              <a:t>Углерод 83-87 %</a:t>
            </a:r>
          </a:p>
          <a:p>
            <a:pPr marL="285750" indent="-28575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002060"/>
                </a:solidFill>
                <a:latin typeface="Marvin" panose="02000000000000000000" pitchFamily="2" charset="0"/>
              </a:rPr>
              <a:t>Водород 11,5-14,5 %</a:t>
            </a:r>
          </a:p>
          <a:p>
            <a:pPr marL="285750" indent="-28575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002060"/>
                </a:solidFill>
                <a:latin typeface="Marvin" panose="02000000000000000000" pitchFamily="2" charset="0"/>
              </a:rPr>
              <a:t>Сера 7-8 %</a:t>
            </a:r>
          </a:p>
          <a:p>
            <a:pPr marL="285750" indent="-28575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002060"/>
                </a:solidFill>
                <a:latin typeface="Marvin" panose="02000000000000000000" pitchFamily="2" charset="0"/>
              </a:rPr>
              <a:t>Кислород 4 %</a:t>
            </a:r>
          </a:p>
          <a:p>
            <a:pPr marL="285750" indent="-28575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002060"/>
                </a:solidFill>
                <a:latin typeface="Marvin" panose="02000000000000000000" pitchFamily="2" charset="0"/>
              </a:rPr>
              <a:t>Азот 2 %</a:t>
            </a:r>
          </a:p>
          <a:p>
            <a:pPr marL="285750" indent="-28575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002060"/>
                </a:solidFill>
                <a:latin typeface="Marvin" panose="02000000000000000000" pitchFamily="2" charset="0"/>
              </a:rPr>
              <a:t>Фосфор до 0,1 %</a:t>
            </a:r>
            <a:endParaRPr lang="ru-RU" sz="1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479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6" grpId="0" animBg="1"/>
      <p:bldP spid="17" grpId="0"/>
      <p:bldP spid="3" grpId="0"/>
      <p:bldP spid="19" grpId="0" animBg="1"/>
      <p:bldP spid="20" grpId="0" animBg="1"/>
      <p:bldP spid="21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ый треугольник 4"/>
          <p:cNvSpPr/>
          <p:nvPr/>
        </p:nvSpPr>
        <p:spPr>
          <a:xfrm rot="10800000">
            <a:off x="3995936" y="0"/>
            <a:ext cx="5148064" cy="3723878"/>
          </a:xfrm>
          <a:prstGeom prst="rtTriangle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001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Google Shape;831;p56"/>
          <p:cNvSpPr txBox="1">
            <a:spLocks/>
          </p:cNvSpPr>
          <p:nvPr/>
        </p:nvSpPr>
        <p:spPr>
          <a:xfrm>
            <a:off x="6192688" y="915566"/>
            <a:ext cx="2987824" cy="100811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/>
            <a:r>
              <a:rPr lang="ru-RU" sz="3600" dirty="0">
                <a:solidFill>
                  <a:srgbClr val="002060"/>
                </a:solidFill>
                <a:latin typeface="Marvin" panose="02000000000000000000" pitchFamily="2" charset="0"/>
              </a:rPr>
              <a:t>Первичная перегонка</a:t>
            </a:r>
            <a:endParaRPr lang="en-US" sz="7200" dirty="0">
              <a:solidFill>
                <a:srgbClr val="002060"/>
              </a:solidFill>
              <a:latin typeface="Marvin" panose="02000000000000000000" pitchFamily="2" charset="0"/>
            </a:endParaRPr>
          </a:p>
        </p:txBody>
      </p:sp>
      <p:sp>
        <p:nvSpPr>
          <p:cNvPr id="6" name="Google Shape;831;p56"/>
          <p:cNvSpPr txBox="1">
            <a:spLocks/>
          </p:cNvSpPr>
          <p:nvPr/>
        </p:nvSpPr>
        <p:spPr>
          <a:xfrm>
            <a:off x="1979712" y="1275606"/>
            <a:ext cx="2987824" cy="64807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3600" dirty="0">
                <a:solidFill>
                  <a:srgbClr val="002060"/>
                </a:solidFill>
                <a:latin typeface="Marvin" panose="02000000000000000000" pitchFamily="2" charset="0"/>
              </a:rPr>
              <a:t>нефть</a:t>
            </a:r>
            <a:endParaRPr lang="en-US" sz="7200" dirty="0">
              <a:solidFill>
                <a:srgbClr val="002060"/>
              </a:solidFill>
              <a:latin typeface="Marvin" panose="02000000000000000000" pitchFamily="2" charset="0"/>
            </a:endParaRPr>
          </a:p>
        </p:txBody>
      </p:sp>
      <p:pic>
        <p:nvPicPr>
          <p:cNvPr id="2050" name="Picture 2" descr="C:\Users\alena\Desktop\207-2077741_water-drop-free-nature-icons-svg-psd-png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01559" y="495536"/>
            <a:ext cx="898126" cy="78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alena\Desktop\207-2077741_water-drop-free-nature-icons-svg-psd-png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6952" y="-68170"/>
            <a:ext cx="1075466" cy="938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 flipH="1">
            <a:off x="3482702" y="1851670"/>
            <a:ext cx="9178" cy="794395"/>
          </a:xfrm>
          <a:prstGeom prst="line">
            <a:avLst/>
          </a:prstGeom>
          <a:ln>
            <a:headEnd type="oval"/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971600" y="2067694"/>
            <a:ext cx="5040560" cy="0"/>
          </a:xfrm>
          <a:prstGeom prst="line">
            <a:avLst/>
          </a:prstGeom>
          <a:ln>
            <a:headEnd type="non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971600" y="2067694"/>
            <a:ext cx="0" cy="576064"/>
          </a:xfrm>
          <a:prstGeom prst="line">
            <a:avLst/>
          </a:prstGeom>
          <a:ln>
            <a:headEnd type="none"/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012160" y="2067694"/>
            <a:ext cx="0" cy="576064"/>
          </a:xfrm>
          <a:prstGeom prst="line">
            <a:avLst/>
          </a:prstGeom>
          <a:ln>
            <a:headEnd type="none"/>
            <a:tailEnd type="oval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Google Shape;831;p56"/>
          <p:cNvSpPr txBox="1">
            <a:spLocks/>
          </p:cNvSpPr>
          <p:nvPr/>
        </p:nvSpPr>
        <p:spPr>
          <a:xfrm>
            <a:off x="-108520" y="2502049"/>
            <a:ext cx="2259984" cy="107781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Подготовка нефти </a:t>
            </a:r>
            <a:b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</a:br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к первичной перегонке</a:t>
            </a:r>
            <a:endParaRPr lang="en-US" sz="3600" dirty="0">
              <a:solidFill>
                <a:srgbClr val="002060"/>
              </a:solidFill>
              <a:latin typeface="Marvin" panose="02000000000000000000" pitchFamily="2" charset="0"/>
            </a:endParaRPr>
          </a:p>
        </p:txBody>
      </p:sp>
      <p:pic>
        <p:nvPicPr>
          <p:cNvPr id="26" name="Picture 2" descr="C:\Users\alena\Desktop\207-2077741_water-drop-free-nature-icons-svg-psd-png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685" y="795926"/>
            <a:ext cx="385333" cy="33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Google Shape;831;p56"/>
          <p:cNvSpPr txBox="1">
            <a:spLocks/>
          </p:cNvSpPr>
          <p:nvPr/>
        </p:nvSpPr>
        <p:spPr>
          <a:xfrm>
            <a:off x="1835696" y="2427734"/>
            <a:ext cx="3384376" cy="93149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Первичная и вторичная переработка нефти и газа</a:t>
            </a:r>
            <a:endParaRPr lang="en-US" sz="3600" dirty="0">
              <a:solidFill>
                <a:srgbClr val="002060"/>
              </a:solidFill>
              <a:latin typeface="Marvin" panose="02000000000000000000" pitchFamily="2" charset="0"/>
            </a:endParaRPr>
          </a:p>
        </p:txBody>
      </p:sp>
      <p:sp>
        <p:nvSpPr>
          <p:cNvPr id="33" name="Google Shape;831;p56"/>
          <p:cNvSpPr txBox="1">
            <a:spLocks/>
          </p:cNvSpPr>
          <p:nvPr/>
        </p:nvSpPr>
        <p:spPr>
          <a:xfrm>
            <a:off x="4882168" y="2607754"/>
            <a:ext cx="2498144" cy="756084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Очистка полученных нефтепродуктов</a:t>
            </a:r>
            <a:endParaRPr lang="en-US" sz="3600" dirty="0">
              <a:solidFill>
                <a:srgbClr val="002060"/>
              </a:solidFill>
              <a:latin typeface="Marvin" panose="02000000000000000000" pitchFamily="2" charset="0"/>
            </a:endParaRPr>
          </a:p>
        </p:txBody>
      </p:sp>
      <p:pic>
        <p:nvPicPr>
          <p:cNvPr id="2051" name="Picture 3" descr="C:\Users\alena\Desktop\kisspng-berogailu-illustration-oil-pipeline-5a9ad497d22b9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0" y="3649562"/>
            <a:ext cx="1899520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lena\Desktop\absfac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159149"/>
            <a:ext cx="2520279" cy="1818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lena\Desktop\petroleum-machinery-factory_18591-6017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758" y="2940550"/>
            <a:ext cx="2363562" cy="236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725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  <p:bldP spid="32" grpId="0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2634166" y="1300692"/>
            <a:ext cx="4117906" cy="2423186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ый треугольник 4"/>
          <p:cNvSpPr/>
          <p:nvPr/>
        </p:nvSpPr>
        <p:spPr>
          <a:xfrm flipH="1">
            <a:off x="4001077" y="1419622"/>
            <a:ext cx="5148064" cy="3723878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001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8" name="Google Shape;831;p56"/>
          <p:cNvSpPr txBox="1">
            <a:spLocks/>
          </p:cNvSpPr>
          <p:nvPr/>
        </p:nvSpPr>
        <p:spPr>
          <a:xfrm>
            <a:off x="6155095" y="3507854"/>
            <a:ext cx="2987824" cy="100811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/>
            <a:r>
              <a:rPr lang="ru-RU" sz="3600" dirty="0">
                <a:solidFill>
                  <a:srgbClr val="002060"/>
                </a:solidFill>
                <a:latin typeface="Marvin" panose="02000000000000000000" pitchFamily="2" charset="0"/>
              </a:rPr>
              <a:t>Первичная перегонка</a:t>
            </a:r>
            <a:endParaRPr lang="en-US" sz="7200" dirty="0">
              <a:solidFill>
                <a:srgbClr val="002060"/>
              </a:solidFill>
              <a:latin typeface="Marvin" panose="02000000000000000000" pitchFamily="2" charset="0"/>
            </a:endParaRPr>
          </a:p>
        </p:txBody>
      </p:sp>
      <p:pic>
        <p:nvPicPr>
          <p:cNvPr id="3074" name="Picture 2" descr="C:\Users\alena\Desktop\img-bitum-03 (1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5696" y="1686322"/>
            <a:ext cx="3539681" cy="3190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 flipV="1">
            <a:off x="484936" y="1131591"/>
            <a:ext cx="0" cy="2367049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Капля 8"/>
          <p:cNvSpPr/>
          <p:nvPr/>
        </p:nvSpPr>
        <p:spPr>
          <a:xfrm rot="8178956">
            <a:off x="268912" y="610896"/>
            <a:ext cx="432048" cy="432048"/>
          </a:xfrm>
          <a:prstGeom prst="teardrop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40920" y="659472"/>
            <a:ext cx="48422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C000"/>
                </a:solidFill>
                <a:latin typeface="Marvin" panose="02000000000000000000" pitchFamily="2" charset="0"/>
              </a:rPr>
              <a:t>1</a:t>
            </a:r>
            <a:endParaRPr lang="ru-RU" sz="2000" dirty="0">
              <a:solidFill>
                <a:srgbClr val="FFC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83900">
            <a:off x="4569821" y="473252"/>
            <a:ext cx="4117906" cy="875718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 rot="265205">
            <a:off x="4559243" y="522530"/>
            <a:ext cx="416434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1"/>
                </a:solidFill>
                <a:latin typeface="Marvin" panose="02000000000000000000" pitchFamily="2" charset="0"/>
              </a:rPr>
              <a:t>Цель: очистка от примесей, удаление легких углеводородов, обессоливание и обезвоживание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587732" y="1313426"/>
            <a:ext cx="416434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Что происходит:</a:t>
            </a:r>
          </a:p>
          <a:p>
            <a:pPr>
              <a:spcBef>
                <a:spcPts val="600"/>
              </a:spcBef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Нефть поступает из сырьевых резервуаров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Нефть смешивается с водой – </a:t>
            </a:r>
          </a:p>
          <a:p>
            <a:pPr>
              <a:buClr>
                <a:schemeClr val="bg1"/>
              </a:buClr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все соли растворяются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Поступает на </a:t>
            </a:r>
            <a:r>
              <a:rPr lang="ru-RU" dirty="0" err="1">
                <a:solidFill>
                  <a:srgbClr val="FFC000"/>
                </a:solidFill>
                <a:latin typeface="Marvin" panose="02000000000000000000" pitchFamily="2" charset="0"/>
              </a:rPr>
              <a:t>элоу</a:t>
            </a:r>
            <a:endParaRPr lang="ru-RU" dirty="0">
              <a:solidFill>
                <a:srgbClr val="FFC000"/>
              </a:solidFill>
              <a:latin typeface="Marvin" panose="02000000000000000000" pitchFamily="2" charset="0"/>
            </a:endParaRP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Воздействие током высокого напряжения (25 </a:t>
            </a:r>
            <a:r>
              <a:rPr lang="ru-RU" dirty="0" err="1">
                <a:solidFill>
                  <a:srgbClr val="FFC000"/>
                </a:solidFill>
                <a:latin typeface="Marvin" panose="02000000000000000000" pitchFamily="2" charset="0"/>
              </a:rPr>
              <a:t>кв</a:t>
            </a: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)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Вода откачивается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88191" y="583998"/>
            <a:ext cx="2354938" cy="522018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187624" y="673031"/>
            <a:ext cx="1730603" cy="30777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подготовка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4" name="Дуга 23"/>
          <p:cNvSpPr/>
          <p:nvPr/>
        </p:nvSpPr>
        <p:spPr>
          <a:xfrm rot="15115630">
            <a:off x="1809539" y="3406838"/>
            <a:ext cx="1496412" cy="1779888"/>
          </a:xfrm>
          <a:prstGeom prst="arc">
            <a:avLst>
              <a:gd name="adj1" fmla="val 7800903"/>
              <a:gd name="adj2" fmla="val 16727647"/>
            </a:avLst>
          </a:prstGeom>
          <a:ln>
            <a:prstDash val="dash"/>
            <a:headEnd type="none"/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 rot="507221">
            <a:off x="3143206" y="4099435"/>
            <a:ext cx="1936092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900" dirty="0" err="1">
                <a:solidFill>
                  <a:srgbClr val="FFFFFF"/>
                </a:solidFill>
                <a:latin typeface="Marvin" panose="02000000000000000000" pitchFamily="2" charset="0"/>
              </a:rPr>
              <a:t>Элоу</a:t>
            </a:r>
            <a:r>
              <a:rPr lang="ru-RU" sz="900" dirty="0">
                <a:solidFill>
                  <a:srgbClr val="FFFFFF"/>
                </a:solidFill>
                <a:latin typeface="Marvin" panose="02000000000000000000" pitchFamily="2" charset="0"/>
              </a:rPr>
              <a:t> – электрообессоливающая и обезвоживающая установка</a:t>
            </a:r>
            <a:endParaRPr lang="ru-RU" sz="9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4074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ый треугольник 23"/>
          <p:cNvSpPr/>
          <p:nvPr/>
        </p:nvSpPr>
        <p:spPr>
          <a:xfrm rot="5400000" flipH="1">
            <a:off x="-2494165" y="-416583"/>
            <a:ext cx="5963017" cy="5976665"/>
          </a:xfrm>
          <a:prstGeom prst="rt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001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23" name="Прямоугольный треугольник 22"/>
          <p:cNvSpPr/>
          <p:nvPr/>
        </p:nvSpPr>
        <p:spPr>
          <a:xfrm rot="16200000" flipH="1">
            <a:off x="3432658" y="-266604"/>
            <a:ext cx="5963017" cy="5676707"/>
          </a:xfrm>
          <a:prstGeom prst="rt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001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7504" y="115095"/>
            <a:ext cx="3751501" cy="808997"/>
          </a:xfrm>
          <a:prstGeom prst="round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Google Shape;831;p56"/>
          <p:cNvSpPr txBox="1">
            <a:spLocks/>
          </p:cNvSpPr>
          <p:nvPr/>
        </p:nvSpPr>
        <p:spPr>
          <a:xfrm>
            <a:off x="107503" y="123478"/>
            <a:ext cx="3751501" cy="88100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2400" dirty="0">
                <a:ln>
                  <a:solidFill>
                    <a:schemeClr val="bg1"/>
                  </a:solidFill>
                </a:ln>
                <a:latin typeface="Marvin" panose="02000000000000000000" pitchFamily="2" charset="0"/>
              </a:rPr>
              <a:t>Ректификационная колонна</a:t>
            </a:r>
            <a:endParaRPr lang="en-US" sz="5400" dirty="0">
              <a:ln>
                <a:solidFill>
                  <a:schemeClr val="bg1"/>
                </a:solidFill>
              </a:ln>
              <a:latin typeface="Marvin" panose="02000000000000000000" pitchFamily="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275606"/>
            <a:ext cx="3603872" cy="11695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Перегонка происходит 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в ректификационных колоннах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При нагревании нефти в колонне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Происходит разделение 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на фракции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1" name="Google Shape;831;p56"/>
          <p:cNvSpPr txBox="1">
            <a:spLocks/>
          </p:cNvSpPr>
          <p:nvPr/>
        </p:nvSpPr>
        <p:spPr>
          <a:xfrm>
            <a:off x="2806200" y="2346020"/>
            <a:ext cx="1872208" cy="64807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Marvin" panose="02000000000000000000" pitchFamily="2" charset="0"/>
              </a:rPr>
              <a:t>Состав</a:t>
            </a:r>
            <a:endParaRPr lang="en-US" sz="3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Marvin" panose="02000000000000000000" pitchFamily="2" charset="0"/>
            </a:endParaRPr>
          </a:p>
        </p:txBody>
      </p:sp>
      <p:pic>
        <p:nvPicPr>
          <p:cNvPr id="1026" name="Picture 2" descr="C:\Users\alena\Desktop\file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26" t="3246" r="38222"/>
          <a:stretch/>
        </p:blipFill>
        <p:spPr bwMode="auto">
          <a:xfrm>
            <a:off x="3760505" y="481593"/>
            <a:ext cx="1528328" cy="4736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Скругленный прямоугольник 24"/>
          <p:cNvSpPr/>
          <p:nvPr/>
        </p:nvSpPr>
        <p:spPr>
          <a:xfrm>
            <a:off x="2996918" y="1049876"/>
            <a:ext cx="782994" cy="271198"/>
          </a:xfrm>
          <a:prstGeom prst="round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996918" y="2071064"/>
            <a:ext cx="782994" cy="271198"/>
          </a:xfrm>
          <a:prstGeom prst="round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2771800" y="3145185"/>
            <a:ext cx="909819" cy="271198"/>
          </a:xfrm>
          <a:prstGeom prst="round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2699792" y="4083918"/>
            <a:ext cx="919944" cy="432048"/>
          </a:xfrm>
          <a:prstGeom prst="round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5182464" y="1049876"/>
            <a:ext cx="782994" cy="271198"/>
          </a:xfrm>
          <a:prstGeom prst="round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5434492" y="1916898"/>
            <a:ext cx="1224136" cy="598992"/>
          </a:xfrm>
          <a:prstGeom prst="round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5398488" y="3073177"/>
            <a:ext cx="1224136" cy="496979"/>
          </a:xfrm>
          <a:prstGeom prst="round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5254472" y="4157253"/>
            <a:ext cx="1008112" cy="276999"/>
          </a:xfrm>
          <a:prstGeom prst="round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2915816" y="1049876"/>
            <a:ext cx="936102" cy="27699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Marvin" panose="02000000000000000000" pitchFamily="2" charset="0"/>
              </a:rPr>
              <a:t>До 80°С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2915818" y="2071064"/>
            <a:ext cx="936102" cy="27699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Marvin" panose="02000000000000000000" pitchFamily="2" charset="0"/>
              </a:rPr>
              <a:t>80-200°С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2735797" y="3138108"/>
            <a:ext cx="1044115" cy="27699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Marvin" panose="02000000000000000000" pitchFamily="2" charset="0"/>
              </a:rPr>
              <a:t>200-360°С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2663789" y="4054301"/>
            <a:ext cx="1044115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latin typeface="Marvin" panose="02000000000000000000" pitchFamily="2" charset="0"/>
              </a:rPr>
              <a:t>Свыше 360°С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5148066" y="1049876"/>
            <a:ext cx="936102" cy="27699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latin typeface="Marvin" panose="02000000000000000000" pitchFamily="2" charset="0"/>
              </a:rPr>
              <a:t>газ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5362484" y="1975830"/>
            <a:ext cx="1296144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latin typeface="Marvin" panose="02000000000000000000" pitchFamily="2" charset="0"/>
              </a:rPr>
              <a:t>Бензиновая фракция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5372592" y="3073178"/>
            <a:ext cx="1296144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latin typeface="Marvin" panose="02000000000000000000" pitchFamily="2" charset="0"/>
              </a:rPr>
              <a:t>Дизельная фракция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5148064" y="4146220"/>
            <a:ext cx="1296144" cy="27699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latin typeface="Marvin" panose="02000000000000000000" pitchFamily="2" charset="0"/>
              </a:rPr>
              <a:t>мазут</a:t>
            </a:r>
          </a:p>
        </p:txBody>
      </p:sp>
      <p:pic>
        <p:nvPicPr>
          <p:cNvPr id="43" name="Picture 4" descr="C:\Users\alena\Desktop\cute-transport-icons-vector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42" t="72804" r="22049" b="3952"/>
          <a:stretch/>
        </p:blipFill>
        <p:spPr bwMode="auto">
          <a:xfrm flipH="1">
            <a:off x="-69279" y="3820616"/>
            <a:ext cx="1869173" cy="1251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" descr="C:\Users\alena\Desktop\cute-transport-icons-vector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33" t="36327" r="50099" b="33813"/>
          <a:stretch/>
        </p:blipFill>
        <p:spPr bwMode="auto">
          <a:xfrm flipH="1">
            <a:off x="1043022" y="2362712"/>
            <a:ext cx="1513743" cy="1538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Прямоугольник 46"/>
          <p:cNvSpPr/>
          <p:nvPr/>
        </p:nvSpPr>
        <p:spPr>
          <a:xfrm rot="5400000">
            <a:off x="5613849" y="2080893"/>
            <a:ext cx="5249496" cy="875718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4" name="Picture 4" descr="C:\Users\alena\Desktop\cute-transport-icons-vector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9" t="67815" r="71485" b="3952"/>
          <a:stretch/>
        </p:blipFill>
        <p:spPr bwMode="auto">
          <a:xfrm>
            <a:off x="6615601" y="3901074"/>
            <a:ext cx="1668674" cy="1229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" descr="C:\Users\alena\Desktop\cute-transport-icons-vector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59" t="2360" r="48583" b="65944"/>
          <a:stretch/>
        </p:blipFill>
        <p:spPr bwMode="auto">
          <a:xfrm flipH="1">
            <a:off x="6262584" y="175862"/>
            <a:ext cx="1931034" cy="1766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23928" y="3147814"/>
            <a:ext cx="49632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Чем выше </a:t>
            </a:r>
          </a:p>
          <a:p>
            <a:pPr algn="r"/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поднимается </a:t>
            </a:r>
          </a:p>
          <a:p>
            <a:pPr algn="r"/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вещество, тем меньшую </a:t>
            </a:r>
          </a:p>
          <a:p>
            <a:pPr algn="r"/>
            <a:r>
              <a:rPr lang="ru-RU" dirty="0">
                <a:solidFill>
                  <a:srgbClr val="002060"/>
                </a:solidFill>
                <a:latin typeface="Marvin" panose="02000000000000000000" pitchFamily="2" charset="0"/>
              </a:rPr>
              <a:t>температуру кипения оно имеет</a:t>
            </a:r>
          </a:p>
        </p:txBody>
      </p:sp>
    </p:spTree>
    <p:extLst>
      <p:ext uri="{BB962C8B-B14F-4D97-AF65-F5344CB8AC3E}">
        <p14:creationId xmlns:p14="http://schemas.microsoft.com/office/powerpoint/2010/main" val="25839078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2634166" y="1300692"/>
            <a:ext cx="4117906" cy="256453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ый треугольник 4"/>
          <p:cNvSpPr/>
          <p:nvPr/>
        </p:nvSpPr>
        <p:spPr>
          <a:xfrm flipH="1">
            <a:off x="4001077" y="1419622"/>
            <a:ext cx="5148064" cy="3723878"/>
          </a:xfrm>
          <a:prstGeom prst="rt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001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8" name="Google Shape;831;p56"/>
          <p:cNvSpPr txBox="1">
            <a:spLocks/>
          </p:cNvSpPr>
          <p:nvPr/>
        </p:nvSpPr>
        <p:spPr>
          <a:xfrm>
            <a:off x="6155095" y="3507854"/>
            <a:ext cx="2987824" cy="100811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/>
            <a:r>
              <a:rPr lang="ru-RU" sz="3600" dirty="0">
                <a:solidFill>
                  <a:schemeClr val="bg1"/>
                </a:solidFill>
                <a:latin typeface="Marvin" panose="02000000000000000000" pitchFamily="2" charset="0"/>
              </a:rPr>
              <a:t>Первичная перегонка</a:t>
            </a:r>
            <a:endParaRPr lang="en-US" sz="7200" dirty="0">
              <a:solidFill>
                <a:schemeClr val="bg1"/>
              </a:solidFill>
              <a:latin typeface="Marvin" panose="02000000000000000000" pitchFamily="2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flipV="1">
            <a:off x="484936" y="1131592"/>
            <a:ext cx="0" cy="2015057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Капля 8"/>
          <p:cNvSpPr/>
          <p:nvPr/>
        </p:nvSpPr>
        <p:spPr>
          <a:xfrm rot="8178956">
            <a:off x="268912" y="610896"/>
            <a:ext cx="432048" cy="432048"/>
          </a:xfrm>
          <a:prstGeom prst="teardrop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25969" y="659472"/>
            <a:ext cx="645631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C000"/>
                </a:solidFill>
                <a:latin typeface="Marvin" panose="02000000000000000000" pitchFamily="2" charset="0"/>
              </a:rPr>
              <a:t>2</a:t>
            </a:r>
            <a:endParaRPr lang="ru-RU" sz="2000" dirty="0">
              <a:solidFill>
                <a:srgbClr val="FFC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83900">
            <a:off x="4569821" y="473252"/>
            <a:ext cx="4117906" cy="87571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 rot="265205">
            <a:off x="4559243" y="522530"/>
            <a:ext cx="416434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Цель: Выделение из нефти различных фракций – бензин, реактивное топливо, дизельное топливо, мазут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587732" y="1313426"/>
            <a:ext cx="4164340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Что происходит: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 Подвод тепла в нижнюю часть колонны, отвод – с верхней части 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 Сверху колонны отводится бензиновая фракция в виде паров, </a:t>
            </a:r>
            <a:b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</a:br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и пары керосиновой и дизельных фракций конденсируются в соответствующих частях колонны</a:t>
            </a:r>
            <a:b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</a:br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и выводятся, мазут остается жидким и откачивается с низа колонны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88190" y="583998"/>
            <a:ext cx="2559673" cy="522018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790359" y="673031"/>
            <a:ext cx="2764169" cy="3077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Атмосферная перегонка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4" name="Picture 2" descr="C:\Users\alena\Desktop\industrial-oil-refinery-6-0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179281" y="2417209"/>
            <a:ext cx="4733810" cy="2918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 rot="21345333">
            <a:off x="584662" y="1290500"/>
            <a:ext cx="1936092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900" dirty="0">
                <a:solidFill>
                  <a:srgbClr val="FFFFFF"/>
                </a:solidFill>
                <a:latin typeface="Marvin" panose="02000000000000000000" pitchFamily="2" charset="0"/>
              </a:rPr>
              <a:t>Ректификационная колонна установки атмосферной перегонки нефти</a:t>
            </a:r>
            <a:endParaRPr lang="ru-RU" sz="900" dirty="0">
              <a:solidFill>
                <a:srgbClr val="FFFFFF"/>
              </a:solidFill>
            </a:endParaRPr>
          </a:p>
        </p:txBody>
      </p:sp>
      <p:sp>
        <p:nvSpPr>
          <p:cNvPr id="17" name="Дуга 16"/>
          <p:cNvSpPr/>
          <p:nvPr/>
        </p:nvSpPr>
        <p:spPr>
          <a:xfrm rot="10800000">
            <a:off x="224049" y="1687768"/>
            <a:ext cx="1128282" cy="1458881"/>
          </a:xfrm>
          <a:prstGeom prst="arc">
            <a:avLst>
              <a:gd name="adj1" fmla="val 7800903"/>
              <a:gd name="adj2" fmla="val 13328605"/>
            </a:avLst>
          </a:prstGeom>
          <a:ln>
            <a:prstDash val="dash"/>
            <a:headEnd type="none"/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209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3131840" y="1340421"/>
            <a:ext cx="4117906" cy="141507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ый треугольник 4"/>
          <p:cNvSpPr/>
          <p:nvPr/>
        </p:nvSpPr>
        <p:spPr>
          <a:xfrm flipH="1">
            <a:off x="4001077" y="1419622"/>
            <a:ext cx="5148064" cy="3723878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001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8" name="Google Shape;831;p56"/>
          <p:cNvSpPr txBox="1">
            <a:spLocks/>
          </p:cNvSpPr>
          <p:nvPr/>
        </p:nvSpPr>
        <p:spPr>
          <a:xfrm>
            <a:off x="6155095" y="3507854"/>
            <a:ext cx="2987824" cy="100811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/>
            <a:r>
              <a:rPr lang="ru-RU" sz="3600" dirty="0">
                <a:solidFill>
                  <a:srgbClr val="002060"/>
                </a:solidFill>
                <a:latin typeface="Marvin" panose="02000000000000000000" pitchFamily="2" charset="0"/>
              </a:rPr>
              <a:t>Первичная перегонка</a:t>
            </a:r>
            <a:endParaRPr lang="en-US" sz="7200" dirty="0">
              <a:solidFill>
                <a:srgbClr val="002060"/>
              </a:solidFill>
              <a:latin typeface="Marvin" panose="02000000000000000000" pitchFamily="2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flipH="1" flipV="1">
            <a:off x="484936" y="1131592"/>
            <a:ext cx="39175" cy="2367048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Капля 8"/>
          <p:cNvSpPr/>
          <p:nvPr/>
        </p:nvSpPr>
        <p:spPr>
          <a:xfrm rot="8178956">
            <a:off x="268912" y="610896"/>
            <a:ext cx="432048" cy="432048"/>
          </a:xfrm>
          <a:prstGeom prst="teardrop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659472"/>
            <a:ext cx="48422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C000"/>
                </a:solidFill>
                <a:latin typeface="Marvin" panose="02000000000000000000" pitchFamily="2" charset="0"/>
              </a:rPr>
              <a:t>3</a:t>
            </a:r>
            <a:endParaRPr lang="ru-RU" sz="2000" dirty="0">
              <a:solidFill>
                <a:srgbClr val="FFC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83900">
            <a:off x="4569821" y="473252"/>
            <a:ext cx="4117906" cy="875718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 rot="265205">
            <a:off x="4559243" y="414809"/>
            <a:ext cx="41643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1"/>
                </a:solidFill>
                <a:latin typeface="Marvin" panose="02000000000000000000" pitchFamily="2" charset="0"/>
              </a:rPr>
              <a:t>Цель: отгонка из мазута пригодных в нефтехимии фракций. </a:t>
            </a:r>
          </a:p>
          <a:p>
            <a:r>
              <a:rPr lang="ru-RU" dirty="0">
                <a:solidFill>
                  <a:schemeClr val="tx1"/>
                </a:solidFill>
                <a:latin typeface="Marvin" panose="02000000000000000000" pitchFamily="2" charset="0"/>
              </a:rPr>
              <a:t>Остаток – гудрон </a:t>
            </a:r>
          </a:p>
          <a:p>
            <a:r>
              <a:rPr lang="ru-RU" dirty="0">
                <a:solidFill>
                  <a:schemeClr val="tx1"/>
                </a:solidFill>
                <a:latin typeface="Marvin" panose="02000000000000000000" pitchFamily="2" charset="0"/>
              </a:rPr>
              <a:t>(сырье для получения битума)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143964" y="1392327"/>
            <a:ext cx="41643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Что происходит:</a:t>
            </a:r>
          </a:p>
          <a:p>
            <a:pPr>
              <a:spcBef>
                <a:spcPts val="600"/>
              </a:spcBef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Технологический процесс ведется под вакуумом, в емкостных аппаратах избыточное давление </a:t>
            </a:r>
            <a:b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</a:b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не превышает 0,07 Мпа</a:t>
            </a:r>
          </a:p>
        </p:txBody>
      </p:sp>
      <p:sp>
        <p:nvSpPr>
          <p:cNvPr id="37" name="Прямоугольник 36"/>
          <p:cNvSpPr/>
          <p:nvPr/>
        </p:nvSpPr>
        <p:spPr>
          <a:xfrm rot="21279972">
            <a:off x="549961" y="1480916"/>
            <a:ext cx="1936092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900" dirty="0">
                <a:solidFill>
                  <a:srgbClr val="FFFFFF"/>
                </a:solidFill>
                <a:latin typeface="Marvin" panose="02000000000000000000" pitchFamily="2" charset="0"/>
              </a:rPr>
              <a:t>Колонна вакуумной перегонки установки атмосферно вакуумной перегонки нефти</a:t>
            </a:r>
            <a:endParaRPr lang="ru-RU" sz="900" dirty="0">
              <a:solidFill>
                <a:srgbClr val="FFFFFF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788190" y="627534"/>
            <a:ext cx="2847705" cy="5220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825143" y="751805"/>
            <a:ext cx="3026777" cy="3077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Вакуумная дистилляция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122" name="Picture 2" descr="C:\Users\alena\Desktop\maxim-shevchuk-fonforwe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6497" y="2715766"/>
            <a:ext cx="502746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Дуга 1"/>
          <p:cNvSpPr/>
          <p:nvPr/>
        </p:nvSpPr>
        <p:spPr>
          <a:xfrm>
            <a:off x="1726462" y="1703403"/>
            <a:ext cx="1224137" cy="1296144"/>
          </a:xfrm>
          <a:prstGeom prst="arc">
            <a:avLst>
              <a:gd name="adj1" fmla="val 16200000"/>
              <a:gd name="adj2" fmla="val 3796783"/>
            </a:avLst>
          </a:prstGeom>
          <a:ln>
            <a:prstDash val="dash"/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20514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25986" y="771551"/>
            <a:ext cx="4446013" cy="4342636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ый треугольник 4"/>
          <p:cNvSpPr/>
          <p:nvPr/>
        </p:nvSpPr>
        <p:spPr>
          <a:xfrm rot="16200000" flipH="1">
            <a:off x="3282680" y="-589777"/>
            <a:ext cx="5963017" cy="5976665"/>
          </a:xfrm>
          <a:prstGeom prst="rt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001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cxnSp>
        <p:nvCxnSpPr>
          <p:cNvPr id="4" name="Прямая соединительная линия 3"/>
          <p:cNvCxnSpPr>
            <a:endCxn id="9" idx="7"/>
          </p:cNvCxnSpPr>
          <p:nvPr/>
        </p:nvCxnSpPr>
        <p:spPr>
          <a:xfrm flipH="1" flipV="1">
            <a:off x="6652935" y="2318501"/>
            <a:ext cx="38291" cy="147738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Капля 8"/>
          <p:cNvSpPr/>
          <p:nvPr/>
        </p:nvSpPr>
        <p:spPr>
          <a:xfrm rot="8178956">
            <a:off x="6443927" y="1797054"/>
            <a:ext cx="432048" cy="432048"/>
          </a:xfrm>
          <a:prstGeom prst="teardrop">
            <a:avLst/>
          </a:prstGeom>
          <a:solidFill>
            <a:srgbClr val="00206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444208" y="1845630"/>
            <a:ext cx="64563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C000"/>
                </a:solidFill>
                <a:latin typeface="Marvin" panose="02000000000000000000" pitchFamily="2" charset="0"/>
              </a:rPr>
              <a:t>4</a:t>
            </a:r>
            <a:endParaRPr lang="ru-RU" sz="2000" dirty="0">
              <a:solidFill>
                <a:srgbClr val="FFC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1381292">
            <a:off x="95796" y="98227"/>
            <a:ext cx="4478022" cy="682121"/>
          </a:xfrm>
          <a:prstGeom prst="rect">
            <a:avLst/>
          </a:prstGeom>
          <a:solidFill>
            <a:srgbClr val="00206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 rot="21359615">
            <a:off x="55743" y="209731"/>
            <a:ext cx="45485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Цель: увеличение выработки топливных фракций из нефтяных остатков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58563" y="950016"/>
            <a:ext cx="4446013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Виды крекинга:</a:t>
            </a:r>
          </a:p>
          <a:p>
            <a:pPr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Термический крекинг – </a:t>
            </a:r>
            <a:r>
              <a:rPr lang="ru-RU" dirty="0" err="1">
                <a:solidFill>
                  <a:srgbClr val="FFC000"/>
                </a:solidFill>
                <a:latin typeface="Marvin" panose="02000000000000000000" pitchFamily="2" charset="0"/>
              </a:rPr>
              <a:t>термоподготовка</a:t>
            </a: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</a:t>
            </a:r>
            <a:r>
              <a:rPr lang="ru-RU" dirty="0" err="1">
                <a:solidFill>
                  <a:srgbClr val="FFC000"/>
                </a:solidFill>
                <a:latin typeface="Marvin" panose="02000000000000000000" pitchFamily="2" charset="0"/>
              </a:rPr>
              <a:t>дистиллятного</a:t>
            </a: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сырья для установок коксования </a:t>
            </a:r>
            <a:b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</a:b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и производства </a:t>
            </a:r>
            <a:r>
              <a:rPr lang="ru-RU" dirty="0" err="1">
                <a:solidFill>
                  <a:srgbClr val="FFC000"/>
                </a:solidFill>
                <a:latin typeface="Marvin" panose="02000000000000000000" pitchFamily="2" charset="0"/>
              </a:rPr>
              <a:t>термогазойля</a:t>
            </a: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.</a:t>
            </a:r>
          </a:p>
          <a:p>
            <a:pPr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Каталитический крекинг – производство максимального количества высокооктанового бензина и сжиженных газов (сырья для нефтехимии)</a:t>
            </a:r>
          </a:p>
          <a:p>
            <a:pPr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Гидрокрекинг – переработка нефтяных дистиллятов и остатков при умеренных температурах и повышенных давлениях водорода на полифункциональных катализаторах </a:t>
            </a:r>
            <a:b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</a:b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с </a:t>
            </a:r>
            <a:r>
              <a:rPr lang="ru-RU" dirty="0" err="1">
                <a:solidFill>
                  <a:srgbClr val="FFC000"/>
                </a:solidFill>
                <a:latin typeface="Marvin" panose="02000000000000000000" pitchFamily="2" charset="0"/>
              </a:rPr>
              <a:t>гидрирующими</a:t>
            </a: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и кислотными свойствами 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920811" y="1782779"/>
            <a:ext cx="1381822" cy="522018"/>
          </a:xfrm>
          <a:prstGeom prst="round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5148094" y="1891796"/>
            <a:ext cx="1730603" cy="3077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крекинг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6146" name="Picture 2" descr="C:\Users\alena\Desktop\uslugi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186" y="2781977"/>
            <a:ext cx="4818725" cy="276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 rot="5400000">
            <a:off x="5613849" y="2080893"/>
            <a:ext cx="5249496" cy="875718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Google Shape;831;p56"/>
          <p:cNvSpPr txBox="1">
            <a:spLocks/>
          </p:cNvSpPr>
          <p:nvPr/>
        </p:nvSpPr>
        <p:spPr>
          <a:xfrm>
            <a:off x="5724128" y="411510"/>
            <a:ext cx="3456384" cy="100811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/>
            <a:r>
              <a:rPr lang="ru-RU" sz="3600" dirty="0">
                <a:solidFill>
                  <a:schemeClr val="bg1"/>
                </a:solidFill>
                <a:latin typeface="Marvin" panose="02000000000000000000" pitchFamily="2" charset="0"/>
              </a:rPr>
              <a:t>Термические процессы</a:t>
            </a:r>
            <a:endParaRPr lang="en-US" sz="7200" dirty="0">
              <a:solidFill>
                <a:schemeClr val="bg1"/>
              </a:solidFill>
              <a:latin typeface="Marvin" panose="02000000000000000000" pitchFamily="2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169358">
            <a:off x="4706135" y="2727238"/>
            <a:ext cx="1811173" cy="2308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900" dirty="0">
                <a:solidFill>
                  <a:srgbClr val="FFFFFF"/>
                </a:solidFill>
                <a:latin typeface="Marvin" panose="02000000000000000000" pitchFamily="2" charset="0"/>
              </a:rPr>
              <a:t>Реакторный блок</a:t>
            </a:r>
            <a:endParaRPr lang="ru-RU" sz="900" dirty="0">
              <a:solidFill>
                <a:srgbClr val="FFFFFF"/>
              </a:solidFill>
            </a:endParaRPr>
          </a:p>
        </p:txBody>
      </p:sp>
      <p:sp>
        <p:nvSpPr>
          <p:cNvPr id="20" name="Дуга 19"/>
          <p:cNvSpPr/>
          <p:nvPr/>
        </p:nvSpPr>
        <p:spPr>
          <a:xfrm>
            <a:off x="4601376" y="2544868"/>
            <a:ext cx="1411843" cy="1690455"/>
          </a:xfrm>
          <a:prstGeom prst="arc">
            <a:avLst>
              <a:gd name="adj1" fmla="val 19408251"/>
              <a:gd name="adj2" fmla="val 3796783"/>
            </a:avLst>
          </a:prstGeom>
          <a:ln>
            <a:prstDash val="dash"/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0909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55363" y="720585"/>
            <a:ext cx="4446013" cy="261854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ый треугольник 4"/>
          <p:cNvSpPr/>
          <p:nvPr/>
        </p:nvSpPr>
        <p:spPr>
          <a:xfrm rot="16200000" flipH="1">
            <a:off x="3282680" y="-589777"/>
            <a:ext cx="5963017" cy="5976665"/>
          </a:xfrm>
          <a:prstGeom prst="rt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001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cxnSp>
        <p:nvCxnSpPr>
          <p:cNvPr id="4" name="Прямая соединительная линия 3"/>
          <p:cNvCxnSpPr>
            <a:endCxn id="9" idx="7"/>
          </p:cNvCxnSpPr>
          <p:nvPr/>
        </p:nvCxnSpPr>
        <p:spPr>
          <a:xfrm flipH="1" flipV="1">
            <a:off x="6652935" y="2318501"/>
            <a:ext cx="38291" cy="147738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Капля 8"/>
          <p:cNvSpPr/>
          <p:nvPr/>
        </p:nvSpPr>
        <p:spPr>
          <a:xfrm rot="8178956">
            <a:off x="6443927" y="1797054"/>
            <a:ext cx="432048" cy="432048"/>
          </a:xfrm>
          <a:prstGeom prst="teardrop">
            <a:avLst/>
          </a:prstGeom>
          <a:solidFill>
            <a:srgbClr val="00206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518657" y="1845630"/>
            <a:ext cx="64563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C000"/>
                </a:solidFill>
                <a:latin typeface="Marvin" panose="02000000000000000000" pitchFamily="2" charset="0"/>
              </a:rPr>
              <a:t>5</a:t>
            </a:r>
            <a:endParaRPr lang="ru-RU" sz="2000" dirty="0">
              <a:solidFill>
                <a:srgbClr val="FFC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1381292">
            <a:off x="74422" y="90620"/>
            <a:ext cx="4478022" cy="682121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 rot="21359615">
            <a:off x="55743" y="65452"/>
            <a:ext cx="454855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1"/>
                </a:solidFill>
                <a:latin typeface="Marvin" panose="02000000000000000000" pitchFamily="2" charset="0"/>
              </a:rPr>
              <a:t>Цель: повышение октанового числа бензиновых фракций, производство ароматических углеводородов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58563" y="950016"/>
            <a:ext cx="4446013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Что происходит: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Сырье – тяжелая бензиновая фракция поступает после гидроочистки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Нагревается в трубчатых печах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Поступает в реактор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Происходит реакция риформинга и так последовательно в 3-4 реактора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Из последнего реактора выходит смесь – стабильный риформинг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Охлаждается и выводится с установки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669552" y="1782779"/>
            <a:ext cx="1684975" cy="522018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4572000" y="1779662"/>
            <a:ext cx="1877885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Риформинг </a:t>
            </a:r>
            <a:b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</a:br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и изомеризация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5400000">
            <a:off x="5613849" y="2080893"/>
            <a:ext cx="5249496" cy="875718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Google Shape;831;p56"/>
          <p:cNvSpPr txBox="1">
            <a:spLocks/>
          </p:cNvSpPr>
          <p:nvPr/>
        </p:nvSpPr>
        <p:spPr>
          <a:xfrm>
            <a:off x="4483463" y="267495"/>
            <a:ext cx="4572001" cy="100811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/>
            <a:r>
              <a:rPr lang="ru-RU" sz="2400" dirty="0">
                <a:solidFill>
                  <a:srgbClr val="002060"/>
                </a:solidFill>
                <a:latin typeface="Marvin" panose="02000000000000000000" pitchFamily="2" charset="0"/>
              </a:rPr>
              <a:t>Термокаталитические процессы</a:t>
            </a:r>
            <a:endParaRPr lang="en-US" sz="5400" dirty="0">
              <a:solidFill>
                <a:srgbClr val="002060"/>
              </a:solidFill>
              <a:latin typeface="Marvin" panose="02000000000000000000" pitchFamily="2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21388892">
            <a:off x="4724866" y="2574110"/>
            <a:ext cx="1811173" cy="2308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900" dirty="0">
                <a:solidFill>
                  <a:srgbClr val="FFFFFF"/>
                </a:solidFill>
                <a:latin typeface="Marvin" panose="02000000000000000000" pitchFamily="2" charset="0"/>
              </a:rPr>
              <a:t>Установка риформинга</a:t>
            </a:r>
            <a:endParaRPr lang="ru-RU" sz="900" dirty="0">
              <a:solidFill>
                <a:srgbClr val="FFFFFF"/>
              </a:solidFill>
            </a:endParaRPr>
          </a:p>
        </p:txBody>
      </p:sp>
      <p:sp>
        <p:nvSpPr>
          <p:cNvPr id="20" name="Дуга 19"/>
          <p:cNvSpPr/>
          <p:nvPr/>
        </p:nvSpPr>
        <p:spPr>
          <a:xfrm flipH="1">
            <a:off x="4788024" y="2355726"/>
            <a:ext cx="1051803" cy="1690455"/>
          </a:xfrm>
          <a:prstGeom prst="arc">
            <a:avLst>
              <a:gd name="adj1" fmla="val 19408251"/>
              <a:gd name="adj2" fmla="val 5726461"/>
            </a:avLst>
          </a:prstGeom>
          <a:ln>
            <a:prstDash val="dash"/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07012" y="3939902"/>
            <a:ext cx="4446013" cy="10801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 rot="187332">
            <a:off x="176277" y="3341266"/>
            <a:ext cx="4478022" cy="682121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228502">
            <a:off x="161411" y="3298055"/>
            <a:ext cx="454855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1"/>
                </a:solidFill>
                <a:latin typeface="Marvin" panose="02000000000000000000" pitchFamily="2" charset="0"/>
              </a:rPr>
              <a:t>Цель: повышение октанового числа бензиновых фракций, производство ароматических углеводородов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41011" y="4011910"/>
            <a:ext cx="454855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Что происходит:</a:t>
            </a:r>
          </a:p>
          <a:p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Процесс увеличивает доли </a:t>
            </a:r>
            <a:r>
              <a:rPr lang="ru-RU" dirty="0" err="1">
                <a:solidFill>
                  <a:schemeClr val="bg1"/>
                </a:solidFill>
                <a:latin typeface="Marvin" panose="02000000000000000000" pitchFamily="2" charset="0"/>
              </a:rPr>
              <a:t>изопарафинов</a:t>
            </a:r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 ведется в одном реакторе при т-ре от 160 до 380°С и д-</a:t>
            </a:r>
            <a:r>
              <a:rPr lang="ru-RU" dirty="0" err="1">
                <a:solidFill>
                  <a:schemeClr val="bg1"/>
                </a:solidFill>
                <a:latin typeface="Marvin" panose="02000000000000000000" pitchFamily="2" charset="0"/>
              </a:rPr>
              <a:t>нии</a:t>
            </a:r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 35 атм.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6147" name="Picture 3" descr="C:\Users\alena\Desktop\1868-refinery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489" y="2671803"/>
            <a:ext cx="3266812" cy="2453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6897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25986" y="1203598"/>
            <a:ext cx="4446013" cy="2952329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ый треугольник 4"/>
          <p:cNvSpPr/>
          <p:nvPr/>
        </p:nvSpPr>
        <p:spPr>
          <a:xfrm rot="16200000" flipH="1">
            <a:off x="3282680" y="-589777"/>
            <a:ext cx="5963017" cy="5976665"/>
          </a:xfrm>
          <a:prstGeom prst="rt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001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cxnSp>
        <p:nvCxnSpPr>
          <p:cNvPr id="4" name="Прямая соединительная линия 3"/>
          <p:cNvCxnSpPr>
            <a:endCxn id="9" idx="7"/>
          </p:cNvCxnSpPr>
          <p:nvPr/>
        </p:nvCxnSpPr>
        <p:spPr>
          <a:xfrm flipH="1" flipV="1">
            <a:off x="6652935" y="2318501"/>
            <a:ext cx="38291" cy="147738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Капля 8"/>
          <p:cNvSpPr/>
          <p:nvPr/>
        </p:nvSpPr>
        <p:spPr>
          <a:xfrm rot="8178956">
            <a:off x="6443927" y="1797054"/>
            <a:ext cx="432048" cy="432048"/>
          </a:xfrm>
          <a:prstGeom prst="teardrop">
            <a:avLst/>
          </a:prstGeom>
          <a:solidFill>
            <a:srgbClr val="00206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518657" y="1845630"/>
            <a:ext cx="64563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C000"/>
                </a:solidFill>
                <a:latin typeface="Marvin" panose="02000000000000000000" pitchFamily="2" charset="0"/>
              </a:rPr>
              <a:t>6</a:t>
            </a:r>
            <a:endParaRPr lang="ru-RU" sz="2000" dirty="0">
              <a:solidFill>
                <a:srgbClr val="FFC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1381292">
            <a:off x="95796" y="458267"/>
            <a:ext cx="4478022" cy="682121"/>
          </a:xfrm>
          <a:prstGeom prst="rect">
            <a:avLst/>
          </a:prstGeom>
          <a:solidFill>
            <a:srgbClr val="00206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 rot="21359615">
            <a:off x="55743" y="425492"/>
            <a:ext cx="454855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Marvin" panose="02000000000000000000" pitchFamily="2" charset="0"/>
              </a:rPr>
              <a:t>Цель: снижение содержания сернистых, азотосодержащих, смолистых соединений и кислорода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58563" y="1282047"/>
            <a:ext cx="4446013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Что происходит: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Поступает сырье – бензиновые, керосиновые и дизельные фракции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Смешиваются с водородосодержащим газом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Нагревается в печи до 280-340°С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Смесь поступает в реактор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Идет реакция на катализаторах, содержащих никель, кобальт или молибден</a:t>
            </a:r>
          </a:p>
          <a:p>
            <a:pPr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 Разрушаются сернистые </a:t>
            </a:r>
            <a:b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</a:br>
            <a:r>
              <a:rPr lang="ru-RU" dirty="0">
                <a:solidFill>
                  <a:srgbClr val="FFC000"/>
                </a:solidFill>
                <a:latin typeface="Marvin" panose="02000000000000000000" pitchFamily="2" charset="0"/>
              </a:rPr>
              <a:t>и азотосодержащие соединения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788024" y="1782779"/>
            <a:ext cx="1514609" cy="522018"/>
          </a:xfrm>
          <a:prstGeom prst="round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4716016" y="1891796"/>
            <a:ext cx="1730603" cy="3077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Marvin" panose="02000000000000000000" pitchFamily="2" charset="0"/>
              </a:rPr>
              <a:t>гидроочистка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 rot="5400000">
            <a:off x="5613849" y="2080893"/>
            <a:ext cx="5249496" cy="875718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Google Shape;831;p56"/>
          <p:cNvSpPr txBox="1">
            <a:spLocks/>
          </p:cNvSpPr>
          <p:nvPr/>
        </p:nvSpPr>
        <p:spPr>
          <a:xfrm>
            <a:off x="4788024" y="267494"/>
            <a:ext cx="4248442" cy="100811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/>
            <a:r>
              <a:rPr lang="ru-RU" sz="2400" dirty="0" err="1">
                <a:solidFill>
                  <a:schemeClr val="bg1"/>
                </a:solidFill>
                <a:latin typeface="Marvin" panose="02000000000000000000" pitchFamily="2" charset="0"/>
              </a:rPr>
              <a:t>Гидрокаталитические</a:t>
            </a:r>
            <a:r>
              <a:rPr lang="ru-RU" sz="2400" dirty="0">
                <a:solidFill>
                  <a:schemeClr val="bg1"/>
                </a:solidFill>
                <a:latin typeface="Marvin" panose="02000000000000000000" pitchFamily="2" charset="0"/>
              </a:rPr>
              <a:t> процессы</a:t>
            </a:r>
            <a:endParaRPr lang="en-US" sz="5400" dirty="0">
              <a:solidFill>
                <a:schemeClr val="bg1"/>
              </a:solidFill>
              <a:latin typeface="Marvin" panose="02000000000000000000" pitchFamily="2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21385194">
            <a:off x="4508177" y="2543932"/>
            <a:ext cx="1811173" cy="2308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900" dirty="0">
                <a:solidFill>
                  <a:srgbClr val="FFFFFF"/>
                </a:solidFill>
                <a:latin typeface="Marvin" panose="02000000000000000000" pitchFamily="2" charset="0"/>
              </a:rPr>
              <a:t>реакторы</a:t>
            </a:r>
            <a:endParaRPr lang="ru-RU" sz="900" dirty="0">
              <a:solidFill>
                <a:srgbClr val="FFFFFF"/>
              </a:solidFill>
            </a:endParaRPr>
          </a:p>
        </p:txBody>
      </p:sp>
      <p:sp>
        <p:nvSpPr>
          <p:cNvPr id="20" name="Дуга 19"/>
          <p:cNvSpPr/>
          <p:nvPr/>
        </p:nvSpPr>
        <p:spPr>
          <a:xfrm flipH="1">
            <a:off x="4852345" y="2346192"/>
            <a:ext cx="1411843" cy="1690455"/>
          </a:xfrm>
          <a:prstGeom prst="arc">
            <a:avLst>
              <a:gd name="adj1" fmla="val 19408251"/>
              <a:gd name="adj2" fmla="val 3796783"/>
            </a:avLst>
          </a:prstGeom>
          <a:ln>
            <a:prstDash val="dash"/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 descr="C:\Users\alena\Desktop\107797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4200" y="2372742"/>
            <a:ext cx="4266270" cy="356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611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7494"/>
            <a:ext cx="871296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  <a:latin typeface="Marvin" panose="02000000000000000000" pitchFamily="2" charset="0"/>
              </a:rPr>
              <a:t> Методический комментарий</a:t>
            </a:r>
          </a:p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006158"/>
            <a:ext cx="86409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800" dirty="0">
                <a:latin typeface="Marvin" panose="02000000000000000000" pitchFamily="2" charset="0"/>
              </a:rPr>
              <a:t>Цель данной презентации: ПОМОЩЬ ОБУЧАЮЩИМСЯ </a:t>
            </a:r>
            <a:br>
              <a:rPr lang="ru-RU" sz="1800" dirty="0">
                <a:latin typeface="Marvin" panose="02000000000000000000" pitchFamily="2" charset="0"/>
              </a:rPr>
            </a:br>
            <a:r>
              <a:rPr lang="ru-RU" sz="1800" dirty="0">
                <a:latin typeface="Marvin" panose="02000000000000000000" pitchFamily="2" charset="0"/>
              </a:rPr>
              <a:t>В ПОНИМАНИИ И УСВОЕНИИ ПОСЛЕДОВАТЕЛЬНОСТИ ПРОЦЕССОВ, </a:t>
            </a:r>
            <a:br>
              <a:rPr lang="ru-RU" sz="1800" dirty="0">
                <a:latin typeface="Marvin" panose="02000000000000000000" pitchFamily="2" charset="0"/>
              </a:rPr>
            </a:br>
            <a:r>
              <a:rPr lang="ru-RU" sz="1800" dirty="0">
                <a:latin typeface="Marvin" panose="02000000000000000000" pitchFamily="2" charset="0"/>
              </a:rPr>
              <a:t>а также Рассмотрению ОБЩЕЙ ХАРАКТЕРИСТИКИ УСТАНОВОК ПЕРВИЧНЫХ И ВТОРИЧНЫХ ПРОЦЕССОВ ПЕРЕРАБОТКИ НЕФТИ.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800" dirty="0">
                <a:latin typeface="Marvin" panose="02000000000000000000" pitchFamily="2" charset="0"/>
              </a:rPr>
              <a:t>ЛЕКЦИЯ Рассчитана НА 2 АКАДЕМИЧЕСКИХ ЧАСА.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800" dirty="0">
                <a:latin typeface="Marvin" panose="02000000000000000000" pitchFamily="2" charset="0"/>
              </a:rPr>
              <a:t>ПРЕДСТАВЛЕННАЯ ПРЕЗЕНТАЦИЯ ЯВЛЯЕТСЯ СОПРОВОЖДЕНИЕМ </a:t>
            </a:r>
            <a:br>
              <a:rPr lang="ru-RU" sz="1800" dirty="0">
                <a:latin typeface="Marvin" panose="02000000000000000000" pitchFamily="2" charset="0"/>
              </a:rPr>
            </a:br>
            <a:r>
              <a:rPr lang="ru-RU" sz="1800" dirty="0">
                <a:latin typeface="Marvin" panose="02000000000000000000" pitchFamily="2" charset="0"/>
              </a:rPr>
              <a:t>К ЛЕКЦИИ НА ТЕМУ: «Переработка нефти. Общие сведения».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ru-RU" sz="1800" dirty="0">
              <a:latin typeface="Marvin" panose="02000000000000000000" pitchFamily="2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ru-RU" sz="1600" dirty="0">
              <a:latin typeface="Marvi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988528"/>
      </p:ext>
    </p:extLst>
  </p:cSld>
  <p:clrMapOvr>
    <a:masterClrMapping/>
  </p:clrMapOvr>
</p:sld>
</file>

<file path=ppt/theme/theme1.xml><?xml version="1.0" encoding="utf-8"?>
<a:theme xmlns:a="http://schemas.openxmlformats.org/drawingml/2006/main" name="Chemistry Thesis XL by Slidesgo">
  <a:themeElements>
    <a:clrScheme name="Simple Light">
      <a:dk1>
        <a:srgbClr val="2D406A"/>
      </a:dk1>
      <a:lt1>
        <a:srgbClr val="FCBF4A"/>
      </a:lt1>
      <a:dk2>
        <a:srgbClr val="2D406A"/>
      </a:dk2>
      <a:lt2>
        <a:srgbClr val="30A0A0"/>
      </a:lt2>
      <a:accent1>
        <a:srgbClr val="FCBF4A"/>
      </a:accent1>
      <a:accent2>
        <a:srgbClr val="2D406A"/>
      </a:accent2>
      <a:accent3>
        <a:srgbClr val="F2F2F2"/>
      </a:accent3>
      <a:accent4>
        <a:srgbClr val="0062CF"/>
      </a:accent4>
      <a:accent5>
        <a:srgbClr val="56CDD3"/>
      </a:accent5>
      <a:accent6>
        <a:srgbClr val="CCC650"/>
      </a:accent6>
      <a:hlink>
        <a:srgbClr val="2D406A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530</Words>
  <Application>Microsoft Office PowerPoint</Application>
  <PresentationFormat>Экран (16:9)</PresentationFormat>
  <Paragraphs>136</Paragraphs>
  <Slides>13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5" baseType="lpstr">
      <vt:lpstr>Arial</vt:lpstr>
      <vt:lpstr>Roboto Condensed Light</vt:lpstr>
      <vt:lpstr>Anton</vt:lpstr>
      <vt:lpstr>Marvin</vt:lpstr>
      <vt:lpstr>Ubuntu</vt:lpstr>
      <vt:lpstr>Livvic</vt:lpstr>
      <vt:lpstr>Josefin Slab</vt:lpstr>
      <vt:lpstr>Open Sans</vt:lpstr>
      <vt:lpstr>Fira Sans Extra Condensed</vt:lpstr>
      <vt:lpstr>Advent Pro</vt:lpstr>
      <vt:lpstr>Advent Pro Light</vt:lpstr>
      <vt:lpstr>Chemistry Thesis XL by Slidesgo</vt:lpstr>
      <vt:lpstr>Презентация PowerPoint</vt:lpstr>
      <vt:lpstr>Основные процессы нефтепереработки</vt:lpstr>
      <vt:lpstr>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ПЕРЕРАБОТКА НЕФТИ</dc:title>
  <dc:creator>Алёна Габдулхакова</dc:creator>
  <cp:lastModifiedBy>Пользователь</cp:lastModifiedBy>
  <cp:revision>59</cp:revision>
  <dcterms:modified xsi:type="dcterms:W3CDTF">2024-04-14T09:50:44Z</dcterms:modified>
</cp:coreProperties>
</file>