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E1A40-D7C2-45EF-B0E4-A5B31219B48C}" type="datetimeFigureOut">
              <a:rPr lang="ru-RU" smtClean="0"/>
              <a:pPr/>
              <a:t>27.02.2024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B9F14-1595-41CE-BA5E-2F1B3B7425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E1A40-D7C2-45EF-B0E4-A5B31219B48C}" type="datetimeFigureOut">
              <a:rPr lang="ru-RU" smtClean="0"/>
              <a:pPr/>
              <a:t>27.02.2024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B9F14-1595-41CE-BA5E-2F1B3B7425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E1A40-D7C2-45EF-B0E4-A5B31219B48C}" type="datetimeFigureOut">
              <a:rPr lang="ru-RU" smtClean="0"/>
              <a:pPr/>
              <a:t>27.02.2024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B9F14-1595-41CE-BA5E-2F1B3B7425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E1A40-D7C2-45EF-B0E4-A5B31219B48C}" type="datetimeFigureOut">
              <a:rPr lang="ru-RU" smtClean="0"/>
              <a:pPr/>
              <a:t>27.02.2024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B9F14-1595-41CE-BA5E-2F1B3B7425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E1A40-D7C2-45EF-B0E4-A5B31219B48C}" type="datetimeFigureOut">
              <a:rPr lang="ru-RU" smtClean="0"/>
              <a:pPr/>
              <a:t>27.02.2024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B9F14-1595-41CE-BA5E-2F1B3B7425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E1A40-D7C2-45EF-B0E4-A5B31219B48C}" type="datetimeFigureOut">
              <a:rPr lang="ru-RU" smtClean="0"/>
              <a:pPr/>
              <a:t>27.02.2024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B9F14-1595-41CE-BA5E-2F1B3B7425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E1A40-D7C2-45EF-B0E4-A5B31219B48C}" type="datetimeFigureOut">
              <a:rPr lang="ru-RU" smtClean="0"/>
              <a:pPr/>
              <a:t>27.02.2024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B9F14-1595-41CE-BA5E-2F1B3B7425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E1A40-D7C2-45EF-B0E4-A5B31219B48C}" type="datetimeFigureOut">
              <a:rPr lang="ru-RU" smtClean="0"/>
              <a:pPr/>
              <a:t>27.02.2024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B9F14-1595-41CE-BA5E-2F1B3B7425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E1A40-D7C2-45EF-B0E4-A5B31219B48C}" type="datetimeFigureOut">
              <a:rPr lang="ru-RU" smtClean="0"/>
              <a:pPr/>
              <a:t>27.02.2024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B9F14-1595-41CE-BA5E-2F1B3B7425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E1A40-D7C2-45EF-B0E4-A5B31219B48C}" type="datetimeFigureOut">
              <a:rPr lang="ru-RU" smtClean="0"/>
              <a:pPr/>
              <a:t>27.02.2024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B9F14-1595-41CE-BA5E-2F1B3B7425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E1A40-D7C2-45EF-B0E4-A5B31219B48C}" type="datetimeFigureOut">
              <a:rPr lang="ru-RU" smtClean="0"/>
              <a:pPr/>
              <a:t>27.02.2024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B9F14-1595-41CE-BA5E-2F1B3B7425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5E1A40-D7C2-45EF-B0E4-A5B31219B48C}" type="datetimeFigureOut">
              <a:rPr lang="ru-RU" smtClean="0"/>
              <a:pPr/>
              <a:t>27.02.2024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7B9F14-1595-41CE-BA5E-2F1B3B74252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D:\писатели\Беляев Человек -амфибия\Беляев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27" y="1340768"/>
            <a:ext cx="9079273" cy="417646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67544" y="188640"/>
            <a:ext cx="734481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3200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«Человек-амфибия»: как появился знаменитый </a:t>
            </a:r>
            <a:r>
              <a:rPr lang="ru-RU" sz="3200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роман</a:t>
            </a:r>
            <a:endParaRPr lang="ru-RU" sz="11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писатели\Беляев Человек -амфибия\Беляев 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0"/>
            <a:ext cx="4572000" cy="3429001"/>
          </a:xfrm>
          <a:prstGeom prst="rect">
            <a:avLst/>
          </a:prstGeom>
          <a:noFill/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3613666"/>
            <a:ext cx="914400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этом году исполняется 90 лет  известному роману Александра Беляева «Человек-амфибия», который  стал визитной карточкой писателя на многие годы. Эта книга является любимой для многих людей, а ее герои стали кумирами для нескольких поколений мальчишек и девчонок.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 «Человек-амфибия» — одно из наиболее популярных произведений Александра Беляева не только в нашей стране, но и за рубежом. Именно этой книге наряду с «Головой профессора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Доуэля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» дал высокую оценку Герберт Уэллс: «Я по нездоровью не могу следить за всем, что печатается в мире. Но я с удовольствием, господин Беляев, прочитал ваши чудесные романы... О! Они весьма выгодно отличаются от западных книг. Я даже немного завидую их успеху».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писатели\Беляев Человек -амфибия\Беляев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4283968" cy="6875769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355976" y="980728"/>
            <a:ext cx="478802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«Человек-амфибия» – роман о молодом человеке, которому искусные руки ученого-хирурга дали возможность жить не только на земле, но и под водой. Что же произойдет, если человек получит возможность жить и на суше, и под водой? Принесет ли это ему счастье, или обречет на мучения? Перед </a:t>
            </a:r>
            <a:r>
              <a:rPr lang="ru-RU" b="1" dirty="0" err="1"/>
              <a:t>Ихтиандром</a:t>
            </a:r>
            <a:r>
              <a:rPr lang="ru-RU" b="1" dirty="0"/>
              <a:t>, человеком-амфибией, стоит жестокая необходимость выбирать: покой и свобода в океане или любовь, сопряженная со множеством опасностей на земле. В романе сочетаются научность, занимательность и юмор. Это произведение не только об удивительном </a:t>
            </a:r>
            <a:r>
              <a:rPr lang="ru-RU" b="1" dirty="0" err="1"/>
              <a:t>Ихтиандре</a:t>
            </a:r>
            <a:r>
              <a:rPr lang="ru-RU" b="1" dirty="0"/>
              <a:t>, которого молва окрестила «морским дьяволом», но и о предательстве и дружбе, о ненависти и любви.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D:\писатели\Беляев Человек -амфибия\Беляев 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978644" cy="6858000"/>
          </a:xfrm>
          <a:prstGeom prst="rect">
            <a:avLst/>
          </a:prstGeom>
          <a:noFill/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5004048" y="2348880"/>
            <a:ext cx="4139952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Первые главы романа появились в январском номере московского журнала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Вокруг света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 1928 году, а последние в тринадцатом номере того же года. В том же году роман дважды был опубликован отдельной книгой.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0" y="3995678"/>
            <a:ext cx="914400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Толчком к написанию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Человека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амфибии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послужили для Беляева, с одной стороны, воспоминания о прочитанном в Ялте, во время болезни, романе французского писателя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фантеста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Жана де ля Ира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Иктанэр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Моизетта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а с другой, как вспоминала вдова писателя Маргарита Константиновна Беляева, - газетная заметка о состоявшемся в Буэнос-Айресе судебном процессе над неким доктором, производившим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святотатственные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эксперименты над животными и людьми. Что это была за заметка, в какой газете, каковы подробности процесса, - сегодня установить уже невозможно. Но это еще одно свидетельство стремления Беляева в своих научно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фантастических произведениях отталкиваться от фактов реальной жизни.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7410" name="Picture 2" descr="D:\писатели\Беляев Человек -амфибия\Беляев -5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0"/>
            <a:ext cx="6311203" cy="40496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D:\писатели\Беляев Человек -амфибия\Беляев-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52736"/>
            <a:ext cx="3371850" cy="4286250"/>
          </a:xfrm>
          <a:prstGeom prst="rect">
            <a:avLst/>
          </a:prstGeom>
          <a:noFill/>
        </p:spPr>
      </p:pic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563888" y="476672"/>
            <a:ext cx="5580112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Оригинальная версия истории об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Ихтиандре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называлась «Человек, который может жить в воде», она была написана французом Жаном де ля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Иром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и публиковалась на страницах парижской газеты «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Le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Matin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» с июля по сентябрь 1909 года. Ее главным героем является злой гений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Фульбер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– иезуит, мечтающий о власти над миром. Он пересаживает маленькому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Гиктанеру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заменяющие одно легкое жабры молодой акулы и внушает ненависть ко всему роду человеческому. Подросший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Гиктанер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запросто пускает ко дну целые эскадры, а его зловещий наставник предъявляет мировой общественности один ультиматум за другим. И мир, быть может, покорился бы злодею-иезуиту, если бы в дело не вмешалась любовь…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  Осенью 1909 года в петербургской газете «Земщина» появилась антисемитская переделка романа под названием «Человек-рыба». Состряпавший ее анонимный автор придал истории четко выраженный политический подтекст. В русской переделке сохраняются основные сюжетные линии французского подлинника, однако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Фульбер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становится евреем и старается подчинить мир международному еврейству, чтобы «поработить человеческую расу».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D:\писатели\Беляев Человек -амфибия\Беляев-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37282"/>
            <a:ext cx="4427984" cy="4967982"/>
          </a:xfrm>
          <a:prstGeom prst="rect">
            <a:avLst/>
          </a:prstGeom>
          <a:noFill/>
        </p:spPr>
      </p:pic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4427984" y="759187"/>
            <a:ext cx="4716016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Многие фантастические романы со временем перестают быть актуальными, но «Человек – амфибия» не из таких. Залогом такого неизменного успеха у читателей на протяжении многих десятилетий являются темы гуманизма, алчности и, конечно же, любви, о которых так мастерски написал Александр Беляев в своем блистательном фантастическом романе. Прошли годы и десятилетия, но увлекательная, трогательная история юного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Ихтиандра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, который в результате дерзкого эксперимента профессора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Сальватора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обрел способность жить и на земле, и в воде, рассказ о его опасных приключениях в «мире людей» и его любви к красавице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Гуттиэре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по – прежнему захватывает своей живостью и эмоциональностью…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D:\писатели\Беляев Человек -амфибия\Беляев-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3" y="260648"/>
            <a:ext cx="8146157" cy="5400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D:\писатели\Беляев Человек -амфибия\Беляев-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0"/>
            <a:ext cx="7344816" cy="4620329"/>
          </a:xfrm>
          <a:prstGeom prst="rect">
            <a:avLst/>
          </a:prstGeom>
          <a:noFill/>
        </p:spPr>
      </p:pic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251520" y="5019564"/>
            <a:ext cx="864096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 блистательная экранизация романа в 1962 г. с молодыми Владимиром Корневым и Анастасией Вертинской в главных ролях  только поспособствовала его дальнейшей популярности.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486</Words>
  <Application>Microsoft Office PowerPoint</Application>
  <PresentationFormat>Экран (4:3)</PresentationFormat>
  <Paragraphs>10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Библиотека</dc:creator>
  <cp:lastModifiedBy>Библиотека</cp:lastModifiedBy>
  <cp:revision>4</cp:revision>
  <dcterms:created xsi:type="dcterms:W3CDTF">2023-11-10T06:31:17Z</dcterms:created>
  <dcterms:modified xsi:type="dcterms:W3CDTF">2024-02-27T12:11:12Z</dcterms:modified>
</cp:coreProperties>
</file>