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64704"/>
            <a:ext cx="801834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3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64704"/>
            <a:ext cx="5328591" cy="525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501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836712"/>
            <a:ext cx="604867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211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36712"/>
            <a:ext cx="7488832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55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571500"/>
            <a:ext cx="5715000" cy="566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36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4704"/>
            <a:ext cx="705678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73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36712"/>
            <a:ext cx="799288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26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604632"/>
            <a:ext cx="5184576" cy="574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81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9563"/>
            <a:ext cx="9874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676" y="297913"/>
            <a:ext cx="1354137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3933"/>
            <a:ext cx="139065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670" y="297913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80" y="3501008"/>
            <a:ext cx="2285626" cy="23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027" y="3432174"/>
            <a:ext cx="2846387" cy="24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991" y="3551107"/>
            <a:ext cx="2333690" cy="233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927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96966"/>
            <a:ext cx="5760640" cy="535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239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80"/>
            <a:ext cx="532859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321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2.freepng.ru/20180303/wvq/kisspng-door-hinge-royalty-free-illustration-window-opens-5a9ac7bbd6f476.32703090152009311588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92697"/>
            <a:ext cx="5040560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417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908720"/>
            <a:ext cx="403244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517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08720"/>
            <a:ext cx="439248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0552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</cp:revision>
  <dcterms:created xsi:type="dcterms:W3CDTF">2022-11-02T10:46:29Z</dcterms:created>
  <dcterms:modified xsi:type="dcterms:W3CDTF">2022-11-07T10:43:03Z</dcterms:modified>
</cp:coreProperties>
</file>