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5143500" type="screen16x9"/>
  <p:notesSz cx="6858000" cy="9144000"/>
  <p:embeddedFontLst>
    <p:embeddedFont>
      <p:font typeface="Maven Pro" panose="020B0604020202020204" charset="0"/>
      <p:regular r:id="rId9"/>
      <p:bold r:id="rId10"/>
    </p:embeddedFont>
    <p:embeddedFont>
      <p:font typeface="Lora" panose="020B0604020202020204" charset="-52"/>
      <p:regular r:id="rId11"/>
      <p:bold r:id="rId12"/>
      <p:italic r:id="rId13"/>
      <p:boldItalic r:id="rId14"/>
    </p:embeddedFont>
    <p:embeddedFont>
      <p:font typeface="Comfortaa" panose="020B0604020202020204" charset="0"/>
      <p:regular r:id="rId15"/>
      <p:bold r:id="rId16"/>
    </p:embeddedFont>
    <p:embeddedFont>
      <p:font typeface="Nunito" panose="020B0604020202020204" charset="-52"/>
      <p:regular r:id="rId17"/>
      <p:bold r:id="rId18"/>
      <p:italic r:id="rId19"/>
      <p:boldItalic r:id="rId2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157" d="100"/>
          <a:sy n="157" d="100"/>
        </p:scale>
        <p:origin x="-294" y="-2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5.fntdata"/><Relationship Id="rId18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23" Type="http://schemas.openxmlformats.org/officeDocument/2006/relationships/theme" Target="theme/theme1.xml"/><Relationship Id="rId10" Type="http://schemas.openxmlformats.org/officeDocument/2006/relationships/font" Target="fonts/font2.fntdata"/><Relationship Id="rId19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762082103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5" name="Google Shape;275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ga0d04e5b74_0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5" name="Google Shape;285;ga0d04e5b74_0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ga0d04e5b74_0_28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4" name="Google Shape;294;ga0d04e5b74_0_28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ga0d04e5b74_0_3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1" name="Google Shape;301;ga0d04e5b74_0_3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ga0d04e5b74_0_2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8" name="Google Shape;308;ga0d04e5b74_0_29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ga0d04e5b74_0_29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5" name="Google Shape;315;ga0d04e5b74_0_29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3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oogle Shape;10;p2"/>
          <p:cNvGrpSpPr/>
          <p:nvPr/>
        </p:nvGrpSpPr>
        <p:grpSpPr>
          <a:xfrm>
            <a:off x="7343003" y="3409675"/>
            <a:ext cx="1691422" cy="1732548"/>
            <a:chOff x="7343003" y="3409675"/>
            <a:chExt cx="1691422" cy="1732548"/>
          </a:xfrm>
        </p:grpSpPr>
        <p:grpSp>
          <p:nvGrpSpPr>
            <p:cNvPr id="11" name="Google Shape;11;p2"/>
            <p:cNvGrpSpPr/>
            <p:nvPr/>
          </p:nvGrpSpPr>
          <p:grpSpPr>
            <a:xfrm>
              <a:off x="7343003" y="4453711"/>
              <a:ext cx="316800" cy="688513"/>
              <a:chOff x="7343003" y="4453711"/>
              <a:chExt cx="316800" cy="688513"/>
            </a:xfrm>
          </p:grpSpPr>
          <p:sp>
            <p:nvSpPr>
              <p:cNvPr id="12" name="Google Shape;12;p2"/>
              <p:cNvSpPr/>
              <p:nvPr/>
            </p:nvSpPr>
            <p:spPr>
              <a:xfrm>
                <a:off x="7343003" y="4453711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" name="Google Shape;13;p2"/>
              <p:cNvSpPr/>
              <p:nvPr/>
            </p:nvSpPr>
            <p:spPr>
              <a:xfrm>
                <a:off x="7343003" y="4801723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4" name="Google Shape;14;p2"/>
            <p:cNvGrpSpPr/>
            <p:nvPr/>
          </p:nvGrpSpPr>
          <p:grpSpPr>
            <a:xfrm>
              <a:off x="7801210" y="4105700"/>
              <a:ext cx="316800" cy="1036523"/>
              <a:chOff x="7801210" y="4105700"/>
              <a:chExt cx="316800" cy="1036523"/>
            </a:xfrm>
          </p:grpSpPr>
          <p:sp>
            <p:nvSpPr>
              <p:cNvPr id="15" name="Google Shape;15;p2"/>
              <p:cNvSpPr/>
              <p:nvPr/>
            </p:nvSpPr>
            <p:spPr>
              <a:xfrm>
                <a:off x="7801210" y="4453711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" name="Google Shape;16;p2"/>
              <p:cNvSpPr/>
              <p:nvPr/>
            </p:nvSpPr>
            <p:spPr>
              <a:xfrm>
                <a:off x="7801210" y="4105700"/>
                <a:ext cx="316800" cy="1036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" name="Google Shape;17;p2"/>
              <p:cNvSpPr/>
              <p:nvPr/>
            </p:nvSpPr>
            <p:spPr>
              <a:xfrm>
                <a:off x="7801210" y="4801723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8" name="Google Shape;18;p2"/>
            <p:cNvGrpSpPr/>
            <p:nvPr/>
          </p:nvGrpSpPr>
          <p:grpSpPr>
            <a:xfrm>
              <a:off x="8259418" y="3757688"/>
              <a:ext cx="316800" cy="1384535"/>
              <a:chOff x="8259418" y="3757688"/>
              <a:chExt cx="316800" cy="1384535"/>
            </a:xfrm>
          </p:grpSpPr>
          <p:sp>
            <p:nvSpPr>
              <p:cNvPr id="19" name="Google Shape;19;p2"/>
              <p:cNvSpPr/>
              <p:nvPr/>
            </p:nvSpPr>
            <p:spPr>
              <a:xfrm>
                <a:off x="8259418" y="4453711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" name="Google Shape;20;p2"/>
              <p:cNvSpPr/>
              <p:nvPr/>
            </p:nvSpPr>
            <p:spPr>
              <a:xfrm>
                <a:off x="8259418" y="3757688"/>
                <a:ext cx="316800" cy="1384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" name="Google Shape;21;p2"/>
              <p:cNvSpPr/>
              <p:nvPr/>
            </p:nvSpPr>
            <p:spPr>
              <a:xfrm>
                <a:off x="8259418" y="4105700"/>
                <a:ext cx="316800" cy="1036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" name="Google Shape;22;p2"/>
              <p:cNvSpPr/>
              <p:nvPr/>
            </p:nvSpPr>
            <p:spPr>
              <a:xfrm>
                <a:off x="8259418" y="4801723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3" name="Google Shape;23;p2"/>
            <p:cNvGrpSpPr/>
            <p:nvPr/>
          </p:nvGrpSpPr>
          <p:grpSpPr>
            <a:xfrm>
              <a:off x="8717625" y="3409675"/>
              <a:ext cx="316800" cy="1732548"/>
              <a:chOff x="8717625" y="3409675"/>
              <a:chExt cx="316800" cy="1732548"/>
            </a:xfrm>
          </p:grpSpPr>
          <p:sp>
            <p:nvSpPr>
              <p:cNvPr id="24" name="Google Shape;24;p2"/>
              <p:cNvSpPr/>
              <p:nvPr/>
            </p:nvSpPr>
            <p:spPr>
              <a:xfrm>
                <a:off x="8717625" y="4453711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" name="Google Shape;25;p2"/>
              <p:cNvSpPr/>
              <p:nvPr/>
            </p:nvSpPr>
            <p:spPr>
              <a:xfrm>
                <a:off x="8717625" y="3757688"/>
                <a:ext cx="316800" cy="1384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" name="Google Shape;26;p2"/>
              <p:cNvSpPr/>
              <p:nvPr/>
            </p:nvSpPr>
            <p:spPr>
              <a:xfrm>
                <a:off x="8717625" y="4105700"/>
                <a:ext cx="316800" cy="1036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" name="Google Shape;27;p2"/>
              <p:cNvSpPr/>
              <p:nvPr/>
            </p:nvSpPr>
            <p:spPr>
              <a:xfrm>
                <a:off x="8717625" y="3409675"/>
                <a:ext cx="316800" cy="1732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28;p2"/>
              <p:cNvSpPr/>
              <p:nvPr/>
            </p:nvSpPr>
            <p:spPr>
              <a:xfrm>
                <a:off x="8717625" y="4801723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9" name="Google Shape;29;p2"/>
          <p:cNvGrpSpPr/>
          <p:nvPr/>
        </p:nvGrpSpPr>
        <p:grpSpPr>
          <a:xfrm>
            <a:off x="5043503" y="0"/>
            <a:ext cx="3814072" cy="3839102"/>
            <a:chOff x="5043503" y="0"/>
            <a:chExt cx="3814072" cy="3839102"/>
          </a:xfrm>
        </p:grpSpPr>
        <p:sp>
          <p:nvSpPr>
            <p:cNvPr id="30" name="Google Shape;30;p2"/>
            <p:cNvSpPr/>
            <p:nvPr/>
          </p:nvSpPr>
          <p:spPr>
            <a:xfrm>
              <a:off x="8460975" y="1817775"/>
              <a:ext cx="396600" cy="396600"/>
            </a:xfrm>
            <a:prstGeom prst="ellipse">
              <a:avLst/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31;p2"/>
            <p:cNvSpPr/>
            <p:nvPr/>
          </p:nvSpPr>
          <p:spPr>
            <a:xfrm rot="-9830444">
              <a:off x="6469759" y="3480728"/>
              <a:ext cx="320148" cy="320148"/>
            </a:xfrm>
            <a:prstGeom prst="ellipse">
              <a:avLst/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2" name="Google Shape;32;p2"/>
            <p:cNvGrpSpPr/>
            <p:nvPr/>
          </p:nvGrpSpPr>
          <p:grpSpPr>
            <a:xfrm>
              <a:off x="7647812" y="2704283"/>
              <a:ext cx="635219" cy="635219"/>
              <a:chOff x="6725724" y="2701260"/>
              <a:chExt cx="1208101" cy="1208100"/>
            </a:xfrm>
          </p:grpSpPr>
          <p:sp>
            <p:nvSpPr>
              <p:cNvPr id="33" name="Google Shape;33;p2"/>
              <p:cNvSpPr/>
              <p:nvPr/>
            </p:nvSpPr>
            <p:spPr>
              <a:xfrm rot="5400000">
                <a:off x="6725725" y="2701260"/>
                <a:ext cx="1208100" cy="1208100"/>
              </a:xfrm>
              <a:prstGeom prst="ellipse">
                <a:avLst/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34;p2"/>
              <p:cNvSpPr/>
              <p:nvPr/>
            </p:nvSpPr>
            <p:spPr>
              <a:xfrm rot="5400000">
                <a:off x="6725724" y="2701260"/>
                <a:ext cx="1208100" cy="1208100"/>
              </a:xfrm>
              <a:prstGeom prst="pie">
                <a:avLst>
                  <a:gd name="adj1" fmla="val 8244818"/>
                  <a:gd name="adj2" fmla="val 16246175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" name="Google Shape;35;p2"/>
              <p:cNvSpPr/>
              <p:nvPr/>
            </p:nvSpPr>
            <p:spPr>
              <a:xfrm rot="5400000">
                <a:off x="6954988" y="2930398"/>
                <a:ext cx="749700" cy="749700"/>
              </a:xfrm>
              <a:prstGeom prst="ellipse">
                <a:avLst/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36" name="Google Shape;36;p2"/>
            <p:cNvSpPr/>
            <p:nvPr/>
          </p:nvSpPr>
          <p:spPr>
            <a:xfrm>
              <a:off x="8460975" y="1817775"/>
              <a:ext cx="396600" cy="396600"/>
            </a:xfrm>
            <a:prstGeom prst="pie">
              <a:avLst>
                <a:gd name="adj1" fmla="val 19376841"/>
                <a:gd name="adj2" fmla="val 16200000"/>
              </a:avLst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7" name="Google Shape;37;p2"/>
            <p:cNvGrpSpPr/>
            <p:nvPr/>
          </p:nvGrpSpPr>
          <p:grpSpPr>
            <a:xfrm>
              <a:off x="7952720" y="179238"/>
              <a:ext cx="873165" cy="873003"/>
              <a:chOff x="7754428" y="208725"/>
              <a:chExt cx="541800" cy="541800"/>
            </a:xfrm>
          </p:grpSpPr>
          <p:sp>
            <p:nvSpPr>
              <p:cNvPr id="38" name="Google Shape;38;p2"/>
              <p:cNvSpPr/>
              <p:nvPr/>
            </p:nvSpPr>
            <p:spPr>
              <a:xfrm rot="-8647347">
                <a:off x="7831319" y="285616"/>
                <a:ext cx="388018" cy="388018"/>
              </a:xfrm>
              <a:prstGeom prst="ellipse">
                <a:avLst/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" name="Google Shape;39;p2"/>
              <p:cNvSpPr/>
              <p:nvPr/>
            </p:nvSpPr>
            <p:spPr>
              <a:xfrm rot="-8647347">
                <a:off x="7831319" y="285616"/>
                <a:ext cx="388018" cy="388018"/>
              </a:xfrm>
              <a:prstGeom prst="pie">
                <a:avLst>
                  <a:gd name="adj1" fmla="val 19376841"/>
                  <a:gd name="adj2" fmla="val 12313574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40" name="Google Shape;40;p2"/>
            <p:cNvSpPr/>
            <p:nvPr/>
          </p:nvSpPr>
          <p:spPr>
            <a:xfrm>
              <a:off x="5399840" y="356365"/>
              <a:ext cx="2577000" cy="2577000"/>
            </a:xfrm>
            <a:prstGeom prst="ellipse">
              <a:avLst/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41;p2"/>
            <p:cNvSpPr/>
            <p:nvPr/>
          </p:nvSpPr>
          <p:spPr>
            <a:xfrm rot="2043858">
              <a:off x="5503813" y="460310"/>
              <a:ext cx="2369480" cy="2369480"/>
            </a:xfrm>
            <a:prstGeom prst="ellipse">
              <a:avLst/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42;p2"/>
            <p:cNvSpPr/>
            <p:nvPr/>
          </p:nvSpPr>
          <p:spPr>
            <a:xfrm>
              <a:off x="5399795" y="360281"/>
              <a:ext cx="2577000" cy="2577000"/>
            </a:xfrm>
            <a:prstGeom prst="pie">
              <a:avLst>
                <a:gd name="adj1" fmla="val 8801158"/>
                <a:gd name="adj2" fmla="val 16200000"/>
              </a:avLst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43;p2"/>
            <p:cNvSpPr/>
            <p:nvPr/>
          </p:nvSpPr>
          <p:spPr>
            <a:xfrm rot="2044777">
              <a:off x="5911449" y="867729"/>
              <a:ext cx="1554223" cy="155422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44;p2"/>
            <p:cNvSpPr/>
            <p:nvPr/>
          </p:nvSpPr>
          <p:spPr>
            <a:xfrm>
              <a:off x="5399795" y="356358"/>
              <a:ext cx="2577000" cy="2577000"/>
            </a:xfrm>
            <a:prstGeom prst="pie">
              <a:avLst>
                <a:gd name="adj1" fmla="val 12554101"/>
                <a:gd name="adj2" fmla="val 16200000"/>
              </a:avLst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45;p2"/>
            <p:cNvSpPr/>
            <p:nvPr/>
          </p:nvSpPr>
          <p:spPr>
            <a:xfrm rot="-9830444">
              <a:off x="6469759" y="3480727"/>
              <a:ext cx="320148" cy="320148"/>
            </a:xfrm>
            <a:prstGeom prst="pie">
              <a:avLst>
                <a:gd name="adj1" fmla="val 19376841"/>
                <a:gd name="adj2" fmla="val 16200000"/>
              </a:avLst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6" name="Google Shape;46;p2"/>
          <p:cNvSpPr txBox="1">
            <a:spLocks noGrp="1"/>
          </p:cNvSpPr>
          <p:nvPr>
            <p:ph type="ctrTitle"/>
          </p:nvPr>
        </p:nvSpPr>
        <p:spPr>
          <a:xfrm>
            <a:off x="824000" y="1613813"/>
            <a:ext cx="4255500" cy="1872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7" name="Google Shape;47;p2"/>
          <p:cNvSpPr txBox="1">
            <a:spLocks noGrp="1"/>
          </p:cNvSpPr>
          <p:nvPr>
            <p:ph type="subTitle" idx="1"/>
          </p:nvPr>
        </p:nvSpPr>
        <p:spPr>
          <a:xfrm>
            <a:off x="824000" y="3596300"/>
            <a:ext cx="4255500" cy="695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2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dk1"/>
        </a:solidFill>
        <a:effectLst/>
      </p:bgPr>
    </p:bg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Google Shape;50;p3"/>
          <p:cNvGrpSpPr/>
          <p:nvPr/>
        </p:nvGrpSpPr>
        <p:grpSpPr>
          <a:xfrm>
            <a:off x="146769" y="3406"/>
            <a:ext cx="1233215" cy="1384535"/>
            <a:chOff x="146769" y="3406"/>
            <a:chExt cx="1233215" cy="1384535"/>
          </a:xfrm>
        </p:grpSpPr>
        <p:grpSp>
          <p:nvGrpSpPr>
            <p:cNvPr id="51" name="Google Shape;51;p3"/>
            <p:cNvGrpSpPr/>
            <p:nvPr/>
          </p:nvGrpSpPr>
          <p:grpSpPr>
            <a:xfrm>
              <a:off x="1063183" y="3406"/>
              <a:ext cx="316800" cy="688513"/>
              <a:chOff x="1063183" y="3406"/>
              <a:chExt cx="316800" cy="688513"/>
            </a:xfrm>
          </p:grpSpPr>
          <p:sp>
            <p:nvSpPr>
              <p:cNvPr id="52" name="Google Shape;52;p3"/>
              <p:cNvSpPr/>
              <p:nvPr/>
            </p:nvSpPr>
            <p:spPr>
              <a:xfrm rot="10800000">
                <a:off x="1063183" y="3419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" name="Google Shape;53;p3"/>
              <p:cNvSpPr/>
              <p:nvPr/>
            </p:nvSpPr>
            <p:spPr>
              <a:xfrm rot="10800000">
                <a:off x="1063183" y="3406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4" name="Google Shape;54;p3"/>
            <p:cNvGrpSpPr/>
            <p:nvPr/>
          </p:nvGrpSpPr>
          <p:grpSpPr>
            <a:xfrm>
              <a:off x="604976" y="3406"/>
              <a:ext cx="316800" cy="1036524"/>
              <a:chOff x="604976" y="3406"/>
              <a:chExt cx="316800" cy="1036524"/>
            </a:xfrm>
          </p:grpSpPr>
          <p:sp>
            <p:nvSpPr>
              <p:cNvPr id="55" name="Google Shape;55;p3"/>
              <p:cNvSpPr/>
              <p:nvPr/>
            </p:nvSpPr>
            <p:spPr>
              <a:xfrm rot="10800000">
                <a:off x="604976" y="3419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" name="Google Shape;56;p3"/>
              <p:cNvSpPr/>
              <p:nvPr/>
            </p:nvSpPr>
            <p:spPr>
              <a:xfrm rot="10800000">
                <a:off x="604976" y="3430"/>
                <a:ext cx="316800" cy="1036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" name="Google Shape;57;p3"/>
              <p:cNvSpPr/>
              <p:nvPr/>
            </p:nvSpPr>
            <p:spPr>
              <a:xfrm rot="10800000">
                <a:off x="604976" y="3406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8" name="Google Shape;58;p3"/>
            <p:cNvGrpSpPr/>
            <p:nvPr/>
          </p:nvGrpSpPr>
          <p:grpSpPr>
            <a:xfrm>
              <a:off x="146769" y="3406"/>
              <a:ext cx="316800" cy="1384535"/>
              <a:chOff x="146769" y="3406"/>
              <a:chExt cx="316800" cy="1384535"/>
            </a:xfrm>
          </p:grpSpPr>
          <p:sp>
            <p:nvSpPr>
              <p:cNvPr id="59" name="Google Shape;59;p3"/>
              <p:cNvSpPr/>
              <p:nvPr/>
            </p:nvSpPr>
            <p:spPr>
              <a:xfrm rot="10800000">
                <a:off x="146769" y="3419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" name="Google Shape;60;p3"/>
              <p:cNvSpPr/>
              <p:nvPr/>
            </p:nvSpPr>
            <p:spPr>
              <a:xfrm rot="10800000">
                <a:off x="146769" y="3441"/>
                <a:ext cx="316800" cy="1384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" name="Google Shape;61;p3"/>
              <p:cNvSpPr/>
              <p:nvPr/>
            </p:nvSpPr>
            <p:spPr>
              <a:xfrm rot="10800000">
                <a:off x="146769" y="3430"/>
                <a:ext cx="316800" cy="1036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" name="Google Shape;62;p3"/>
              <p:cNvSpPr/>
              <p:nvPr/>
            </p:nvSpPr>
            <p:spPr>
              <a:xfrm rot="10800000">
                <a:off x="146769" y="3406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63" name="Google Shape;63;p3"/>
          <p:cNvGrpSpPr/>
          <p:nvPr/>
        </p:nvGrpSpPr>
        <p:grpSpPr>
          <a:xfrm>
            <a:off x="6775084" y="2904008"/>
            <a:ext cx="2186148" cy="2239500"/>
            <a:chOff x="6775084" y="2904008"/>
            <a:chExt cx="2186148" cy="2239500"/>
          </a:xfrm>
        </p:grpSpPr>
        <p:grpSp>
          <p:nvGrpSpPr>
            <p:cNvPr id="64" name="Google Shape;64;p3"/>
            <p:cNvGrpSpPr/>
            <p:nvPr/>
          </p:nvGrpSpPr>
          <p:grpSpPr>
            <a:xfrm>
              <a:off x="6775084" y="4253708"/>
              <a:ext cx="409500" cy="889800"/>
              <a:chOff x="6775084" y="4253708"/>
              <a:chExt cx="409500" cy="889800"/>
            </a:xfrm>
          </p:grpSpPr>
          <p:sp>
            <p:nvSpPr>
              <p:cNvPr id="65" name="Google Shape;65;p3"/>
              <p:cNvSpPr/>
              <p:nvPr/>
            </p:nvSpPr>
            <p:spPr>
              <a:xfrm>
                <a:off x="6775084" y="4253708"/>
                <a:ext cx="409500" cy="8898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" name="Google Shape;66;p3"/>
              <p:cNvSpPr/>
              <p:nvPr/>
            </p:nvSpPr>
            <p:spPr>
              <a:xfrm>
                <a:off x="6775084" y="4703408"/>
                <a:ext cx="409500" cy="4401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67" name="Google Shape;67;p3"/>
            <p:cNvGrpSpPr/>
            <p:nvPr/>
          </p:nvGrpSpPr>
          <p:grpSpPr>
            <a:xfrm>
              <a:off x="7367299" y="3804008"/>
              <a:ext cx="409500" cy="1339500"/>
              <a:chOff x="7367299" y="3804008"/>
              <a:chExt cx="409500" cy="1339500"/>
            </a:xfrm>
          </p:grpSpPr>
          <p:sp>
            <p:nvSpPr>
              <p:cNvPr id="68" name="Google Shape;68;p3"/>
              <p:cNvSpPr/>
              <p:nvPr/>
            </p:nvSpPr>
            <p:spPr>
              <a:xfrm>
                <a:off x="7367299" y="4253708"/>
                <a:ext cx="409500" cy="8898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" name="Google Shape;69;p3"/>
              <p:cNvSpPr/>
              <p:nvPr/>
            </p:nvSpPr>
            <p:spPr>
              <a:xfrm>
                <a:off x="7367299" y="3804008"/>
                <a:ext cx="409500" cy="1339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" name="Google Shape;70;p3"/>
              <p:cNvSpPr/>
              <p:nvPr/>
            </p:nvSpPr>
            <p:spPr>
              <a:xfrm>
                <a:off x="7367299" y="4703408"/>
                <a:ext cx="409500" cy="4401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71" name="Google Shape;71;p3"/>
            <p:cNvGrpSpPr/>
            <p:nvPr/>
          </p:nvGrpSpPr>
          <p:grpSpPr>
            <a:xfrm>
              <a:off x="7959516" y="3354008"/>
              <a:ext cx="409500" cy="1789500"/>
              <a:chOff x="7959516" y="3354008"/>
              <a:chExt cx="409500" cy="1789500"/>
            </a:xfrm>
          </p:grpSpPr>
          <p:sp>
            <p:nvSpPr>
              <p:cNvPr id="72" name="Google Shape;72;p3"/>
              <p:cNvSpPr/>
              <p:nvPr/>
            </p:nvSpPr>
            <p:spPr>
              <a:xfrm>
                <a:off x="7959516" y="4253708"/>
                <a:ext cx="409500" cy="8898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" name="Google Shape;73;p3"/>
              <p:cNvSpPr/>
              <p:nvPr/>
            </p:nvSpPr>
            <p:spPr>
              <a:xfrm>
                <a:off x="7959516" y="3354008"/>
                <a:ext cx="409500" cy="1789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" name="Google Shape;74;p3"/>
              <p:cNvSpPr/>
              <p:nvPr/>
            </p:nvSpPr>
            <p:spPr>
              <a:xfrm>
                <a:off x="7959516" y="3804008"/>
                <a:ext cx="409500" cy="1339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" name="Google Shape;75;p3"/>
              <p:cNvSpPr/>
              <p:nvPr/>
            </p:nvSpPr>
            <p:spPr>
              <a:xfrm>
                <a:off x="7959516" y="4703408"/>
                <a:ext cx="409500" cy="4401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76" name="Google Shape;76;p3"/>
            <p:cNvGrpSpPr/>
            <p:nvPr/>
          </p:nvGrpSpPr>
          <p:grpSpPr>
            <a:xfrm>
              <a:off x="8551731" y="2904008"/>
              <a:ext cx="409500" cy="2239500"/>
              <a:chOff x="8551731" y="2904008"/>
              <a:chExt cx="409500" cy="2239500"/>
            </a:xfrm>
          </p:grpSpPr>
          <p:sp>
            <p:nvSpPr>
              <p:cNvPr id="77" name="Google Shape;77;p3"/>
              <p:cNvSpPr/>
              <p:nvPr/>
            </p:nvSpPr>
            <p:spPr>
              <a:xfrm>
                <a:off x="8551731" y="4253708"/>
                <a:ext cx="409500" cy="8898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" name="Google Shape;78;p3"/>
              <p:cNvSpPr/>
              <p:nvPr/>
            </p:nvSpPr>
            <p:spPr>
              <a:xfrm>
                <a:off x="8551731" y="3354008"/>
                <a:ext cx="409500" cy="1789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" name="Google Shape;79;p3"/>
              <p:cNvSpPr/>
              <p:nvPr/>
            </p:nvSpPr>
            <p:spPr>
              <a:xfrm>
                <a:off x="8551731" y="3804008"/>
                <a:ext cx="409500" cy="1339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" name="Google Shape;80;p3"/>
              <p:cNvSpPr/>
              <p:nvPr/>
            </p:nvSpPr>
            <p:spPr>
              <a:xfrm>
                <a:off x="8551731" y="2904008"/>
                <a:ext cx="409500" cy="2239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" name="Google Shape;81;p3"/>
              <p:cNvSpPr/>
              <p:nvPr/>
            </p:nvSpPr>
            <p:spPr>
              <a:xfrm>
                <a:off x="8551731" y="4703408"/>
                <a:ext cx="409500" cy="4401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82" name="Google Shape;82;p3"/>
          <p:cNvSpPr txBox="1">
            <a:spLocks noGrp="1"/>
          </p:cNvSpPr>
          <p:nvPr>
            <p:ph type="title"/>
          </p:nvPr>
        </p:nvSpPr>
        <p:spPr>
          <a:xfrm>
            <a:off x="824000" y="1613825"/>
            <a:ext cx="5857800" cy="1872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83" name="Google Shape;83;p3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5" name="Google Shape;85;p4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86" name="Google Shape;86;p4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87;p4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8" name="Google Shape;88;p4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4"/>
          <p:cNvSpPr txBox="1">
            <a:spLocks noGrp="1"/>
          </p:cNvSpPr>
          <p:nvPr>
            <p:ph type="body" idx="1"/>
          </p:nvPr>
        </p:nvSpPr>
        <p:spPr>
          <a:xfrm>
            <a:off x="1303800" y="1990050"/>
            <a:ext cx="7030500" cy="254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90" name="Google Shape;90;p4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" name="Google Shape;92;p5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93" name="Google Shape;93;p5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" name="Google Shape;94;p5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5" name="Google Shape;95;p5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5"/>
          <p:cNvSpPr txBox="1">
            <a:spLocks noGrp="1"/>
          </p:cNvSpPr>
          <p:nvPr>
            <p:ph type="body" idx="1"/>
          </p:nvPr>
        </p:nvSpPr>
        <p:spPr>
          <a:xfrm>
            <a:off x="1303800" y="1990050"/>
            <a:ext cx="3430500" cy="254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97" name="Google Shape;97;p5"/>
          <p:cNvSpPr txBox="1">
            <a:spLocks noGrp="1"/>
          </p:cNvSpPr>
          <p:nvPr>
            <p:ph type="body" idx="2"/>
          </p:nvPr>
        </p:nvSpPr>
        <p:spPr>
          <a:xfrm>
            <a:off x="4903650" y="1990050"/>
            <a:ext cx="3430500" cy="254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98" name="Google Shape;98;p5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Google Shape;100;p6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101" name="Google Shape;101;p6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" name="Google Shape;102;p6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03" name="Google Shape;103;p6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6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6" name="Google Shape;106;p7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107" name="Google Shape;107;p7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" name="Google Shape;108;p7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09" name="Google Shape;109;p7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3312000" cy="159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7"/>
          <p:cNvSpPr txBox="1">
            <a:spLocks noGrp="1"/>
          </p:cNvSpPr>
          <p:nvPr>
            <p:ph type="body" idx="1"/>
          </p:nvPr>
        </p:nvSpPr>
        <p:spPr>
          <a:xfrm>
            <a:off x="1303800" y="2309675"/>
            <a:ext cx="3312000" cy="2221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11" name="Google Shape;111;p7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dk1"/>
        </a:solidFill>
        <a:effectLst/>
      </p:bgPr>
    </p:bg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3" name="Google Shape;113;p8"/>
          <p:cNvGrpSpPr/>
          <p:nvPr/>
        </p:nvGrpSpPr>
        <p:grpSpPr>
          <a:xfrm>
            <a:off x="6866714" y="1306"/>
            <a:ext cx="2267451" cy="2601690"/>
            <a:chOff x="6790514" y="1306"/>
            <a:chExt cx="2267451" cy="2601690"/>
          </a:xfrm>
        </p:grpSpPr>
        <p:grpSp>
          <p:nvGrpSpPr>
            <p:cNvPr id="114" name="Google Shape;114;p8"/>
            <p:cNvGrpSpPr/>
            <p:nvPr/>
          </p:nvGrpSpPr>
          <p:grpSpPr>
            <a:xfrm>
              <a:off x="7067465" y="1306"/>
              <a:ext cx="1990500" cy="1990200"/>
              <a:chOff x="7067465" y="1306"/>
              <a:chExt cx="1990500" cy="1990200"/>
            </a:xfrm>
          </p:grpSpPr>
          <p:sp>
            <p:nvSpPr>
              <p:cNvPr id="115" name="Google Shape;115;p8"/>
              <p:cNvSpPr/>
              <p:nvPr/>
            </p:nvSpPr>
            <p:spPr>
              <a:xfrm rot="-8648551">
                <a:off x="7594313" y="527721"/>
                <a:ext cx="937226" cy="937226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6" name="Google Shape;116;p8"/>
              <p:cNvSpPr/>
              <p:nvPr/>
            </p:nvSpPr>
            <p:spPr>
              <a:xfrm rot="-8648551">
                <a:off x="7594313" y="527721"/>
                <a:ext cx="937226" cy="937226"/>
              </a:xfrm>
              <a:prstGeom prst="pie">
                <a:avLst>
                  <a:gd name="adj1" fmla="val 19376841"/>
                  <a:gd name="adj2" fmla="val 12313574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7" name="Google Shape;117;p8"/>
              <p:cNvSpPr/>
              <p:nvPr/>
            </p:nvSpPr>
            <p:spPr>
              <a:xfrm rot="-8649154">
                <a:off x="7349891" y="283705"/>
                <a:ext cx="1425647" cy="1425404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18" name="Google Shape;118;p8"/>
            <p:cNvGrpSpPr/>
            <p:nvPr/>
          </p:nvGrpSpPr>
          <p:grpSpPr>
            <a:xfrm>
              <a:off x="8207126" y="1807996"/>
              <a:ext cx="795000" cy="795000"/>
              <a:chOff x="8207126" y="1807996"/>
              <a:chExt cx="795000" cy="795000"/>
            </a:xfrm>
          </p:grpSpPr>
          <p:sp>
            <p:nvSpPr>
              <p:cNvPr id="119" name="Google Shape;119;p8"/>
              <p:cNvSpPr/>
              <p:nvPr/>
            </p:nvSpPr>
            <p:spPr>
              <a:xfrm rot="2152054">
                <a:off x="8319942" y="1920813"/>
                <a:ext cx="569367" cy="569367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0" name="Google Shape;120;p8"/>
              <p:cNvSpPr/>
              <p:nvPr/>
            </p:nvSpPr>
            <p:spPr>
              <a:xfrm rot="2150259">
                <a:off x="8408218" y="2008610"/>
                <a:ext cx="393004" cy="393004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1" name="Google Shape;121;p8"/>
              <p:cNvSpPr/>
              <p:nvPr/>
            </p:nvSpPr>
            <p:spPr>
              <a:xfrm rot="2150259">
                <a:off x="8408218" y="2008610"/>
                <a:ext cx="393004" cy="393004"/>
              </a:xfrm>
              <a:prstGeom prst="pie">
                <a:avLst>
                  <a:gd name="adj1" fmla="val 5699893"/>
                  <a:gd name="adj2" fmla="val 12313574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22" name="Google Shape;122;p8"/>
            <p:cNvGrpSpPr/>
            <p:nvPr/>
          </p:nvGrpSpPr>
          <p:grpSpPr>
            <a:xfrm>
              <a:off x="6790514" y="118857"/>
              <a:ext cx="548700" cy="548700"/>
              <a:chOff x="6790514" y="118857"/>
              <a:chExt cx="548700" cy="548700"/>
            </a:xfrm>
          </p:grpSpPr>
          <p:sp>
            <p:nvSpPr>
              <p:cNvPr id="123" name="Google Shape;123;p8"/>
              <p:cNvSpPr/>
              <p:nvPr/>
            </p:nvSpPr>
            <p:spPr>
              <a:xfrm rot="2150259">
                <a:off x="6868362" y="196705"/>
                <a:ext cx="393004" cy="393004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4" name="Google Shape;124;p8"/>
              <p:cNvSpPr/>
              <p:nvPr/>
            </p:nvSpPr>
            <p:spPr>
              <a:xfrm rot="2150259">
                <a:off x="6868362" y="196705"/>
                <a:ext cx="393004" cy="393004"/>
              </a:xfrm>
              <a:prstGeom prst="pie">
                <a:avLst>
                  <a:gd name="adj1" fmla="val 5699893"/>
                  <a:gd name="adj2" fmla="val 12313574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25" name="Google Shape;125;p8"/>
          <p:cNvSpPr txBox="1">
            <a:spLocks noGrp="1"/>
          </p:cNvSpPr>
          <p:nvPr>
            <p:ph type="title"/>
          </p:nvPr>
        </p:nvSpPr>
        <p:spPr>
          <a:xfrm>
            <a:off x="824000" y="763600"/>
            <a:ext cx="5857800" cy="3573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26" name="Google Shape;126;p8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8" name="Google Shape;128;p9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129" name="Google Shape;129;p9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" name="Google Shape;130;p9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31" name="Google Shape;131;p9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3430500" cy="1990200"/>
          </a:xfrm>
          <a:prstGeom prst="rect">
            <a:avLst/>
          </a:prstGeom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32" name="Google Shape;132;p9"/>
          <p:cNvSpPr txBox="1">
            <a:spLocks noGrp="1"/>
          </p:cNvSpPr>
          <p:nvPr>
            <p:ph type="subTitle" idx="1"/>
          </p:nvPr>
        </p:nvSpPr>
        <p:spPr>
          <a:xfrm>
            <a:off x="1303800" y="2743203"/>
            <a:ext cx="3430500" cy="726000"/>
          </a:xfrm>
          <a:prstGeom prst="rect">
            <a:avLst/>
          </a:prstGeom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33" name="Google Shape;133;p9"/>
          <p:cNvSpPr txBox="1">
            <a:spLocks noGrp="1"/>
          </p:cNvSpPr>
          <p:nvPr>
            <p:ph type="body" idx="2"/>
          </p:nvPr>
        </p:nvSpPr>
        <p:spPr>
          <a:xfrm>
            <a:off x="4903700" y="661000"/>
            <a:ext cx="3430500" cy="3870600"/>
          </a:xfrm>
          <a:prstGeom prst="rect">
            <a:avLst/>
          </a:prstGeom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34" name="Google Shape;134;p9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6" name="Google Shape;136;p10"/>
          <p:cNvGrpSpPr/>
          <p:nvPr/>
        </p:nvGrpSpPr>
        <p:grpSpPr>
          <a:xfrm>
            <a:off x="713373" y="3847119"/>
            <a:ext cx="825392" cy="825392"/>
            <a:chOff x="348199" y="179450"/>
            <a:chExt cx="1116300" cy="1116300"/>
          </a:xfrm>
        </p:grpSpPr>
        <p:sp>
          <p:nvSpPr>
            <p:cNvPr id="137" name="Google Shape;137;p10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" name="Google Shape;138;p10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39" name="Google Shape;139;p10"/>
          <p:cNvSpPr txBox="1">
            <a:spLocks noGrp="1"/>
          </p:cNvSpPr>
          <p:nvPr>
            <p:ph type="body" idx="1"/>
          </p:nvPr>
        </p:nvSpPr>
        <p:spPr>
          <a:xfrm>
            <a:off x="1303800" y="4138975"/>
            <a:ext cx="5843100" cy="534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40" name="Google Shape;140;p10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3"/>
        </a:solid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2" name="Google Shape;142;p11"/>
          <p:cNvGrpSpPr/>
          <p:nvPr/>
        </p:nvGrpSpPr>
        <p:grpSpPr>
          <a:xfrm>
            <a:off x="52" y="4099200"/>
            <a:ext cx="9144036" cy="1044300"/>
            <a:chOff x="52" y="4099200"/>
            <a:chExt cx="9144036" cy="1044300"/>
          </a:xfrm>
        </p:grpSpPr>
        <p:grpSp>
          <p:nvGrpSpPr>
            <p:cNvPr id="143" name="Google Shape;143;p11"/>
            <p:cNvGrpSpPr/>
            <p:nvPr/>
          </p:nvGrpSpPr>
          <p:grpSpPr>
            <a:xfrm>
              <a:off x="52" y="4309200"/>
              <a:ext cx="231622" cy="834300"/>
              <a:chOff x="2688737" y="4301380"/>
              <a:chExt cx="231900" cy="834300"/>
            </a:xfrm>
          </p:grpSpPr>
          <p:sp>
            <p:nvSpPr>
              <p:cNvPr id="144" name="Google Shape;144;p11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5" name="Google Shape;145;p11"/>
              <p:cNvSpPr/>
              <p:nvPr/>
            </p:nvSpPr>
            <p:spPr>
              <a:xfrm flipH="1">
                <a:off x="2688737" y="4301380"/>
                <a:ext cx="2319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6" name="Google Shape;146;p11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7" name="Google Shape;147;p11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48" name="Google Shape;148;p11"/>
            <p:cNvGrpSpPr/>
            <p:nvPr/>
          </p:nvGrpSpPr>
          <p:grpSpPr>
            <a:xfrm>
              <a:off x="371406" y="4099200"/>
              <a:ext cx="231622" cy="1044300"/>
              <a:chOff x="2688737" y="4091380"/>
              <a:chExt cx="231900" cy="1044300"/>
            </a:xfrm>
          </p:grpSpPr>
          <p:sp>
            <p:nvSpPr>
              <p:cNvPr id="149" name="Google Shape;149;p11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0" name="Google Shape;150;p11"/>
              <p:cNvSpPr/>
              <p:nvPr/>
            </p:nvSpPr>
            <p:spPr>
              <a:xfrm flipH="1">
                <a:off x="2688737" y="4301380"/>
                <a:ext cx="2319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1" name="Google Shape;151;p11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" name="Google Shape;152;p11"/>
              <p:cNvSpPr/>
              <p:nvPr/>
            </p:nvSpPr>
            <p:spPr>
              <a:xfrm flipH="1">
                <a:off x="2688737" y="4091380"/>
                <a:ext cx="231900" cy="104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3" name="Google Shape;153;p11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54" name="Google Shape;154;p11"/>
            <p:cNvGrpSpPr/>
            <p:nvPr/>
          </p:nvGrpSpPr>
          <p:grpSpPr>
            <a:xfrm>
              <a:off x="742761" y="4309200"/>
              <a:ext cx="231622" cy="834300"/>
              <a:chOff x="2688737" y="4301380"/>
              <a:chExt cx="231900" cy="834300"/>
            </a:xfrm>
          </p:grpSpPr>
          <p:sp>
            <p:nvSpPr>
              <p:cNvPr id="155" name="Google Shape;155;p11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6" name="Google Shape;156;p11"/>
              <p:cNvSpPr/>
              <p:nvPr/>
            </p:nvSpPr>
            <p:spPr>
              <a:xfrm flipH="1">
                <a:off x="2688737" y="4301380"/>
                <a:ext cx="2319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7" name="Google Shape;157;p11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8" name="Google Shape;158;p11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59" name="Google Shape;159;p11"/>
            <p:cNvGrpSpPr/>
            <p:nvPr/>
          </p:nvGrpSpPr>
          <p:grpSpPr>
            <a:xfrm>
              <a:off x="1114115" y="4518900"/>
              <a:ext cx="231622" cy="624600"/>
              <a:chOff x="2688737" y="4511080"/>
              <a:chExt cx="231900" cy="624600"/>
            </a:xfrm>
          </p:grpSpPr>
          <p:sp>
            <p:nvSpPr>
              <p:cNvPr id="160" name="Google Shape;160;p11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1" name="Google Shape;161;p11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2" name="Google Shape;162;p11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63" name="Google Shape;163;p11"/>
            <p:cNvGrpSpPr/>
            <p:nvPr/>
          </p:nvGrpSpPr>
          <p:grpSpPr>
            <a:xfrm>
              <a:off x="1856753" y="4099200"/>
              <a:ext cx="231600" cy="1044300"/>
              <a:chOff x="1856753" y="4099200"/>
              <a:chExt cx="231600" cy="1044300"/>
            </a:xfrm>
          </p:grpSpPr>
          <p:sp>
            <p:nvSpPr>
              <p:cNvPr id="164" name="Google Shape;164;p11"/>
              <p:cNvSpPr/>
              <p:nvPr/>
            </p:nvSpPr>
            <p:spPr>
              <a:xfrm flipH="1">
                <a:off x="1856753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5" name="Google Shape;165;p11"/>
              <p:cNvSpPr/>
              <p:nvPr/>
            </p:nvSpPr>
            <p:spPr>
              <a:xfrm flipH="1">
                <a:off x="1856753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6" name="Google Shape;166;p11"/>
              <p:cNvSpPr/>
              <p:nvPr/>
            </p:nvSpPr>
            <p:spPr>
              <a:xfrm flipH="1">
                <a:off x="1856753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7" name="Google Shape;167;p11"/>
              <p:cNvSpPr/>
              <p:nvPr/>
            </p:nvSpPr>
            <p:spPr>
              <a:xfrm flipH="1">
                <a:off x="1856753" y="4099200"/>
                <a:ext cx="231600" cy="104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8" name="Google Shape;168;p11"/>
              <p:cNvSpPr/>
              <p:nvPr/>
            </p:nvSpPr>
            <p:spPr>
              <a:xfrm flipH="1">
                <a:off x="1856753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69" name="Google Shape;169;p11"/>
            <p:cNvGrpSpPr/>
            <p:nvPr/>
          </p:nvGrpSpPr>
          <p:grpSpPr>
            <a:xfrm>
              <a:off x="2228107" y="4309200"/>
              <a:ext cx="231600" cy="834300"/>
              <a:chOff x="2228107" y="4309200"/>
              <a:chExt cx="231600" cy="834300"/>
            </a:xfrm>
          </p:grpSpPr>
          <p:sp>
            <p:nvSpPr>
              <p:cNvPr id="170" name="Google Shape;170;p11"/>
              <p:cNvSpPr/>
              <p:nvPr/>
            </p:nvSpPr>
            <p:spPr>
              <a:xfrm flipH="1">
                <a:off x="2228107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1" name="Google Shape;171;p11"/>
              <p:cNvSpPr/>
              <p:nvPr/>
            </p:nvSpPr>
            <p:spPr>
              <a:xfrm flipH="1">
                <a:off x="2228107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2" name="Google Shape;172;p11"/>
              <p:cNvSpPr/>
              <p:nvPr/>
            </p:nvSpPr>
            <p:spPr>
              <a:xfrm flipH="1">
                <a:off x="2228107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3" name="Google Shape;173;p11"/>
              <p:cNvSpPr/>
              <p:nvPr/>
            </p:nvSpPr>
            <p:spPr>
              <a:xfrm flipH="1">
                <a:off x="2228107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74" name="Google Shape;174;p11"/>
            <p:cNvGrpSpPr/>
            <p:nvPr/>
          </p:nvGrpSpPr>
          <p:grpSpPr>
            <a:xfrm>
              <a:off x="2599462" y="4518900"/>
              <a:ext cx="231600" cy="624600"/>
              <a:chOff x="2599462" y="4518900"/>
              <a:chExt cx="231600" cy="624600"/>
            </a:xfrm>
          </p:grpSpPr>
          <p:sp>
            <p:nvSpPr>
              <p:cNvPr id="175" name="Google Shape;175;p11"/>
              <p:cNvSpPr/>
              <p:nvPr/>
            </p:nvSpPr>
            <p:spPr>
              <a:xfrm flipH="1">
                <a:off x="2599462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" name="Google Shape;176;p11"/>
              <p:cNvSpPr/>
              <p:nvPr/>
            </p:nvSpPr>
            <p:spPr>
              <a:xfrm flipH="1">
                <a:off x="2599462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" name="Google Shape;177;p11"/>
              <p:cNvSpPr/>
              <p:nvPr/>
            </p:nvSpPr>
            <p:spPr>
              <a:xfrm flipH="1">
                <a:off x="2599462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78" name="Google Shape;178;p11"/>
            <p:cNvGrpSpPr/>
            <p:nvPr/>
          </p:nvGrpSpPr>
          <p:grpSpPr>
            <a:xfrm>
              <a:off x="3342171" y="4099200"/>
              <a:ext cx="231600" cy="1044300"/>
              <a:chOff x="3342171" y="4099200"/>
              <a:chExt cx="231600" cy="1044300"/>
            </a:xfrm>
          </p:grpSpPr>
          <p:sp>
            <p:nvSpPr>
              <p:cNvPr id="179" name="Google Shape;179;p11"/>
              <p:cNvSpPr/>
              <p:nvPr/>
            </p:nvSpPr>
            <p:spPr>
              <a:xfrm flipH="1">
                <a:off x="3342171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" name="Google Shape;180;p11"/>
              <p:cNvSpPr/>
              <p:nvPr/>
            </p:nvSpPr>
            <p:spPr>
              <a:xfrm flipH="1">
                <a:off x="3342171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" name="Google Shape;181;p11"/>
              <p:cNvSpPr/>
              <p:nvPr/>
            </p:nvSpPr>
            <p:spPr>
              <a:xfrm flipH="1">
                <a:off x="3342171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" name="Google Shape;182;p11"/>
              <p:cNvSpPr/>
              <p:nvPr/>
            </p:nvSpPr>
            <p:spPr>
              <a:xfrm flipH="1">
                <a:off x="3342171" y="4099200"/>
                <a:ext cx="231600" cy="104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" name="Google Shape;183;p11"/>
              <p:cNvSpPr/>
              <p:nvPr/>
            </p:nvSpPr>
            <p:spPr>
              <a:xfrm flipH="1">
                <a:off x="3342171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84" name="Google Shape;184;p11"/>
            <p:cNvGrpSpPr/>
            <p:nvPr/>
          </p:nvGrpSpPr>
          <p:grpSpPr>
            <a:xfrm>
              <a:off x="3713525" y="4309200"/>
              <a:ext cx="231600" cy="834300"/>
              <a:chOff x="3713525" y="4309200"/>
              <a:chExt cx="231600" cy="834300"/>
            </a:xfrm>
          </p:grpSpPr>
          <p:sp>
            <p:nvSpPr>
              <p:cNvPr id="185" name="Google Shape;185;p11"/>
              <p:cNvSpPr/>
              <p:nvPr/>
            </p:nvSpPr>
            <p:spPr>
              <a:xfrm flipH="1">
                <a:off x="3713525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6" name="Google Shape;186;p11"/>
              <p:cNvSpPr/>
              <p:nvPr/>
            </p:nvSpPr>
            <p:spPr>
              <a:xfrm flipH="1">
                <a:off x="3713525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7" name="Google Shape;187;p11"/>
              <p:cNvSpPr/>
              <p:nvPr/>
            </p:nvSpPr>
            <p:spPr>
              <a:xfrm flipH="1">
                <a:off x="3713525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8" name="Google Shape;188;p11"/>
              <p:cNvSpPr/>
              <p:nvPr/>
            </p:nvSpPr>
            <p:spPr>
              <a:xfrm flipH="1">
                <a:off x="3713525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89" name="Google Shape;189;p11"/>
            <p:cNvGrpSpPr/>
            <p:nvPr/>
          </p:nvGrpSpPr>
          <p:grpSpPr>
            <a:xfrm>
              <a:off x="1485398" y="4309200"/>
              <a:ext cx="231600" cy="834300"/>
              <a:chOff x="1485398" y="4309200"/>
              <a:chExt cx="231600" cy="834300"/>
            </a:xfrm>
          </p:grpSpPr>
          <p:sp>
            <p:nvSpPr>
              <p:cNvPr id="190" name="Google Shape;190;p11"/>
              <p:cNvSpPr/>
              <p:nvPr/>
            </p:nvSpPr>
            <p:spPr>
              <a:xfrm flipH="1">
                <a:off x="1485398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1" name="Google Shape;191;p11"/>
              <p:cNvSpPr/>
              <p:nvPr/>
            </p:nvSpPr>
            <p:spPr>
              <a:xfrm flipH="1">
                <a:off x="1485398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2" name="Google Shape;192;p11"/>
              <p:cNvSpPr/>
              <p:nvPr/>
            </p:nvSpPr>
            <p:spPr>
              <a:xfrm flipH="1">
                <a:off x="1485398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3" name="Google Shape;193;p11"/>
              <p:cNvSpPr/>
              <p:nvPr/>
            </p:nvSpPr>
            <p:spPr>
              <a:xfrm flipH="1">
                <a:off x="1485398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94" name="Google Shape;194;p11"/>
            <p:cNvGrpSpPr/>
            <p:nvPr/>
          </p:nvGrpSpPr>
          <p:grpSpPr>
            <a:xfrm>
              <a:off x="4084879" y="4518900"/>
              <a:ext cx="231600" cy="624600"/>
              <a:chOff x="4084879" y="4518900"/>
              <a:chExt cx="231600" cy="624600"/>
            </a:xfrm>
          </p:grpSpPr>
          <p:sp>
            <p:nvSpPr>
              <p:cNvPr id="195" name="Google Shape;195;p11"/>
              <p:cNvSpPr/>
              <p:nvPr/>
            </p:nvSpPr>
            <p:spPr>
              <a:xfrm flipH="1">
                <a:off x="4084879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6" name="Google Shape;196;p11"/>
              <p:cNvSpPr/>
              <p:nvPr/>
            </p:nvSpPr>
            <p:spPr>
              <a:xfrm flipH="1">
                <a:off x="4084879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" name="Google Shape;197;p11"/>
              <p:cNvSpPr/>
              <p:nvPr/>
            </p:nvSpPr>
            <p:spPr>
              <a:xfrm flipH="1">
                <a:off x="4084879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98" name="Google Shape;198;p11"/>
            <p:cNvGrpSpPr/>
            <p:nvPr/>
          </p:nvGrpSpPr>
          <p:grpSpPr>
            <a:xfrm>
              <a:off x="2970816" y="4309200"/>
              <a:ext cx="231600" cy="834300"/>
              <a:chOff x="2970816" y="4309200"/>
              <a:chExt cx="231600" cy="834300"/>
            </a:xfrm>
          </p:grpSpPr>
          <p:sp>
            <p:nvSpPr>
              <p:cNvPr id="199" name="Google Shape;199;p11"/>
              <p:cNvSpPr/>
              <p:nvPr/>
            </p:nvSpPr>
            <p:spPr>
              <a:xfrm flipH="1">
                <a:off x="2970816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0" name="Google Shape;200;p11"/>
              <p:cNvSpPr/>
              <p:nvPr/>
            </p:nvSpPr>
            <p:spPr>
              <a:xfrm flipH="1">
                <a:off x="2970816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1" name="Google Shape;201;p11"/>
              <p:cNvSpPr/>
              <p:nvPr/>
            </p:nvSpPr>
            <p:spPr>
              <a:xfrm flipH="1">
                <a:off x="2970816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2" name="Google Shape;202;p11"/>
              <p:cNvSpPr/>
              <p:nvPr/>
            </p:nvSpPr>
            <p:spPr>
              <a:xfrm flipH="1">
                <a:off x="2970816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03" name="Google Shape;203;p11"/>
            <p:cNvGrpSpPr/>
            <p:nvPr/>
          </p:nvGrpSpPr>
          <p:grpSpPr>
            <a:xfrm>
              <a:off x="4456234" y="4309200"/>
              <a:ext cx="231600" cy="834300"/>
              <a:chOff x="4456234" y="4309200"/>
              <a:chExt cx="231600" cy="834300"/>
            </a:xfrm>
          </p:grpSpPr>
          <p:sp>
            <p:nvSpPr>
              <p:cNvPr id="204" name="Google Shape;204;p11"/>
              <p:cNvSpPr/>
              <p:nvPr/>
            </p:nvSpPr>
            <p:spPr>
              <a:xfrm flipH="1">
                <a:off x="4456234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5" name="Google Shape;205;p11"/>
              <p:cNvSpPr/>
              <p:nvPr/>
            </p:nvSpPr>
            <p:spPr>
              <a:xfrm flipH="1">
                <a:off x="4456234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6" name="Google Shape;206;p11"/>
              <p:cNvSpPr/>
              <p:nvPr/>
            </p:nvSpPr>
            <p:spPr>
              <a:xfrm flipH="1">
                <a:off x="4456234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7" name="Google Shape;207;p11"/>
              <p:cNvSpPr/>
              <p:nvPr/>
            </p:nvSpPr>
            <p:spPr>
              <a:xfrm flipH="1">
                <a:off x="4456234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08" name="Google Shape;208;p11"/>
            <p:cNvGrpSpPr/>
            <p:nvPr/>
          </p:nvGrpSpPr>
          <p:grpSpPr>
            <a:xfrm>
              <a:off x="4827588" y="4099200"/>
              <a:ext cx="231600" cy="1044300"/>
              <a:chOff x="4827588" y="4099200"/>
              <a:chExt cx="231600" cy="1044300"/>
            </a:xfrm>
          </p:grpSpPr>
          <p:sp>
            <p:nvSpPr>
              <p:cNvPr id="209" name="Google Shape;209;p11"/>
              <p:cNvSpPr/>
              <p:nvPr/>
            </p:nvSpPr>
            <p:spPr>
              <a:xfrm flipH="1">
                <a:off x="4827588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0" name="Google Shape;210;p11"/>
              <p:cNvSpPr/>
              <p:nvPr/>
            </p:nvSpPr>
            <p:spPr>
              <a:xfrm flipH="1">
                <a:off x="4827588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1" name="Google Shape;211;p11"/>
              <p:cNvSpPr/>
              <p:nvPr/>
            </p:nvSpPr>
            <p:spPr>
              <a:xfrm flipH="1">
                <a:off x="4827588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2" name="Google Shape;212;p11"/>
              <p:cNvSpPr/>
              <p:nvPr/>
            </p:nvSpPr>
            <p:spPr>
              <a:xfrm flipH="1">
                <a:off x="4827588" y="4099200"/>
                <a:ext cx="231600" cy="104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3" name="Google Shape;213;p11"/>
              <p:cNvSpPr/>
              <p:nvPr/>
            </p:nvSpPr>
            <p:spPr>
              <a:xfrm flipH="1">
                <a:off x="4827588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14" name="Google Shape;214;p11"/>
            <p:cNvGrpSpPr/>
            <p:nvPr/>
          </p:nvGrpSpPr>
          <p:grpSpPr>
            <a:xfrm>
              <a:off x="5198943" y="4309200"/>
              <a:ext cx="231600" cy="834300"/>
              <a:chOff x="5198943" y="4309200"/>
              <a:chExt cx="231600" cy="834300"/>
            </a:xfrm>
          </p:grpSpPr>
          <p:sp>
            <p:nvSpPr>
              <p:cNvPr id="215" name="Google Shape;215;p11"/>
              <p:cNvSpPr/>
              <p:nvPr/>
            </p:nvSpPr>
            <p:spPr>
              <a:xfrm flipH="1">
                <a:off x="5198943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" name="Google Shape;216;p11"/>
              <p:cNvSpPr/>
              <p:nvPr/>
            </p:nvSpPr>
            <p:spPr>
              <a:xfrm flipH="1">
                <a:off x="5198943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" name="Google Shape;217;p11"/>
              <p:cNvSpPr/>
              <p:nvPr/>
            </p:nvSpPr>
            <p:spPr>
              <a:xfrm flipH="1">
                <a:off x="5198943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8" name="Google Shape;218;p11"/>
              <p:cNvSpPr/>
              <p:nvPr/>
            </p:nvSpPr>
            <p:spPr>
              <a:xfrm flipH="1">
                <a:off x="5198943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19" name="Google Shape;219;p11"/>
            <p:cNvGrpSpPr/>
            <p:nvPr/>
          </p:nvGrpSpPr>
          <p:grpSpPr>
            <a:xfrm>
              <a:off x="5570297" y="4518900"/>
              <a:ext cx="231600" cy="624600"/>
              <a:chOff x="5570297" y="4518900"/>
              <a:chExt cx="231600" cy="624600"/>
            </a:xfrm>
          </p:grpSpPr>
          <p:sp>
            <p:nvSpPr>
              <p:cNvPr id="220" name="Google Shape;220;p11"/>
              <p:cNvSpPr/>
              <p:nvPr/>
            </p:nvSpPr>
            <p:spPr>
              <a:xfrm flipH="1">
                <a:off x="5570297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" name="Google Shape;221;p11"/>
              <p:cNvSpPr/>
              <p:nvPr/>
            </p:nvSpPr>
            <p:spPr>
              <a:xfrm flipH="1">
                <a:off x="5570297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" name="Google Shape;222;p11"/>
              <p:cNvSpPr/>
              <p:nvPr/>
            </p:nvSpPr>
            <p:spPr>
              <a:xfrm flipH="1">
                <a:off x="5570297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23" name="Google Shape;223;p11"/>
            <p:cNvGrpSpPr/>
            <p:nvPr/>
          </p:nvGrpSpPr>
          <p:grpSpPr>
            <a:xfrm>
              <a:off x="5941652" y="4309200"/>
              <a:ext cx="231600" cy="834300"/>
              <a:chOff x="5941652" y="4309200"/>
              <a:chExt cx="231600" cy="834300"/>
            </a:xfrm>
          </p:grpSpPr>
          <p:sp>
            <p:nvSpPr>
              <p:cNvPr id="224" name="Google Shape;224;p11"/>
              <p:cNvSpPr/>
              <p:nvPr/>
            </p:nvSpPr>
            <p:spPr>
              <a:xfrm flipH="1">
                <a:off x="5941652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5" name="Google Shape;225;p11"/>
              <p:cNvSpPr/>
              <p:nvPr/>
            </p:nvSpPr>
            <p:spPr>
              <a:xfrm flipH="1">
                <a:off x="5941652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6" name="Google Shape;226;p11"/>
              <p:cNvSpPr/>
              <p:nvPr/>
            </p:nvSpPr>
            <p:spPr>
              <a:xfrm flipH="1">
                <a:off x="5941652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7" name="Google Shape;227;p11"/>
              <p:cNvSpPr/>
              <p:nvPr/>
            </p:nvSpPr>
            <p:spPr>
              <a:xfrm flipH="1">
                <a:off x="5941652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28" name="Google Shape;228;p11"/>
            <p:cNvGrpSpPr/>
            <p:nvPr/>
          </p:nvGrpSpPr>
          <p:grpSpPr>
            <a:xfrm>
              <a:off x="6313006" y="4099200"/>
              <a:ext cx="231600" cy="1044300"/>
              <a:chOff x="6313006" y="4099200"/>
              <a:chExt cx="231600" cy="1044300"/>
            </a:xfrm>
          </p:grpSpPr>
          <p:sp>
            <p:nvSpPr>
              <p:cNvPr id="229" name="Google Shape;229;p11"/>
              <p:cNvSpPr/>
              <p:nvPr/>
            </p:nvSpPr>
            <p:spPr>
              <a:xfrm flipH="1">
                <a:off x="6313006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0" name="Google Shape;230;p11"/>
              <p:cNvSpPr/>
              <p:nvPr/>
            </p:nvSpPr>
            <p:spPr>
              <a:xfrm flipH="1">
                <a:off x="6313006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1" name="Google Shape;231;p11"/>
              <p:cNvSpPr/>
              <p:nvPr/>
            </p:nvSpPr>
            <p:spPr>
              <a:xfrm flipH="1">
                <a:off x="6313006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2" name="Google Shape;232;p11"/>
              <p:cNvSpPr/>
              <p:nvPr/>
            </p:nvSpPr>
            <p:spPr>
              <a:xfrm flipH="1">
                <a:off x="6313006" y="4099200"/>
                <a:ext cx="231600" cy="104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3" name="Google Shape;233;p11"/>
              <p:cNvSpPr/>
              <p:nvPr/>
            </p:nvSpPr>
            <p:spPr>
              <a:xfrm flipH="1">
                <a:off x="6313006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34" name="Google Shape;234;p11"/>
            <p:cNvGrpSpPr/>
            <p:nvPr/>
          </p:nvGrpSpPr>
          <p:grpSpPr>
            <a:xfrm>
              <a:off x="6684361" y="4309200"/>
              <a:ext cx="231600" cy="834300"/>
              <a:chOff x="6684361" y="4309200"/>
              <a:chExt cx="231600" cy="834300"/>
            </a:xfrm>
          </p:grpSpPr>
          <p:sp>
            <p:nvSpPr>
              <p:cNvPr id="235" name="Google Shape;235;p11"/>
              <p:cNvSpPr/>
              <p:nvPr/>
            </p:nvSpPr>
            <p:spPr>
              <a:xfrm flipH="1">
                <a:off x="6684361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6" name="Google Shape;236;p11"/>
              <p:cNvSpPr/>
              <p:nvPr/>
            </p:nvSpPr>
            <p:spPr>
              <a:xfrm flipH="1">
                <a:off x="6684361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7" name="Google Shape;237;p11"/>
              <p:cNvSpPr/>
              <p:nvPr/>
            </p:nvSpPr>
            <p:spPr>
              <a:xfrm flipH="1">
                <a:off x="6684361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8" name="Google Shape;238;p11"/>
              <p:cNvSpPr/>
              <p:nvPr/>
            </p:nvSpPr>
            <p:spPr>
              <a:xfrm flipH="1">
                <a:off x="6684361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39" name="Google Shape;239;p11"/>
            <p:cNvGrpSpPr/>
            <p:nvPr/>
          </p:nvGrpSpPr>
          <p:grpSpPr>
            <a:xfrm>
              <a:off x="7055715" y="4518900"/>
              <a:ext cx="231600" cy="624600"/>
              <a:chOff x="7055715" y="4518900"/>
              <a:chExt cx="231600" cy="624600"/>
            </a:xfrm>
          </p:grpSpPr>
          <p:sp>
            <p:nvSpPr>
              <p:cNvPr id="240" name="Google Shape;240;p11"/>
              <p:cNvSpPr/>
              <p:nvPr/>
            </p:nvSpPr>
            <p:spPr>
              <a:xfrm flipH="1">
                <a:off x="7055715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1" name="Google Shape;241;p11"/>
              <p:cNvSpPr/>
              <p:nvPr/>
            </p:nvSpPr>
            <p:spPr>
              <a:xfrm flipH="1">
                <a:off x="7055715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2" name="Google Shape;242;p11"/>
              <p:cNvSpPr/>
              <p:nvPr/>
            </p:nvSpPr>
            <p:spPr>
              <a:xfrm flipH="1">
                <a:off x="7055715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43" name="Google Shape;243;p11"/>
            <p:cNvGrpSpPr/>
            <p:nvPr/>
          </p:nvGrpSpPr>
          <p:grpSpPr>
            <a:xfrm>
              <a:off x="7798424" y="4099200"/>
              <a:ext cx="231600" cy="1044300"/>
              <a:chOff x="7798424" y="4099200"/>
              <a:chExt cx="231600" cy="1044300"/>
            </a:xfrm>
          </p:grpSpPr>
          <p:sp>
            <p:nvSpPr>
              <p:cNvPr id="244" name="Google Shape;244;p11"/>
              <p:cNvSpPr/>
              <p:nvPr/>
            </p:nvSpPr>
            <p:spPr>
              <a:xfrm flipH="1">
                <a:off x="7798424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5" name="Google Shape;245;p11"/>
              <p:cNvSpPr/>
              <p:nvPr/>
            </p:nvSpPr>
            <p:spPr>
              <a:xfrm flipH="1">
                <a:off x="7798424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6" name="Google Shape;246;p11"/>
              <p:cNvSpPr/>
              <p:nvPr/>
            </p:nvSpPr>
            <p:spPr>
              <a:xfrm flipH="1">
                <a:off x="7798424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7" name="Google Shape;247;p11"/>
              <p:cNvSpPr/>
              <p:nvPr/>
            </p:nvSpPr>
            <p:spPr>
              <a:xfrm flipH="1">
                <a:off x="7798424" y="4099200"/>
                <a:ext cx="231600" cy="104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8" name="Google Shape;248;p11"/>
              <p:cNvSpPr/>
              <p:nvPr/>
            </p:nvSpPr>
            <p:spPr>
              <a:xfrm flipH="1">
                <a:off x="7798424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49" name="Google Shape;249;p11"/>
            <p:cNvGrpSpPr/>
            <p:nvPr/>
          </p:nvGrpSpPr>
          <p:grpSpPr>
            <a:xfrm>
              <a:off x="8169779" y="4309200"/>
              <a:ext cx="231600" cy="834300"/>
              <a:chOff x="8169779" y="4309200"/>
              <a:chExt cx="231600" cy="834300"/>
            </a:xfrm>
          </p:grpSpPr>
          <p:sp>
            <p:nvSpPr>
              <p:cNvPr id="250" name="Google Shape;250;p11"/>
              <p:cNvSpPr/>
              <p:nvPr/>
            </p:nvSpPr>
            <p:spPr>
              <a:xfrm flipH="1">
                <a:off x="8169779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1" name="Google Shape;251;p11"/>
              <p:cNvSpPr/>
              <p:nvPr/>
            </p:nvSpPr>
            <p:spPr>
              <a:xfrm flipH="1">
                <a:off x="8169779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2" name="Google Shape;252;p11"/>
              <p:cNvSpPr/>
              <p:nvPr/>
            </p:nvSpPr>
            <p:spPr>
              <a:xfrm flipH="1">
                <a:off x="8169779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3" name="Google Shape;253;p11"/>
              <p:cNvSpPr/>
              <p:nvPr/>
            </p:nvSpPr>
            <p:spPr>
              <a:xfrm flipH="1">
                <a:off x="8169779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54" name="Google Shape;254;p11"/>
            <p:cNvGrpSpPr/>
            <p:nvPr/>
          </p:nvGrpSpPr>
          <p:grpSpPr>
            <a:xfrm>
              <a:off x="7427070" y="4309200"/>
              <a:ext cx="231600" cy="834300"/>
              <a:chOff x="7427070" y="4309200"/>
              <a:chExt cx="231600" cy="834300"/>
            </a:xfrm>
          </p:grpSpPr>
          <p:sp>
            <p:nvSpPr>
              <p:cNvPr id="255" name="Google Shape;255;p11"/>
              <p:cNvSpPr/>
              <p:nvPr/>
            </p:nvSpPr>
            <p:spPr>
              <a:xfrm flipH="1">
                <a:off x="7427070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6" name="Google Shape;256;p11"/>
              <p:cNvSpPr/>
              <p:nvPr/>
            </p:nvSpPr>
            <p:spPr>
              <a:xfrm flipH="1">
                <a:off x="7427070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7" name="Google Shape;257;p11"/>
              <p:cNvSpPr/>
              <p:nvPr/>
            </p:nvSpPr>
            <p:spPr>
              <a:xfrm flipH="1">
                <a:off x="7427070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8" name="Google Shape;258;p11"/>
              <p:cNvSpPr/>
              <p:nvPr/>
            </p:nvSpPr>
            <p:spPr>
              <a:xfrm flipH="1">
                <a:off x="7427070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59" name="Google Shape;259;p11"/>
            <p:cNvGrpSpPr/>
            <p:nvPr/>
          </p:nvGrpSpPr>
          <p:grpSpPr>
            <a:xfrm>
              <a:off x="8541133" y="4518900"/>
              <a:ext cx="231600" cy="624600"/>
              <a:chOff x="8541133" y="4518900"/>
              <a:chExt cx="231600" cy="624600"/>
            </a:xfrm>
          </p:grpSpPr>
          <p:sp>
            <p:nvSpPr>
              <p:cNvPr id="260" name="Google Shape;260;p11"/>
              <p:cNvSpPr/>
              <p:nvPr/>
            </p:nvSpPr>
            <p:spPr>
              <a:xfrm flipH="1">
                <a:off x="8541133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1" name="Google Shape;261;p11"/>
              <p:cNvSpPr/>
              <p:nvPr/>
            </p:nvSpPr>
            <p:spPr>
              <a:xfrm flipH="1">
                <a:off x="8541133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2" name="Google Shape;262;p11"/>
              <p:cNvSpPr/>
              <p:nvPr/>
            </p:nvSpPr>
            <p:spPr>
              <a:xfrm flipH="1">
                <a:off x="8541133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63" name="Google Shape;263;p11"/>
            <p:cNvGrpSpPr/>
            <p:nvPr/>
          </p:nvGrpSpPr>
          <p:grpSpPr>
            <a:xfrm>
              <a:off x="8912488" y="4309200"/>
              <a:ext cx="231600" cy="834300"/>
              <a:chOff x="8912488" y="4309200"/>
              <a:chExt cx="231600" cy="834300"/>
            </a:xfrm>
          </p:grpSpPr>
          <p:sp>
            <p:nvSpPr>
              <p:cNvPr id="264" name="Google Shape;264;p11"/>
              <p:cNvSpPr/>
              <p:nvPr/>
            </p:nvSpPr>
            <p:spPr>
              <a:xfrm flipH="1">
                <a:off x="8912488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5" name="Google Shape;265;p11"/>
              <p:cNvSpPr/>
              <p:nvPr/>
            </p:nvSpPr>
            <p:spPr>
              <a:xfrm flipH="1">
                <a:off x="8912488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6" name="Google Shape;266;p11"/>
              <p:cNvSpPr/>
              <p:nvPr/>
            </p:nvSpPr>
            <p:spPr>
              <a:xfrm flipH="1">
                <a:off x="8912488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7" name="Google Shape;267;p11"/>
              <p:cNvSpPr/>
              <p:nvPr/>
            </p:nvSpPr>
            <p:spPr>
              <a:xfrm flipH="1">
                <a:off x="8912488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68" name="Google Shape;268;p11"/>
          <p:cNvSpPr txBox="1">
            <a:spLocks noGrp="1"/>
          </p:cNvSpPr>
          <p:nvPr>
            <p:ph type="title" hasCustomPrompt="1"/>
          </p:nvPr>
        </p:nvSpPr>
        <p:spPr>
          <a:xfrm>
            <a:off x="1388625" y="772725"/>
            <a:ext cx="6366900" cy="1863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269" name="Google Shape;269;p11"/>
          <p:cNvSpPr txBox="1">
            <a:spLocks noGrp="1"/>
          </p:cNvSpPr>
          <p:nvPr>
            <p:ph type="body" idx="1"/>
          </p:nvPr>
        </p:nvSpPr>
        <p:spPr>
          <a:xfrm>
            <a:off x="1388625" y="2712300"/>
            <a:ext cx="6366900" cy="111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Char char="●"/>
              <a:defRPr>
                <a:solidFill>
                  <a:schemeClr val="lt1"/>
                </a:solidFill>
              </a:defRPr>
            </a:lvl1pPr>
            <a:lvl2pPr marL="914400" lvl="1" indent="-298450" algn="ctr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2pPr>
            <a:lvl3pPr marL="1371600" lvl="2" indent="-298450" algn="ctr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3pPr>
            <a:lvl4pPr marL="1828800" lvl="3" indent="-298450" algn="ctr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4pPr>
            <a:lvl5pPr marL="2286000" lvl="4" indent="-298450" algn="ctr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5pPr>
            <a:lvl6pPr marL="2743200" lvl="5" indent="-298450" algn="ctr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6pPr>
            <a:lvl7pPr marL="3200400" lvl="6" indent="-298450" algn="ctr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7pPr>
            <a:lvl8pPr marL="3657600" lvl="7" indent="-298450" algn="ctr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8pPr>
            <a:lvl9pPr marL="4114800" lvl="8" indent="-298450" algn="ctr"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70" name="Google Shape;270;p11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12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momentum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Nunito"/>
              <a:buChar char="●"/>
              <a:defRPr sz="13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lvl="1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○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lvl="2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■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lvl="3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●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lvl="4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○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lvl="5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■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lvl="6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●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lvl="7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○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lvl="8" indent="-29845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100"/>
              <a:buFont typeface="Nunito"/>
              <a:buChar char="■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5" Type="http://schemas.openxmlformats.org/officeDocument/2006/relationships/hyperlink" Target="https://sites.google.com/d/1H5v25px2TOr7nE-P0oKJvfFAkyycjzU8/p/1yGt7adcu7xXwo1qA8fn8A7KqOljTQkNU/edit" TargetMode="External"/><Relationship Id="rId4" Type="http://schemas.openxmlformats.org/officeDocument/2006/relationships/image" Target="../media/image1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13"/>
          <p:cNvSpPr txBox="1">
            <a:spLocks noGrp="1"/>
          </p:cNvSpPr>
          <p:nvPr>
            <p:ph type="ctrTitle"/>
          </p:nvPr>
        </p:nvSpPr>
        <p:spPr>
          <a:xfrm>
            <a:off x="311700" y="49450"/>
            <a:ext cx="8520600" cy="241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100" b="1" i="1" dirty="0">
                <a:solidFill>
                  <a:srgbClr val="0000FF"/>
                </a:solidFill>
                <a:latin typeface="Comfortaa"/>
                <a:ea typeface="Comfortaa"/>
                <a:cs typeface="Comfortaa"/>
                <a:sym typeface="Comfortaa"/>
              </a:rPr>
              <a:t>Возможности интернет-технологий в работе профессионального </a:t>
            </a:r>
            <a:r>
              <a:rPr lang="ru" sz="3100" b="1" i="1">
                <a:solidFill>
                  <a:srgbClr val="0000FF"/>
                </a:solidFill>
                <a:latin typeface="Comfortaa"/>
                <a:ea typeface="Comfortaa"/>
                <a:cs typeface="Comfortaa"/>
                <a:sym typeface="Comfortaa"/>
              </a:rPr>
              <a:t>самоопределения </a:t>
            </a:r>
            <a:r>
              <a:rPr lang="ru" sz="3100" b="1" i="1" smtClean="0">
                <a:solidFill>
                  <a:srgbClr val="0000FF"/>
                </a:solidFill>
                <a:latin typeface="Comfortaa"/>
                <a:ea typeface="Comfortaa"/>
                <a:cs typeface="Comfortaa"/>
                <a:sym typeface="Comfortaa"/>
              </a:rPr>
              <a:t>обучающихся </a:t>
            </a:r>
            <a:r>
              <a:rPr lang="ru" sz="3100" b="1" i="1" dirty="0">
                <a:solidFill>
                  <a:srgbClr val="0000FF"/>
                </a:solidFill>
                <a:latin typeface="Comfortaa"/>
                <a:ea typeface="Comfortaa"/>
                <a:cs typeface="Comfortaa"/>
                <a:sym typeface="Comfortaa"/>
              </a:rPr>
              <a:t>в условиях дополнительного образования</a:t>
            </a:r>
            <a:endParaRPr sz="5100" b="1" i="1" dirty="0">
              <a:solidFill>
                <a:srgbClr val="0000FF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278" name="Google Shape;278;p13"/>
          <p:cNvSpPr txBox="1">
            <a:spLocks noGrp="1"/>
          </p:cNvSpPr>
          <p:nvPr>
            <p:ph type="subTitle" idx="1"/>
          </p:nvPr>
        </p:nvSpPr>
        <p:spPr>
          <a:xfrm>
            <a:off x="4161425" y="3279250"/>
            <a:ext cx="4945800" cy="1624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700"/>
              <a:t>Гладких Светлана Александровна</a:t>
            </a:r>
            <a:endParaRPr sz="1700"/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700"/>
              <a:t>методист, педагог-психолог </a:t>
            </a:r>
            <a:endParaRPr sz="1700"/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700"/>
              <a:t>ГБУ ДО ЦТиО Фрунзенского района Санкт-Петербурга</a:t>
            </a:r>
            <a:endParaRPr sz="1700"/>
          </a:p>
        </p:txBody>
      </p:sp>
      <p:pic>
        <p:nvPicPr>
          <p:cNvPr id="279" name="Google Shape;279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3200" y="2404000"/>
            <a:ext cx="4471500" cy="2683150"/>
          </a:xfrm>
          <a:prstGeom prst="rect">
            <a:avLst/>
          </a:prstGeom>
          <a:noFill/>
          <a:ln>
            <a:noFill/>
          </a:ln>
        </p:spPr>
      </p:pic>
      <p:sp>
        <p:nvSpPr>
          <p:cNvPr id="280" name="Google Shape;280;p13"/>
          <p:cNvSpPr txBox="1"/>
          <p:nvPr/>
        </p:nvSpPr>
        <p:spPr>
          <a:xfrm>
            <a:off x="2586675" y="3352175"/>
            <a:ext cx="2104800" cy="58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 i="1">
                <a:solidFill>
                  <a:srgbClr val="212121"/>
                </a:solidFill>
                <a:latin typeface="Lora"/>
                <a:ea typeface="Lora"/>
                <a:cs typeface="Lora"/>
                <a:sym typeface="Lora"/>
              </a:rPr>
              <a:t>Выбор профессии</a:t>
            </a:r>
            <a:endParaRPr b="1" i="1">
              <a:solidFill>
                <a:srgbClr val="212121"/>
              </a:solidFill>
              <a:latin typeface="Lora"/>
              <a:ea typeface="Lora"/>
              <a:cs typeface="Lora"/>
              <a:sym typeface="Lor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281" name="Google Shape;281;p13"/>
          <p:cNvSpPr txBox="1"/>
          <p:nvPr/>
        </p:nvSpPr>
        <p:spPr>
          <a:xfrm>
            <a:off x="-28325" y="4542950"/>
            <a:ext cx="2946300" cy="45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 i="1">
                <a:latin typeface="Lora"/>
                <a:ea typeface="Lora"/>
                <a:cs typeface="Lora"/>
                <a:sym typeface="Lora"/>
              </a:rPr>
              <a:t>Профориентационные игры</a:t>
            </a:r>
            <a:endParaRPr b="1"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282" name="Google Shape;282;p13"/>
          <p:cNvSpPr txBox="1"/>
          <p:nvPr/>
        </p:nvSpPr>
        <p:spPr>
          <a:xfrm>
            <a:off x="289675" y="2338600"/>
            <a:ext cx="2805000" cy="38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 i="1">
                <a:latin typeface="Lora"/>
                <a:ea typeface="Lora"/>
                <a:cs typeface="Lora"/>
                <a:sym typeface="Lora"/>
              </a:rPr>
              <a:t>Фильмы о профориентации</a:t>
            </a:r>
            <a:endParaRPr b="1" i="1">
              <a:latin typeface="Lora"/>
              <a:ea typeface="Lora"/>
              <a:cs typeface="Lora"/>
              <a:sym typeface="Lor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7" name="Google Shape;287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56943" y="1834856"/>
            <a:ext cx="4636147" cy="3211754"/>
          </a:xfrm>
          <a:prstGeom prst="rect">
            <a:avLst/>
          </a:prstGeom>
          <a:noFill/>
          <a:ln>
            <a:noFill/>
          </a:ln>
        </p:spPr>
      </p:pic>
      <p:pic>
        <p:nvPicPr>
          <p:cNvPr id="288" name="Google Shape;288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0"/>
            <a:ext cx="3730501" cy="2055975"/>
          </a:xfrm>
          <a:prstGeom prst="rect">
            <a:avLst/>
          </a:prstGeom>
          <a:noFill/>
          <a:ln>
            <a:noFill/>
          </a:ln>
        </p:spPr>
      </p:pic>
      <p:sp>
        <p:nvSpPr>
          <p:cNvPr id="289" name="Google Shape;289;p14"/>
          <p:cNvSpPr txBox="1"/>
          <p:nvPr/>
        </p:nvSpPr>
        <p:spPr>
          <a:xfrm>
            <a:off x="4027200" y="183700"/>
            <a:ext cx="5023500" cy="177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100" b="1" i="1" dirty="0">
                <a:latin typeface="Lora"/>
                <a:ea typeface="Lora"/>
                <a:cs typeface="Lora"/>
                <a:sym typeface="Lora"/>
              </a:rPr>
              <a:t>Цели и задачи профориентационной работы</a:t>
            </a:r>
            <a:endParaRPr sz="1100" b="1" i="1" dirty="0">
              <a:latin typeface="Lora"/>
              <a:ea typeface="Lora"/>
              <a:cs typeface="Lora"/>
              <a:sym typeface="Lora"/>
            </a:endParaRPr>
          </a:p>
          <a:p>
            <a:pPr marL="457200" lvl="0" indent="-298450" algn="just" rtl="0">
              <a:spcBef>
                <a:spcPts val="0"/>
              </a:spcBef>
              <a:spcAft>
                <a:spcPts val="0"/>
              </a:spcAft>
              <a:buSzPts val="1100"/>
              <a:buFont typeface="Lora"/>
              <a:buChar char="-"/>
            </a:pPr>
            <a:r>
              <a:rPr lang="ru" sz="1100" dirty="0">
                <a:latin typeface="Lora"/>
                <a:ea typeface="Lora"/>
                <a:cs typeface="Lora"/>
                <a:sym typeface="Lora"/>
              </a:rPr>
              <a:t>формирование у </a:t>
            </a:r>
            <a:r>
              <a:rPr lang="ru-RU" sz="1100" dirty="0" err="1" smtClean="0">
                <a:latin typeface="Lora"/>
                <a:ea typeface="Lora"/>
                <a:cs typeface="Lora"/>
                <a:sym typeface="Lora"/>
              </a:rPr>
              <a:t>обучающи</a:t>
            </a:r>
            <a:r>
              <a:rPr lang="ru" sz="1100" dirty="0" smtClean="0">
                <a:latin typeface="Lora"/>
                <a:ea typeface="Lora"/>
                <a:cs typeface="Lora"/>
                <a:sym typeface="Lora"/>
              </a:rPr>
              <a:t>хся </a:t>
            </a:r>
            <a:r>
              <a:rPr lang="ru" sz="1100" dirty="0">
                <a:latin typeface="Lora"/>
                <a:ea typeface="Lora"/>
                <a:cs typeface="Lora"/>
                <a:sym typeface="Lora"/>
              </a:rPr>
              <a:t>способности выбирать сферу деятельности, оптимально соответствующую своим способностям, интересам и психологическим </a:t>
            </a:r>
            <a:r>
              <a:rPr lang="ru" sz="1100" dirty="0" smtClean="0">
                <a:latin typeface="Lora"/>
                <a:ea typeface="Lora"/>
                <a:cs typeface="Lora"/>
                <a:sym typeface="Lora"/>
              </a:rPr>
              <a:t>особенностям;</a:t>
            </a:r>
            <a:endParaRPr sz="1100" dirty="0">
              <a:latin typeface="Lora"/>
              <a:ea typeface="Lora"/>
              <a:cs typeface="Lora"/>
              <a:sym typeface="Lora"/>
            </a:endParaRPr>
          </a:p>
          <a:p>
            <a:pPr marL="457200" lvl="0" indent="-298450" algn="just" rtl="0">
              <a:spcBef>
                <a:spcPts val="0"/>
              </a:spcBef>
              <a:spcAft>
                <a:spcPts val="0"/>
              </a:spcAft>
              <a:buSzPts val="1100"/>
              <a:buFont typeface="Lora"/>
              <a:buChar char="-"/>
            </a:pPr>
            <a:r>
              <a:rPr lang="ru" sz="1100" dirty="0">
                <a:latin typeface="Lora"/>
                <a:ea typeface="Lora"/>
                <a:cs typeface="Lora"/>
                <a:sym typeface="Lora"/>
              </a:rPr>
              <a:t>содействовать развитию у </a:t>
            </a:r>
            <a:r>
              <a:rPr lang="ru-RU" sz="1100" dirty="0" err="1" smtClean="0">
                <a:latin typeface="Lora"/>
                <a:ea typeface="Lora"/>
                <a:cs typeface="Lora"/>
                <a:sym typeface="Lora"/>
              </a:rPr>
              <a:t>обучающи</a:t>
            </a:r>
            <a:r>
              <a:rPr lang="ru" sz="1100" dirty="0" smtClean="0">
                <a:latin typeface="Lora"/>
                <a:ea typeface="Lora"/>
                <a:cs typeface="Lora"/>
                <a:sym typeface="Lora"/>
              </a:rPr>
              <a:t>хся </a:t>
            </a:r>
            <a:r>
              <a:rPr lang="ru" sz="1100" dirty="0">
                <a:latin typeface="Lora"/>
                <a:ea typeface="Lora"/>
                <a:cs typeface="Lora"/>
                <a:sym typeface="Lora"/>
              </a:rPr>
              <a:t>к себе как субъекту будущего профессионального образования и профессионального </a:t>
            </a:r>
            <a:r>
              <a:rPr lang="ru" sz="1100" dirty="0" smtClean="0">
                <a:latin typeface="Lora"/>
                <a:ea typeface="Lora"/>
                <a:cs typeface="Lora"/>
                <a:sym typeface="Lora"/>
              </a:rPr>
              <a:t>труда;</a:t>
            </a:r>
            <a:endParaRPr sz="1100" dirty="0">
              <a:latin typeface="Lora"/>
              <a:ea typeface="Lora"/>
              <a:cs typeface="Lora"/>
              <a:sym typeface="Lora"/>
            </a:endParaRPr>
          </a:p>
          <a:p>
            <a:pPr marL="457200" lvl="0" indent="-298450" algn="just" rtl="0">
              <a:spcBef>
                <a:spcPts val="0"/>
              </a:spcBef>
              <a:spcAft>
                <a:spcPts val="0"/>
              </a:spcAft>
              <a:buSzPts val="1100"/>
              <a:buFont typeface="Lora"/>
              <a:buChar char="-"/>
            </a:pPr>
            <a:r>
              <a:rPr lang="ru" sz="1100" dirty="0">
                <a:latin typeface="Lora"/>
                <a:ea typeface="Lora"/>
                <a:cs typeface="Lora"/>
                <a:sym typeface="Lora"/>
              </a:rPr>
              <a:t>подготовить </a:t>
            </a:r>
            <a:r>
              <a:rPr lang="ru-RU" sz="1100" dirty="0" err="1" smtClean="0">
                <a:latin typeface="Lora"/>
                <a:ea typeface="Lora"/>
                <a:cs typeface="Lora"/>
                <a:sym typeface="Lora"/>
              </a:rPr>
              <a:t>обучающи</a:t>
            </a:r>
            <a:r>
              <a:rPr lang="ru" sz="1100" dirty="0" smtClean="0">
                <a:latin typeface="Lora"/>
                <a:ea typeface="Lora"/>
                <a:cs typeface="Lora"/>
                <a:sym typeface="Lora"/>
              </a:rPr>
              <a:t>хся </a:t>
            </a:r>
            <a:r>
              <a:rPr lang="ru" sz="1100" dirty="0">
                <a:latin typeface="Lora"/>
                <a:ea typeface="Lora"/>
                <a:cs typeface="Lora"/>
                <a:sym typeface="Lora"/>
              </a:rPr>
              <a:t>к осознанному выбору сферы будущей профессиональной </a:t>
            </a:r>
            <a:r>
              <a:rPr lang="ru" sz="1100" dirty="0" smtClean="0">
                <a:latin typeface="Lora"/>
                <a:ea typeface="Lora"/>
                <a:cs typeface="Lora"/>
                <a:sym typeface="Lora"/>
              </a:rPr>
              <a:t>деятельности;</a:t>
            </a:r>
            <a:endParaRPr sz="1100" dirty="0">
              <a:latin typeface="Lora"/>
              <a:ea typeface="Lora"/>
              <a:cs typeface="Lora"/>
              <a:sym typeface="Lora"/>
            </a:endParaRPr>
          </a:p>
        </p:txBody>
      </p:sp>
      <p:sp>
        <p:nvSpPr>
          <p:cNvPr id="291" name="Google Shape;291;p14"/>
          <p:cNvSpPr txBox="1">
            <a:spLocks noGrp="1"/>
          </p:cNvSpPr>
          <p:nvPr>
            <p:ph type="body" idx="1"/>
          </p:nvPr>
        </p:nvSpPr>
        <p:spPr>
          <a:xfrm>
            <a:off x="0" y="2571750"/>
            <a:ext cx="4938600" cy="143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-"/>
            </a:pPr>
            <a:r>
              <a:rPr lang="ru" sz="1100" dirty="0">
                <a:solidFill>
                  <a:srgbClr val="000000"/>
                </a:solidFill>
                <a:latin typeface="Lora"/>
                <a:ea typeface="Lora"/>
                <a:cs typeface="Lora"/>
                <a:sym typeface="Arial"/>
              </a:rPr>
              <a:t>изучение индивидуальных особенностей каждого учащегося</a:t>
            </a:r>
            <a:endParaRPr sz="1100" dirty="0">
              <a:solidFill>
                <a:srgbClr val="000000"/>
              </a:solidFill>
              <a:latin typeface="Lora"/>
              <a:ea typeface="Lora"/>
              <a:cs typeface="Lora"/>
              <a:sym typeface="Arial"/>
            </a:endParaRPr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-"/>
            </a:pPr>
            <a:r>
              <a:rPr lang="ru" sz="1100" dirty="0">
                <a:solidFill>
                  <a:srgbClr val="000000"/>
                </a:solidFill>
                <a:latin typeface="Lora"/>
                <a:ea typeface="Lora"/>
                <a:cs typeface="Lora"/>
                <a:sym typeface="Arial"/>
              </a:rPr>
              <a:t>расширение представлений о мире профессий и подробное изучение предпочитаемых профессий</a:t>
            </a:r>
            <a:endParaRPr sz="1100" dirty="0">
              <a:solidFill>
                <a:srgbClr val="000000"/>
              </a:solidFill>
              <a:latin typeface="Lora"/>
              <a:ea typeface="Lora"/>
              <a:cs typeface="Lora"/>
              <a:sym typeface="Arial"/>
            </a:endParaRPr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-"/>
            </a:pPr>
            <a:r>
              <a:rPr lang="ru" sz="1100" dirty="0">
                <a:solidFill>
                  <a:srgbClr val="000000"/>
                </a:solidFill>
                <a:latin typeface="Lora"/>
                <a:ea typeface="Lora"/>
                <a:cs typeface="Lora"/>
                <a:sym typeface="Arial"/>
              </a:rPr>
              <a:t>формирование способности делать осознанный выбор и нести за него ответственность</a:t>
            </a:r>
            <a:endParaRPr sz="1100" dirty="0">
              <a:solidFill>
                <a:srgbClr val="000000"/>
              </a:solidFill>
              <a:latin typeface="Lora"/>
              <a:ea typeface="Lora"/>
              <a:cs typeface="Lora"/>
              <a:sym typeface="Arial"/>
            </a:endParaRPr>
          </a:p>
          <a:p>
            <a:pPr marL="45720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ru" b="1" i="1" dirty="0">
                <a:solidFill>
                  <a:srgbClr val="073763"/>
                </a:solidFill>
                <a:latin typeface="Comfortaa"/>
                <a:ea typeface="Comfortaa"/>
                <a:cs typeface="Comfortaa"/>
                <a:sym typeface="Comfortaa"/>
              </a:rPr>
              <a:t>Все эти задачи включены в разделы сайта </a:t>
            </a:r>
            <a:r>
              <a:rPr lang="ru" sz="1800" b="1" i="1" dirty="0">
                <a:solidFill>
                  <a:srgbClr val="073763"/>
                </a:solidFill>
                <a:latin typeface="Comfortaa"/>
                <a:ea typeface="Comfortaa"/>
                <a:cs typeface="Comfortaa"/>
                <a:sym typeface="Comfortaa"/>
              </a:rPr>
              <a:t>“Методическая служба ЦТиО” </a:t>
            </a:r>
            <a:endParaRPr sz="1800" b="1" i="1" dirty="0">
              <a:solidFill>
                <a:srgbClr val="073763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15"/>
          <p:cNvSpPr txBox="1">
            <a:spLocks noGrp="1"/>
          </p:cNvSpPr>
          <p:nvPr>
            <p:ph type="body" idx="1"/>
          </p:nvPr>
        </p:nvSpPr>
        <p:spPr>
          <a:xfrm>
            <a:off x="201270" y="424563"/>
            <a:ext cx="4355400" cy="324514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457200" algn="just" rtl="0">
              <a:lnSpc>
                <a:spcPct val="114000"/>
              </a:lnSpc>
              <a:spcAft>
                <a:spcPts val="0"/>
              </a:spcAft>
              <a:buNone/>
            </a:pPr>
            <a:r>
              <a:rPr lang="ru" sz="1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Возможность получить исчерпывающую информацию о современном рынке труда можно на странице “Выбор профессии”,  на которой размещена информация о полезных медиа ресурсах в сети интернет, пройти  onlain-тестирование.</a:t>
            </a:r>
            <a:endParaRPr sz="140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457200" algn="just" rtl="0">
              <a:lnSpc>
                <a:spcPct val="114000"/>
              </a:lnSpc>
              <a:spcAft>
                <a:spcPts val="0"/>
              </a:spcAft>
              <a:buNone/>
            </a:pPr>
            <a:r>
              <a:rPr lang="ru" sz="1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Познакомиться с ВУЗами и СУзами Санкт-Петербурга возможно посетив виртуальные экскурсии, размещенные на этой странице</a:t>
            </a:r>
            <a:endParaRPr sz="140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457200" algn="just" rtl="0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None/>
            </a:pPr>
            <a:endParaRPr sz="140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97" name="Google Shape;297;p15"/>
          <p:cNvPicPr preferRelativeResize="0"/>
          <p:nvPr/>
        </p:nvPicPr>
        <p:blipFill rotWithShape="1">
          <a:blip r:embed="rId3">
            <a:alphaModFix/>
          </a:blip>
          <a:srcRect l="8380" t="4818" r="3383"/>
          <a:stretch/>
        </p:blipFill>
        <p:spPr>
          <a:xfrm>
            <a:off x="4749478" y="379172"/>
            <a:ext cx="4060800" cy="438515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8" name="Google Shape;298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4508" y="2893777"/>
            <a:ext cx="4648925" cy="1870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3" name="Google Shape;303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98350" y="0"/>
            <a:ext cx="574565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04" name="Google Shape;304;p16"/>
          <p:cNvSpPr txBox="1">
            <a:spLocks noGrp="1"/>
          </p:cNvSpPr>
          <p:nvPr>
            <p:ph type="body" idx="1"/>
          </p:nvPr>
        </p:nvSpPr>
        <p:spPr>
          <a:xfrm>
            <a:off x="95650" y="226100"/>
            <a:ext cx="3302700" cy="476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 i="1" dirty="0">
                <a:solidFill>
                  <a:srgbClr val="073763"/>
                </a:solidFill>
              </a:rPr>
              <a:t>Страничка “Психологическое сопровождение </a:t>
            </a:r>
            <a:r>
              <a:rPr lang="ru-RU" b="1" i="1" dirty="0" err="1" smtClean="0">
                <a:solidFill>
                  <a:srgbClr val="073763"/>
                </a:solidFill>
              </a:rPr>
              <a:t>обучающи</a:t>
            </a:r>
            <a:r>
              <a:rPr lang="ru" b="1" i="1" dirty="0" smtClean="0">
                <a:solidFill>
                  <a:srgbClr val="073763"/>
                </a:solidFill>
              </a:rPr>
              <a:t>хся </a:t>
            </a:r>
            <a:r>
              <a:rPr lang="ru" b="1" i="1" dirty="0">
                <a:solidFill>
                  <a:srgbClr val="073763"/>
                </a:solidFill>
              </a:rPr>
              <a:t>ЦТиО</a:t>
            </a:r>
            <a:r>
              <a:rPr lang="ru" b="1" i="1" dirty="0" smtClean="0">
                <a:solidFill>
                  <a:srgbClr val="073763"/>
                </a:solidFill>
              </a:rPr>
              <a:t>”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b="1" i="1" dirty="0">
              <a:solidFill>
                <a:srgbClr val="073763"/>
              </a:solidFill>
            </a:endParaRPr>
          </a:p>
          <a:p>
            <a:pPr marL="0" lvl="0" indent="0" algn="just" rtl="0">
              <a:lnSpc>
                <a:spcPct val="100000"/>
              </a:lnSpc>
              <a:spcAft>
                <a:spcPts val="0"/>
              </a:spcAft>
              <a:buNone/>
            </a:pPr>
            <a:r>
              <a:rPr lang="ru" sz="1100" dirty="0">
                <a:solidFill>
                  <a:srgbClr val="073763"/>
                </a:solidFill>
              </a:rPr>
              <a:t>Данный раздел включает в себя все направления данного направления:</a:t>
            </a:r>
            <a:endParaRPr sz="1100" dirty="0">
              <a:solidFill>
                <a:srgbClr val="073763"/>
              </a:solidFill>
            </a:endParaRPr>
          </a:p>
          <a:p>
            <a:pPr marL="0" lvl="0" indent="0" algn="just" rtl="0">
              <a:lnSpc>
                <a:spcPct val="100000"/>
              </a:lnSpc>
              <a:spcAft>
                <a:spcPts val="0"/>
              </a:spcAft>
              <a:buNone/>
            </a:pPr>
            <a:r>
              <a:rPr lang="ru" sz="1100" dirty="0">
                <a:solidFill>
                  <a:srgbClr val="073763"/>
                </a:solidFill>
              </a:rPr>
              <a:t>-профессиональная психодиагностика</a:t>
            </a:r>
            <a:endParaRPr sz="1100" dirty="0">
              <a:solidFill>
                <a:srgbClr val="073763"/>
              </a:solidFill>
            </a:endParaRPr>
          </a:p>
          <a:p>
            <a:pPr marL="0" lvl="0" indent="0" algn="just" rtl="0">
              <a:lnSpc>
                <a:spcPct val="100000"/>
              </a:lnSpc>
              <a:spcAft>
                <a:spcPts val="0"/>
              </a:spcAft>
              <a:buNone/>
            </a:pPr>
            <a:r>
              <a:rPr lang="ru" sz="1100" dirty="0">
                <a:solidFill>
                  <a:srgbClr val="073763"/>
                </a:solidFill>
              </a:rPr>
              <a:t>-профконсультирование</a:t>
            </a:r>
            <a:endParaRPr sz="1100" dirty="0">
              <a:solidFill>
                <a:srgbClr val="073763"/>
              </a:solidFill>
            </a:endParaRPr>
          </a:p>
          <a:p>
            <a:pPr marL="0" lvl="0" indent="0" algn="just" rtl="0">
              <a:lnSpc>
                <a:spcPct val="100000"/>
              </a:lnSpc>
              <a:spcAft>
                <a:spcPts val="0"/>
              </a:spcAft>
              <a:buNone/>
            </a:pPr>
            <a:r>
              <a:rPr lang="ru" sz="1100" dirty="0">
                <a:solidFill>
                  <a:srgbClr val="073763"/>
                </a:solidFill>
              </a:rPr>
              <a:t>-профессиональное просвещение</a:t>
            </a:r>
            <a:endParaRPr sz="1100" dirty="0">
              <a:solidFill>
                <a:srgbClr val="073763"/>
              </a:solidFill>
            </a:endParaRPr>
          </a:p>
          <a:p>
            <a:pPr marL="0" lvl="0" indent="0" algn="just" rtl="0">
              <a:lnSpc>
                <a:spcPct val="100000"/>
              </a:lnSpc>
              <a:spcAft>
                <a:spcPts val="0"/>
              </a:spcAft>
              <a:buNone/>
            </a:pPr>
            <a:r>
              <a:rPr lang="ru" sz="1100" dirty="0">
                <a:solidFill>
                  <a:srgbClr val="073763"/>
                </a:solidFill>
              </a:rPr>
              <a:t>-профессиональное воспитание</a:t>
            </a:r>
            <a:endParaRPr sz="1100" dirty="0">
              <a:solidFill>
                <a:srgbClr val="073763"/>
              </a:solidFill>
            </a:endParaRPr>
          </a:p>
          <a:p>
            <a:pPr marL="0" lvl="0" indent="0" algn="just" rtl="0">
              <a:lnSpc>
                <a:spcPct val="100000"/>
              </a:lnSpc>
              <a:spcAft>
                <a:spcPts val="0"/>
              </a:spcAft>
              <a:buNone/>
            </a:pPr>
            <a:r>
              <a:rPr lang="ru" sz="1100" dirty="0">
                <a:solidFill>
                  <a:srgbClr val="073763"/>
                </a:solidFill>
              </a:rPr>
              <a:t>-профессиональная активизация (развитие интересов и склонностей в различных видах деятельности)</a:t>
            </a:r>
            <a:endParaRPr sz="1100" dirty="0">
              <a:solidFill>
                <a:srgbClr val="073763"/>
              </a:solidFill>
            </a:endParaRPr>
          </a:p>
          <a:p>
            <a:pPr marL="0" lvl="0" indent="0" algn="just" rtl="0">
              <a:spcBef>
                <a:spcPts val="1000"/>
              </a:spcBef>
              <a:spcAft>
                <a:spcPts val="0"/>
              </a:spcAft>
              <a:buNone/>
            </a:pPr>
            <a:endParaRPr dirty="0">
              <a:solidFill>
                <a:srgbClr val="073763"/>
              </a:solidFill>
            </a:endParaRPr>
          </a:p>
          <a:p>
            <a:pPr marL="0" lvl="0" indent="0" algn="just" rtl="0">
              <a:spcBef>
                <a:spcPts val="1600"/>
              </a:spcBef>
              <a:spcAft>
                <a:spcPts val="1600"/>
              </a:spcAft>
              <a:buNone/>
            </a:pPr>
            <a:endParaRPr dirty="0">
              <a:solidFill>
                <a:srgbClr val="073763"/>
              </a:solidFill>
            </a:endParaRPr>
          </a:p>
        </p:txBody>
      </p:sp>
      <p:pic>
        <p:nvPicPr>
          <p:cNvPr id="305" name="Google Shape;305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6891" y="2653598"/>
            <a:ext cx="3998925" cy="2138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0" name="Google Shape;310;p17"/>
          <p:cNvPicPr preferRelativeResize="0"/>
          <p:nvPr/>
        </p:nvPicPr>
        <p:blipFill rotWithShape="1">
          <a:blip r:embed="rId3">
            <a:alphaModFix/>
          </a:blip>
          <a:srcRect l="1159" r="5830"/>
          <a:stretch/>
        </p:blipFill>
        <p:spPr>
          <a:xfrm>
            <a:off x="3900024" y="392519"/>
            <a:ext cx="5273862" cy="4443362"/>
          </a:xfrm>
          <a:prstGeom prst="rect">
            <a:avLst/>
          </a:prstGeom>
          <a:noFill/>
          <a:ln>
            <a:noFill/>
          </a:ln>
        </p:spPr>
      </p:pic>
      <p:pic>
        <p:nvPicPr>
          <p:cNvPr id="311" name="Google Shape;311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67329" y="2239650"/>
            <a:ext cx="3900024" cy="2861400"/>
          </a:xfrm>
          <a:prstGeom prst="rect">
            <a:avLst/>
          </a:prstGeom>
          <a:noFill/>
          <a:ln>
            <a:noFill/>
          </a:ln>
        </p:spPr>
      </p:pic>
      <p:sp>
        <p:nvSpPr>
          <p:cNvPr id="312" name="Google Shape;312;p17"/>
          <p:cNvSpPr txBox="1">
            <a:spLocks noGrp="1"/>
          </p:cNvSpPr>
          <p:nvPr>
            <p:ph type="body" idx="1"/>
          </p:nvPr>
        </p:nvSpPr>
        <p:spPr>
          <a:xfrm>
            <a:off x="176724" y="0"/>
            <a:ext cx="3723300" cy="514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200" b="1" i="1" dirty="0"/>
              <a:t>Страница “Фильмы по профориентации”</a:t>
            </a:r>
            <a:endParaRPr sz="2200" b="1" i="1" dirty="0"/>
          </a:p>
          <a:p>
            <a:pPr marL="0" lvl="0" indent="0" algn="just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dirty="0"/>
              <a:t>на странице размещены фильмы педагогов Центра творчества и образования, которые рассказывают редких и интересных профессиях, а также профессиях будущего</a:t>
            </a:r>
            <a:endParaRPr dirty="0"/>
          </a:p>
          <a:p>
            <a:pPr marL="0" lvl="0" indent="0" algn="just" rtl="0">
              <a:spcBef>
                <a:spcPts val="1600"/>
              </a:spcBef>
              <a:spcAft>
                <a:spcPts val="1600"/>
              </a:spcAft>
              <a:buNone/>
            </a:pPr>
            <a:endParaRPr sz="1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" name="Google Shape;317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29900" y="139280"/>
            <a:ext cx="5916364" cy="4880837"/>
          </a:xfrm>
          <a:prstGeom prst="rect">
            <a:avLst/>
          </a:prstGeom>
          <a:noFill/>
          <a:ln>
            <a:noFill/>
          </a:ln>
        </p:spPr>
      </p:pic>
      <p:sp>
        <p:nvSpPr>
          <p:cNvPr id="318" name="Google Shape;318;p18"/>
          <p:cNvSpPr txBox="1">
            <a:spLocks noGrp="1"/>
          </p:cNvSpPr>
          <p:nvPr>
            <p:ph type="body" idx="1"/>
          </p:nvPr>
        </p:nvSpPr>
        <p:spPr>
          <a:xfrm>
            <a:off x="0" y="56525"/>
            <a:ext cx="3009900" cy="5087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200" b="1" i="1" dirty="0"/>
              <a:t>Страничка “Игротека”</a:t>
            </a:r>
            <a:endParaRPr sz="3200" b="1" i="1" dirty="0"/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ru" sz="1700" dirty="0"/>
              <a:t>р</a:t>
            </a:r>
            <a:r>
              <a:rPr lang="ru" sz="1600" dirty="0"/>
              <a:t>азме</a:t>
            </a:r>
            <a:r>
              <a:rPr lang="ru-RU" sz="1600" dirty="0" err="1"/>
              <a:t>щены</a:t>
            </a:r>
            <a:r>
              <a:rPr lang="ru" sz="1600" dirty="0"/>
              <a:t> профориентационные, интерактивные, дидактические игры, разработанные педагогами Центра творчества</a:t>
            </a:r>
            <a:r>
              <a:rPr lang="ru" sz="1700" dirty="0"/>
              <a:t> и образования</a:t>
            </a:r>
            <a:endParaRPr sz="1700" dirty="0"/>
          </a:p>
        </p:txBody>
      </p:sp>
      <p:pic>
        <p:nvPicPr>
          <p:cNvPr id="319" name="Google Shape;319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29900" y="4429900"/>
            <a:ext cx="1186973" cy="713602"/>
          </a:xfrm>
          <a:prstGeom prst="rect">
            <a:avLst/>
          </a:prstGeom>
          <a:noFill/>
          <a:ln>
            <a:noFill/>
          </a:ln>
        </p:spPr>
      </p:pic>
      <p:sp>
        <p:nvSpPr>
          <p:cNvPr id="320" name="Google Shape;320;p18"/>
          <p:cNvSpPr txBox="1"/>
          <p:nvPr/>
        </p:nvSpPr>
        <p:spPr>
          <a:xfrm>
            <a:off x="70854" y="3583147"/>
            <a:ext cx="3162852" cy="98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800" b="1" u="sng" dirty="0">
                <a:solidFill>
                  <a:schemeClr val="hlink"/>
                </a:solidFill>
                <a:latin typeface="Maven Pro"/>
                <a:ea typeface="Maven Pro"/>
                <a:cs typeface="Maven Pro"/>
                <a:sym typeface="Maven Pro"/>
                <a:hlinkClick r:id="rId5"/>
              </a:rPr>
              <a:t>Приглашаем всех посетить наш сайт</a:t>
            </a:r>
            <a:r>
              <a:rPr lang="ru" sz="2800" b="1" dirty="0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rPr>
              <a:t> </a:t>
            </a:r>
            <a:endParaRPr dirty="0">
              <a:latin typeface="Nunito"/>
              <a:ea typeface="Nunito"/>
              <a:cs typeface="Nunito"/>
              <a:sym typeface="Nunito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mentum">
  <a:themeElements>
    <a:clrScheme name="Momentum">
      <a:dk1>
        <a:srgbClr val="C0791B"/>
      </a:dk1>
      <a:lt1>
        <a:srgbClr val="FFFFFF"/>
      </a:lt1>
      <a:dk2>
        <a:srgbClr val="424242"/>
      </a:dk2>
      <a:lt2>
        <a:srgbClr val="8DD8D3"/>
      </a:lt2>
      <a:accent1>
        <a:srgbClr val="0B6374"/>
      </a:accent1>
      <a:accent2>
        <a:srgbClr val="FD5B58"/>
      </a:accent2>
      <a:accent3>
        <a:srgbClr val="599191"/>
      </a:accent3>
      <a:accent4>
        <a:srgbClr val="D7E6A3"/>
      </a:accent4>
      <a:accent5>
        <a:srgbClr val="27278B"/>
      </a:accent5>
      <a:accent6>
        <a:srgbClr val="D558AB"/>
      </a:accent6>
      <a:hlink>
        <a:srgbClr val="27278B"/>
      </a:hlink>
      <a:folHlink>
        <a:srgbClr val="2727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256</Words>
  <Application>Microsoft Office PowerPoint</Application>
  <PresentationFormat>Экран (16:9)</PresentationFormat>
  <Paragraphs>30</Paragraphs>
  <Slides>6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3" baseType="lpstr">
      <vt:lpstr>Arial</vt:lpstr>
      <vt:lpstr>Times New Roman</vt:lpstr>
      <vt:lpstr>Maven Pro</vt:lpstr>
      <vt:lpstr>Lora</vt:lpstr>
      <vt:lpstr>Comfortaa</vt:lpstr>
      <vt:lpstr>Nunito</vt:lpstr>
      <vt:lpstr>Momentum</vt:lpstr>
      <vt:lpstr>Возможности интернет-технологий в работе профессионального самоопределения обучающихся в условиях дополнительного образования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Возможности интернет-технологий в работе профессионального самоопределения учащихся в условиях дополнительного образования</dc:title>
  <dc:creator>Elena_user</dc:creator>
  <cp:lastModifiedBy>admin</cp:lastModifiedBy>
  <cp:revision>3</cp:revision>
  <dcterms:modified xsi:type="dcterms:W3CDTF">2020-11-06T12:05:40Z</dcterms:modified>
</cp:coreProperties>
</file>