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1"/>
  </p:notesMasterIdLst>
  <p:sldIdLst>
    <p:sldId id="256" r:id="rId2"/>
    <p:sldId id="272" r:id="rId3"/>
    <p:sldId id="271" r:id="rId4"/>
    <p:sldId id="257" r:id="rId5"/>
    <p:sldId id="269" r:id="rId6"/>
    <p:sldId id="277" r:id="rId7"/>
    <p:sldId id="275" r:id="rId8"/>
    <p:sldId id="273" r:id="rId9"/>
    <p:sldId id="278" r:id="rId10"/>
  </p:sldIdLst>
  <p:sldSz cx="9144000" cy="6858000" type="screen4x3"/>
  <p:notesSz cx="6858000" cy="99456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3C00"/>
    <a:srgbClr val="0E3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3" autoAdjust="0"/>
    <p:restoredTop sz="94660"/>
  </p:normalViewPr>
  <p:slideViewPr>
    <p:cSldViewPr>
      <p:cViewPr varScale="1">
        <p:scale>
          <a:sx n="63" d="100"/>
          <a:sy n="63" d="100"/>
        </p:scale>
        <p:origin x="131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126" y="-72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0B726F-DCFE-4B1C-A3C1-28C8ADD2659A}" type="datetimeFigureOut">
              <a:rPr lang="ru-RU" smtClean="0"/>
              <a:pPr/>
              <a:t>25.01.2021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099418-6158-4123-A868-2F188276D6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7391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99418-6158-4123-A868-2F188276D668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0990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4F067-FA2A-4E21-B3A4-0E9FCEB5F74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DDCDC-EE9B-41ED-AC4E-96204865510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E198-5436-4A4A-A071-D5C8A06A846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DCCCE-8805-4D2F-A753-2693D4A7B33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0B031-9FCD-4662-AFD2-38514BF5612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F31EF-D5E0-43A2-B87B-453896D1AF4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41898-23FF-4071-BB97-A1BBE77E61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24D1D-A79B-465B-BDE4-DDCE35772EB4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477B0-9C5F-4B34-9F5E-39C1A81B21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34757-ABD9-4784-86B9-E5ABD5BF19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53E8C-86C3-4592-A1EB-2B241FC80E9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AFEE705-6114-4065-A48F-55C303B1B4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2053" name="Picture 5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>
          <a:xfrm>
            <a:off x="2411759" y="2276872"/>
            <a:ext cx="4536505" cy="3168352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  <a:t>                          </a:t>
            </a:r>
            <a:b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  <a:t>         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Monotype Corsiva" pitchFamily="66" charset="0"/>
              </a:rPr>
              <a:t>       </a:t>
            </a:r>
            <a:endParaRPr lang="ru-RU" sz="20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2057" name="Picture 9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674813" cy="1684338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059" y="3673007"/>
            <a:ext cx="2807903" cy="1781742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398399" y="2401257"/>
            <a:ext cx="4176464" cy="114736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Сказка о колобке и его друзьях</a:t>
            </a:r>
            <a:endParaRPr lang="ru-RU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115616" y="1988840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 smtClean="0">
              <a:solidFill>
                <a:srgbClr val="C00000"/>
              </a:solidFill>
            </a:endParaRPr>
          </a:p>
          <a:p>
            <a:pPr lvl="0" algn="just"/>
            <a:endParaRPr lang="ru-RU" sz="1400" dirty="0" smtClean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2" name="Сказка  Колобо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64088" y="4380230"/>
            <a:ext cx="609600" cy="609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3731832"/>
            <a:ext cx="2002868" cy="1713392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1547664" y="1340768"/>
            <a:ext cx="6192688" cy="239106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Книжка открывается, сказка начинается.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 зайчишку и лису, и про всех зверей в лесу...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9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029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979712" y="332656"/>
            <a:ext cx="590465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30740"/>
            <a:ext cx="4370650" cy="32779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284984"/>
            <a:ext cx="1584176" cy="24795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109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8892480" cy="6669360"/>
          </a:xfrm>
          <a:prstGeom prst="rect">
            <a:avLst/>
          </a:prstGeom>
          <a:noFill/>
        </p:spPr>
      </p:pic>
      <p:sp>
        <p:nvSpPr>
          <p:cNvPr id="4114" name="Rectangle 18"/>
          <p:cNvSpPr>
            <a:spLocks noGrp="1" noChangeArrowheads="1"/>
          </p:cNvSpPr>
          <p:nvPr>
            <p:ph sz="quarter" idx="13"/>
          </p:nvPr>
        </p:nvSpPr>
        <p:spPr>
          <a:xfrm>
            <a:off x="1259632" y="1700808"/>
            <a:ext cx="6048672" cy="288032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endParaRPr lang="ru-RU" sz="2000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  <a:p>
            <a:pPr>
              <a:buFontTx/>
              <a:buBlip>
                <a:blip r:embed="rId4"/>
              </a:buBlip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896" y="1401728"/>
            <a:ext cx="3339713" cy="25047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129" y="2951312"/>
            <a:ext cx="3396886" cy="25476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827585" y="1628800"/>
            <a:ext cx="770485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C00000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70551"/>
            <a:ext cx="2238107" cy="29841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605" y="2717323"/>
            <a:ext cx="1715606" cy="21577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246" y="1570551"/>
            <a:ext cx="2296343" cy="30617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827585" y="1628800"/>
            <a:ext cx="770485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C00000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5027" y="1067285"/>
            <a:ext cx="1475323" cy="220931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838" y="1093341"/>
            <a:ext cx="2916324" cy="21872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573016"/>
            <a:ext cx="3131840" cy="23488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574" y="3626036"/>
            <a:ext cx="3061146" cy="229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115616" y="2578516"/>
            <a:ext cx="69127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2776"/>
            <a:ext cx="4224469" cy="31683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298" y="3167697"/>
            <a:ext cx="1756934" cy="282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00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115616" y="2578516"/>
            <a:ext cx="69127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57" y="1139070"/>
            <a:ext cx="3395976" cy="25469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813" y="3763171"/>
            <a:ext cx="3129371" cy="23470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39070"/>
            <a:ext cx="3395976" cy="25469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4" name="Picture 13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115616" y="2578516"/>
            <a:ext cx="69127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63688" y="1052736"/>
            <a:ext cx="6120680" cy="30243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мешочек развязали, вам сказки насказали. 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теперь завяжем мешок- и дальше пойдем.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Новых сказок наберем.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вы нас ждите-пироги пеките!</a:t>
            </a: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265712"/>
            <a:ext cx="230425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7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2172</TotalTime>
  <Words>53</Words>
  <Application>Microsoft Office PowerPoint</Application>
  <PresentationFormat>Экран (4:3)</PresentationFormat>
  <Paragraphs>13</Paragraphs>
  <Slides>9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Georgia</vt:lpstr>
      <vt:lpstr>Monotype Corsiva</vt:lpstr>
      <vt:lpstr>Times New Roman</vt:lpstr>
      <vt:lpstr>Trebuchet MS</vt:lpstr>
      <vt:lpstr>Воздушный поток</vt:lpstr>
      <vt:lpstr>                         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КШИ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Юлия</dc:creator>
  <cp:lastModifiedBy>Демьяненко Евгения</cp:lastModifiedBy>
  <cp:revision>141</cp:revision>
  <dcterms:created xsi:type="dcterms:W3CDTF">2011-07-01T11:47:09Z</dcterms:created>
  <dcterms:modified xsi:type="dcterms:W3CDTF">2021-01-25T19:46:39Z</dcterms:modified>
</cp:coreProperties>
</file>