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500042"/>
            <a:ext cx="8001056" cy="5857916"/>
          </a:xfrm>
        </p:spPr>
        <p:txBody>
          <a:bodyPr>
            <a:normAutofit/>
          </a:bodyPr>
          <a:lstStyle/>
          <a:p>
            <a:r>
              <a:rPr lang="ru-RU" sz="6000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Литературная викторина </a:t>
            </a:r>
          </a:p>
          <a:p>
            <a:endParaRPr lang="ru-RU" sz="5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6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«Как хорошо ты знаешь сказку?»</a:t>
            </a:r>
            <a:endParaRPr lang="ru-RU" sz="6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428604"/>
            <a:ext cx="8215370" cy="58579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kladraz.ru/upload/blogs/2501_d3110694d1aee0479bef176871280bf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143932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kladraz.ru/upload/blogs/2501_5e545eb7726492aa1d0040f7bc5fe44b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357166"/>
            <a:ext cx="5457715" cy="5857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kladraz.ru/upload/blogs/2501_83ca17b8b0f52c9c7329f3fd1adeaf8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57166"/>
            <a:ext cx="471490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kladraz.ru/upload/blogs/2501_c4384efe5c10cb53ee5b34c2fc633f9b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500042"/>
            <a:ext cx="7858180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kladraz.ru/upload/blogs/2501_da885e61af84513333eba6fa69ac8d6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28860" y="357166"/>
            <a:ext cx="4459950" cy="6215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kladraz.ru/upload/blogs/2501_06410fa61efe94dd6cdc7c36155227a8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143932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kladraz.ru/upload/blogs/2501_2f7b2a4db548d51ff472d45d2012277f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37242" y="357188"/>
            <a:ext cx="4392212" cy="6143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kladraz.ru/upload/blogs/2501_527a9041816fa931906a7a9c78bee02e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382181" y="357188"/>
            <a:ext cx="4761587" cy="60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kladraz.ru/upload/blogs/2501_75cfb1f37fa0283200d64d3788ec8c0a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1537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kladraz.ru/upload/blogs/2501_2bc2e7e072dc8b629541a46289dce47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8001056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8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9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МОЛОДЦЫ! </a:t>
            </a:r>
            <a:endParaRPr lang="ru-RU" sz="9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</Words>
  <PresentationFormat>Экран (4:3)</PresentationFormat>
  <Paragraphs>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2</cp:revision>
  <dcterms:created xsi:type="dcterms:W3CDTF">2022-11-14T15:23:20Z</dcterms:created>
  <dcterms:modified xsi:type="dcterms:W3CDTF">2022-11-14T16:18:46Z</dcterms:modified>
</cp:coreProperties>
</file>