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69" r:id="rId4"/>
    <p:sldId id="266" r:id="rId5"/>
    <p:sldId id="267" r:id="rId6"/>
    <p:sldId id="268" r:id="rId7"/>
  </p:sldIdLst>
  <p:sldSz cx="18288000" cy="10287000"/>
  <p:notesSz cx="6858000" cy="9144000"/>
  <p:embeddedFontLst>
    <p:embeddedFont>
      <p:font typeface="Arial Black" panose="020B0A04020102020204" pitchFamily="34" charset="0"/>
      <p:bold r:id="rId9"/>
    </p:embeddedFont>
    <p:embeddedFont>
      <p:font typeface="Intro" panose="02000000000000000000" charset="0"/>
      <p:regular r:id="rId10"/>
    </p:embeddedFont>
    <p:embeddedFont>
      <p:font typeface="Zing Script Rust SB Demo Base" panose="00000200000000000000" pitchFamily="2" charset="-52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850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CD0F6-455F-430C-B28E-575FFAC583FB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1A41F-EF77-4E98-BC33-704D6D9105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53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27" t="-13111" r="-1430" b="-1823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0839" y="0"/>
            <a:ext cx="17502061" cy="9900845"/>
            <a:chOff x="0" y="0"/>
            <a:chExt cx="23336082" cy="13201126"/>
          </a:xfrm>
        </p:grpSpPr>
        <p:sp>
          <p:nvSpPr>
            <p:cNvPr id="4" name="Freeform 4"/>
            <p:cNvSpPr/>
            <p:nvPr/>
          </p:nvSpPr>
          <p:spPr>
            <a:xfrm flipH="1">
              <a:off x="18865483" y="66077"/>
              <a:ext cx="4470598" cy="13135049"/>
            </a:xfrm>
            <a:custGeom>
              <a:avLst/>
              <a:gdLst/>
              <a:ahLst/>
              <a:cxnLst/>
              <a:rect l="l" t="t" r="r" b="b"/>
              <a:pathLst>
                <a:path w="4470598" h="13135049">
                  <a:moveTo>
                    <a:pt x="4470599" y="0"/>
                  </a:moveTo>
                  <a:lnTo>
                    <a:pt x="0" y="0"/>
                  </a:lnTo>
                  <a:lnTo>
                    <a:pt x="0" y="13135049"/>
                  </a:lnTo>
                  <a:lnTo>
                    <a:pt x="4470599" y="13135049"/>
                  </a:lnTo>
                  <a:lnTo>
                    <a:pt x="4470599" y="0"/>
                  </a:lnTo>
                  <a:close/>
                </a:path>
              </a:pathLst>
            </a:custGeom>
            <a:blipFill>
              <a:blip r:embed="rId3"/>
              <a:stretch>
                <a:fillRect r="-34042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flipH="1">
              <a:off x="0" y="0"/>
              <a:ext cx="19689821" cy="13135049"/>
            </a:xfrm>
            <a:custGeom>
              <a:avLst/>
              <a:gdLst/>
              <a:ahLst/>
              <a:cxnLst/>
              <a:rect l="l" t="t" r="r" b="b"/>
              <a:pathLst>
                <a:path w="19689821" h="13135049">
                  <a:moveTo>
                    <a:pt x="19689821" y="0"/>
                  </a:moveTo>
                  <a:lnTo>
                    <a:pt x="0" y="0"/>
                  </a:lnTo>
                  <a:lnTo>
                    <a:pt x="0" y="13135049"/>
                  </a:lnTo>
                  <a:lnTo>
                    <a:pt x="19689821" y="13135049"/>
                  </a:lnTo>
                  <a:lnTo>
                    <a:pt x="19689821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-68087">
            <a:off x="9152479" y="596354"/>
            <a:ext cx="848479" cy="864692"/>
          </a:xfrm>
          <a:custGeom>
            <a:avLst/>
            <a:gdLst/>
            <a:ahLst/>
            <a:cxnLst/>
            <a:rect l="l" t="t" r="r" b="b"/>
            <a:pathLst>
              <a:path w="848479" h="864692">
                <a:moveTo>
                  <a:pt x="0" y="0"/>
                </a:moveTo>
                <a:lnTo>
                  <a:pt x="848479" y="0"/>
                </a:lnTo>
                <a:lnTo>
                  <a:pt x="848479" y="864692"/>
                </a:lnTo>
                <a:lnTo>
                  <a:pt x="0" y="8646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228063" y="7755788"/>
            <a:ext cx="2521263" cy="95209"/>
          </a:xfrm>
          <a:custGeom>
            <a:avLst/>
            <a:gdLst/>
            <a:ahLst/>
            <a:cxnLst/>
            <a:rect l="l" t="t" r="r" b="b"/>
            <a:pathLst>
              <a:path w="2521263" h="95209">
                <a:moveTo>
                  <a:pt x="0" y="0"/>
                </a:moveTo>
                <a:lnTo>
                  <a:pt x="2521263" y="0"/>
                </a:lnTo>
                <a:lnTo>
                  <a:pt x="2521263" y="95209"/>
                </a:lnTo>
                <a:lnTo>
                  <a:pt x="0" y="95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22172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462386" y="7755788"/>
            <a:ext cx="2521263" cy="95209"/>
          </a:xfrm>
          <a:custGeom>
            <a:avLst/>
            <a:gdLst/>
            <a:ahLst/>
            <a:cxnLst/>
            <a:rect l="l" t="t" r="r" b="b"/>
            <a:pathLst>
              <a:path w="2521263" h="95209">
                <a:moveTo>
                  <a:pt x="0" y="0"/>
                </a:moveTo>
                <a:lnTo>
                  <a:pt x="2521263" y="0"/>
                </a:lnTo>
                <a:lnTo>
                  <a:pt x="2521263" y="95209"/>
                </a:lnTo>
                <a:lnTo>
                  <a:pt x="0" y="95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2217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12964" y="505868"/>
            <a:ext cx="3584556" cy="4288796"/>
          </a:xfrm>
          <a:custGeom>
            <a:avLst/>
            <a:gdLst/>
            <a:ahLst/>
            <a:cxnLst/>
            <a:rect l="l" t="t" r="r" b="b"/>
            <a:pathLst>
              <a:path w="3584556" h="4288796">
                <a:moveTo>
                  <a:pt x="0" y="0"/>
                </a:moveTo>
                <a:lnTo>
                  <a:pt x="3584556" y="0"/>
                </a:lnTo>
                <a:lnTo>
                  <a:pt x="3584556" y="4288796"/>
                </a:lnTo>
                <a:lnTo>
                  <a:pt x="0" y="42887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160169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1276762" y="6609802"/>
            <a:ext cx="12067321" cy="3707958"/>
          </a:xfrm>
          <a:custGeom>
            <a:avLst/>
            <a:gdLst/>
            <a:ahLst/>
            <a:cxnLst/>
            <a:rect l="l" t="t" r="r" b="b"/>
            <a:pathLst>
              <a:path w="12067321" h="3707958">
                <a:moveTo>
                  <a:pt x="0" y="0"/>
                </a:moveTo>
                <a:lnTo>
                  <a:pt x="12067321" y="0"/>
                </a:lnTo>
                <a:lnTo>
                  <a:pt x="12067321" y="3707958"/>
                </a:lnTo>
                <a:lnTo>
                  <a:pt x="0" y="370795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715516" y="4428468"/>
            <a:ext cx="14587843" cy="1966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56"/>
              </a:lnSpc>
            </a:pPr>
            <a:r>
              <a:rPr lang="ru-RU" sz="23900" spc="97" dirty="0">
                <a:solidFill>
                  <a:srgbClr val="402B2B"/>
                </a:solidFill>
                <a:latin typeface="Intro"/>
                <a:ea typeface="Intro"/>
                <a:cs typeface="Intro"/>
                <a:sym typeface="Intro"/>
              </a:rPr>
              <a:t>В ПУТЬ</a:t>
            </a:r>
            <a:r>
              <a:rPr lang="en-US" sz="23900" spc="97" dirty="0">
                <a:solidFill>
                  <a:srgbClr val="402B2B"/>
                </a:solidFill>
                <a:latin typeface="Intro"/>
                <a:ea typeface="Intro"/>
                <a:cs typeface="Intro"/>
                <a:sym typeface="Intro"/>
              </a:rPr>
              <a:t>!</a:t>
            </a:r>
          </a:p>
        </p:txBody>
      </p:sp>
      <p:sp>
        <p:nvSpPr>
          <p:cNvPr id="12" name="Freeform 12"/>
          <p:cNvSpPr/>
          <p:nvPr/>
        </p:nvSpPr>
        <p:spPr>
          <a:xfrm>
            <a:off x="6501057" y="6575362"/>
            <a:ext cx="12067321" cy="3707958"/>
          </a:xfrm>
          <a:custGeom>
            <a:avLst/>
            <a:gdLst/>
            <a:ahLst/>
            <a:cxnLst/>
            <a:rect l="l" t="t" r="r" b="b"/>
            <a:pathLst>
              <a:path w="12067321" h="3707958">
                <a:moveTo>
                  <a:pt x="0" y="0"/>
                </a:moveTo>
                <a:lnTo>
                  <a:pt x="12067321" y="0"/>
                </a:lnTo>
                <a:lnTo>
                  <a:pt x="12067321" y="3707959"/>
                </a:lnTo>
                <a:lnTo>
                  <a:pt x="0" y="37079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983649" y="505868"/>
            <a:ext cx="2417519" cy="2259281"/>
          </a:xfrm>
          <a:custGeom>
            <a:avLst/>
            <a:gdLst/>
            <a:ahLst/>
            <a:cxnLst/>
            <a:rect l="l" t="t" r="r" b="b"/>
            <a:pathLst>
              <a:path w="2417519" h="2259281">
                <a:moveTo>
                  <a:pt x="0" y="0"/>
                </a:moveTo>
                <a:lnTo>
                  <a:pt x="2417519" y="0"/>
                </a:lnTo>
                <a:lnTo>
                  <a:pt x="2417519" y="2259281"/>
                </a:lnTo>
                <a:lnTo>
                  <a:pt x="0" y="225928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27" t="-13111" r="-1430" b="-18232"/>
            </a:stretch>
          </a:blipFill>
        </p:spPr>
      </p:sp>
      <p:grpSp>
        <p:nvGrpSpPr>
          <p:cNvPr id="3" name="Group 3"/>
          <p:cNvGrpSpPr/>
          <p:nvPr/>
        </p:nvGrpSpPr>
        <p:grpSpPr>
          <a:xfrm rot="-202858">
            <a:off x="488020" y="7153150"/>
            <a:ext cx="1524767" cy="1718794"/>
            <a:chOff x="0" y="0"/>
            <a:chExt cx="2033023" cy="2291725"/>
          </a:xfrm>
        </p:grpSpPr>
        <p:sp>
          <p:nvSpPr>
            <p:cNvPr id="4" name="Freeform 4"/>
            <p:cNvSpPr/>
            <p:nvPr/>
          </p:nvSpPr>
          <p:spPr>
            <a:xfrm rot="-10800000">
              <a:off x="0" y="1598721"/>
              <a:ext cx="2033023" cy="693004"/>
            </a:xfrm>
            <a:custGeom>
              <a:avLst/>
              <a:gdLst/>
              <a:ahLst/>
              <a:cxnLst/>
              <a:rect l="l" t="t" r="r" b="b"/>
              <a:pathLst>
                <a:path w="2033023" h="693004">
                  <a:moveTo>
                    <a:pt x="0" y="0"/>
                  </a:moveTo>
                  <a:lnTo>
                    <a:pt x="2033023" y="0"/>
                  </a:lnTo>
                  <a:lnTo>
                    <a:pt x="2033023" y="693004"/>
                  </a:lnTo>
                  <a:lnTo>
                    <a:pt x="0" y="693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70000"/>
              </a:blip>
              <a:stretch>
                <a:fillRect r="-7480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85466">
              <a:off x="-393427" y="579453"/>
              <a:ext cx="1835250" cy="693004"/>
            </a:xfrm>
            <a:custGeom>
              <a:avLst/>
              <a:gdLst/>
              <a:ahLst/>
              <a:cxnLst/>
              <a:rect l="l" t="t" r="r" b="b"/>
              <a:pathLst>
                <a:path w="1835250" h="693004">
                  <a:moveTo>
                    <a:pt x="0" y="0"/>
                  </a:moveTo>
                  <a:lnTo>
                    <a:pt x="1835250" y="0"/>
                  </a:lnTo>
                  <a:lnTo>
                    <a:pt x="1835250" y="693004"/>
                  </a:lnTo>
                  <a:lnTo>
                    <a:pt x="0" y="693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70000"/>
              </a:blip>
              <a:stretch>
                <a:fillRect l="-93644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-6687178">
            <a:off x="-1071836" y="-1486917"/>
            <a:ext cx="1472888" cy="3813303"/>
          </a:xfrm>
          <a:custGeom>
            <a:avLst/>
            <a:gdLst/>
            <a:ahLst/>
            <a:cxnLst/>
            <a:rect l="l" t="t" r="r" b="b"/>
            <a:pathLst>
              <a:path w="1472888" h="3813303">
                <a:moveTo>
                  <a:pt x="0" y="0"/>
                </a:moveTo>
                <a:lnTo>
                  <a:pt x="1472889" y="0"/>
                </a:lnTo>
                <a:lnTo>
                  <a:pt x="1472889" y="3813303"/>
                </a:lnTo>
                <a:lnTo>
                  <a:pt x="0" y="38133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8000"/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93308" y="800100"/>
            <a:ext cx="17594692" cy="8882671"/>
          </a:xfrm>
          <a:custGeom>
            <a:avLst/>
            <a:gdLst/>
            <a:ahLst/>
            <a:cxnLst/>
            <a:rect l="l" t="t" r="r" b="b"/>
            <a:pathLst>
              <a:path w="17594692" h="8882671">
                <a:moveTo>
                  <a:pt x="0" y="0"/>
                </a:moveTo>
                <a:lnTo>
                  <a:pt x="17594692" y="0"/>
                </a:lnTo>
                <a:lnTo>
                  <a:pt x="17594692" y="8882671"/>
                </a:lnTo>
                <a:lnTo>
                  <a:pt x="0" y="8882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595" b="-4595"/>
            </a:stretch>
          </a:blipFill>
        </p:spPr>
      </p:sp>
      <p:sp>
        <p:nvSpPr>
          <p:cNvPr id="8" name="TextBox 14">
            <a:extLst>
              <a:ext uri="{FF2B5EF4-FFF2-40B4-BE49-F238E27FC236}">
                <a16:creationId xmlns:a16="http://schemas.microsoft.com/office/drawing/2014/main" id="{7211DD55-65EB-8C9D-AEF7-EFACD02D8FEE}"/>
              </a:ext>
            </a:extLst>
          </p:cNvPr>
          <p:cNvSpPr txBox="1"/>
          <p:nvPr/>
        </p:nvSpPr>
        <p:spPr>
          <a:xfrm>
            <a:off x="3657600" y="2304142"/>
            <a:ext cx="18346281" cy="5145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5400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(470 + 60) - 150 </a:t>
            </a:r>
            <a:r>
              <a:rPr lang="ru-RU" sz="5400" b="1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(расставляет)</a:t>
            </a:r>
            <a:endParaRPr lang="ru-RU" sz="5400" kern="100" dirty="0">
              <a:effectLst/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5400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(210 - 30) - (240 - 180) </a:t>
            </a:r>
            <a:r>
              <a:rPr lang="ru-RU" sz="5400" b="1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(не)</a:t>
            </a:r>
            <a:endParaRPr lang="ru-RU" sz="5400" kern="100" dirty="0">
              <a:effectLst/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5400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900 - (270 + 260) </a:t>
            </a:r>
            <a:r>
              <a:rPr lang="ru-RU" sz="5400" b="1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(сети)</a:t>
            </a:r>
            <a:endParaRPr lang="ru-RU" sz="5400" kern="100" dirty="0">
              <a:effectLst/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5400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230 - (520 - 450) + 90 </a:t>
            </a:r>
            <a:r>
              <a:rPr lang="ru-RU" sz="5400" b="1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(рыбак)</a:t>
            </a:r>
            <a:endParaRPr lang="ru-RU" sz="5400" kern="100" dirty="0">
              <a:effectLst/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ru-RU" sz="5400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(250 - 80) + (400 - 210) </a:t>
            </a:r>
            <a:r>
              <a:rPr lang="ru-RU" sz="5400" b="1" kern="100" dirty="0">
                <a:effectLst/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(a)</a:t>
            </a:r>
            <a:endParaRPr lang="ru-RU" sz="5400" kern="100" dirty="0">
              <a:effectLst/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2DCC36-EDC2-7C53-3A83-2940904E5371}"/>
              </a:ext>
            </a:extLst>
          </p:cNvPr>
          <p:cNvSpPr txBox="1"/>
          <p:nvPr/>
        </p:nvSpPr>
        <p:spPr>
          <a:xfrm>
            <a:off x="3340129" y="7622023"/>
            <a:ext cx="145220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latin typeface="Arial Black" panose="020B0A04020102020204" pitchFamily="34" charset="0"/>
              </a:rPr>
              <a:t>Не рыбак, а сети расставляет.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2">
            <a:extLst>
              <a:ext uri="{FF2B5EF4-FFF2-40B4-BE49-F238E27FC236}">
                <a16:creationId xmlns:a16="http://schemas.microsoft.com/office/drawing/2014/main" id="{A7B00DD5-204F-B909-5204-425970CB846C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27" t="-13111" r="-1430" b="-18232"/>
            </a:stretch>
          </a:blipFill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F0794D1-A34D-7508-09C0-9BB695A758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71463">
            <a:off x="-1072655" y="1875984"/>
            <a:ext cx="9867900" cy="653503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AEF7E6-101F-5586-0356-30D3C00D4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5487" y="3614965"/>
            <a:ext cx="5076825" cy="3810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EFE952-957C-6BC5-E64F-A0099BDE4D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87" y="4575629"/>
            <a:ext cx="5076825" cy="381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5C0E65E-0A6F-3CDB-FE26-3483A9DBE6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2988" y="6735239"/>
            <a:ext cx="5076825" cy="381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BE6DD4A-07B0-10BB-484C-5C8212C6E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8552" y="5206988"/>
            <a:ext cx="5076825" cy="3810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5F69E57-110C-116F-BF9F-66FBC875B5F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8802" b="16640"/>
          <a:stretch/>
        </p:blipFill>
        <p:spPr>
          <a:xfrm>
            <a:off x="9372600" y="494269"/>
            <a:ext cx="8390310" cy="3601028"/>
          </a:xfrm>
          <a:prstGeom prst="round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EB2BC8-1A8B-4C52-7D32-D55C7B906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7275" y="4581361"/>
            <a:ext cx="5072312" cy="381033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C067900-FDB2-882B-B406-9934FE84ED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14287" y="6145427"/>
            <a:ext cx="5072312" cy="381033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103793-6E06-D17A-28EB-8F7313F61B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2251" y="3904348"/>
            <a:ext cx="5072312" cy="381033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A935313-5B66-839F-9188-3C7CC73F80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9059" y="6930053"/>
            <a:ext cx="5072312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597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892EA-9404-5B7B-1CF1-28711AEC4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F5552A8-176D-808B-FBDA-F5780BE0541B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27" t="-13111" r="-1430" b="-18232"/>
            </a:stretch>
          </a:blipFill>
        </p:spPr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D93D8304-2D49-D6A5-7CC9-5EABA6F39648}"/>
              </a:ext>
            </a:extLst>
          </p:cNvPr>
          <p:cNvGrpSpPr/>
          <p:nvPr/>
        </p:nvGrpSpPr>
        <p:grpSpPr>
          <a:xfrm rot="-202858">
            <a:off x="488020" y="7153150"/>
            <a:ext cx="1524767" cy="1718794"/>
            <a:chOff x="0" y="0"/>
            <a:chExt cx="2033023" cy="229172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DC784D5-EAB2-B8D0-7656-D67B6E6C19A4}"/>
                </a:ext>
              </a:extLst>
            </p:cNvPr>
            <p:cNvSpPr/>
            <p:nvPr/>
          </p:nvSpPr>
          <p:spPr>
            <a:xfrm rot="-10800000">
              <a:off x="0" y="1598721"/>
              <a:ext cx="2033023" cy="693004"/>
            </a:xfrm>
            <a:custGeom>
              <a:avLst/>
              <a:gdLst/>
              <a:ahLst/>
              <a:cxnLst/>
              <a:rect l="l" t="t" r="r" b="b"/>
              <a:pathLst>
                <a:path w="2033023" h="693004">
                  <a:moveTo>
                    <a:pt x="0" y="0"/>
                  </a:moveTo>
                  <a:lnTo>
                    <a:pt x="2033023" y="0"/>
                  </a:lnTo>
                  <a:lnTo>
                    <a:pt x="2033023" y="693004"/>
                  </a:lnTo>
                  <a:lnTo>
                    <a:pt x="0" y="693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70000"/>
              </a:blip>
              <a:stretch>
                <a:fillRect r="-74807"/>
              </a:stretch>
            </a:blipFill>
          </p:spPr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E0EB6C2D-321C-EACF-497A-9A5A58EA7F33}"/>
                </a:ext>
              </a:extLst>
            </p:cNvPr>
            <p:cNvSpPr/>
            <p:nvPr/>
          </p:nvSpPr>
          <p:spPr>
            <a:xfrm rot="-5485466">
              <a:off x="-393427" y="579453"/>
              <a:ext cx="1835250" cy="693004"/>
            </a:xfrm>
            <a:custGeom>
              <a:avLst/>
              <a:gdLst/>
              <a:ahLst/>
              <a:cxnLst/>
              <a:rect l="l" t="t" r="r" b="b"/>
              <a:pathLst>
                <a:path w="1835250" h="693004">
                  <a:moveTo>
                    <a:pt x="0" y="0"/>
                  </a:moveTo>
                  <a:lnTo>
                    <a:pt x="1835250" y="0"/>
                  </a:lnTo>
                  <a:lnTo>
                    <a:pt x="1835250" y="693004"/>
                  </a:lnTo>
                  <a:lnTo>
                    <a:pt x="0" y="6930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70000"/>
              </a:blip>
              <a:stretch>
                <a:fillRect l="-93644"/>
              </a:stretch>
            </a:blipFill>
          </p:spPr>
        </p:sp>
      </p:grpSp>
      <p:sp>
        <p:nvSpPr>
          <p:cNvPr id="6" name="Freeform 6">
            <a:extLst>
              <a:ext uri="{FF2B5EF4-FFF2-40B4-BE49-F238E27FC236}">
                <a16:creationId xmlns:a16="http://schemas.microsoft.com/office/drawing/2014/main" id="{9C8BBA6E-E652-450F-45EE-6BBB5527222B}"/>
              </a:ext>
            </a:extLst>
          </p:cNvPr>
          <p:cNvSpPr/>
          <p:nvPr/>
        </p:nvSpPr>
        <p:spPr>
          <a:xfrm rot="-6687178">
            <a:off x="-1071836" y="-1486917"/>
            <a:ext cx="1472888" cy="3813303"/>
          </a:xfrm>
          <a:custGeom>
            <a:avLst/>
            <a:gdLst/>
            <a:ahLst/>
            <a:cxnLst/>
            <a:rect l="l" t="t" r="r" b="b"/>
            <a:pathLst>
              <a:path w="1472888" h="3813303">
                <a:moveTo>
                  <a:pt x="0" y="0"/>
                </a:moveTo>
                <a:lnTo>
                  <a:pt x="1472889" y="0"/>
                </a:lnTo>
                <a:lnTo>
                  <a:pt x="1472889" y="3813303"/>
                </a:lnTo>
                <a:lnTo>
                  <a:pt x="0" y="38133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8000"/>
            </a:blip>
            <a:stretch>
              <a:fillRect/>
            </a:stretch>
          </a:blipFill>
        </p:spPr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50590ED-82F7-0865-D74B-CE668EDF97B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0837" r="9298"/>
          <a:stretch/>
        </p:blipFill>
        <p:spPr>
          <a:xfrm>
            <a:off x="852798" y="1709750"/>
            <a:ext cx="16582403" cy="7205660"/>
          </a:xfrm>
          <a:prstGeom prst="roundRect">
            <a:avLst/>
          </a:prstGeom>
        </p:spPr>
      </p:pic>
      <p:sp>
        <p:nvSpPr>
          <p:cNvPr id="8" name="TextBox 14">
            <a:extLst>
              <a:ext uri="{FF2B5EF4-FFF2-40B4-BE49-F238E27FC236}">
                <a16:creationId xmlns:a16="http://schemas.microsoft.com/office/drawing/2014/main" id="{0FDDD6D2-3B15-B96E-1F31-5D1C9E6DB9D7}"/>
              </a:ext>
            </a:extLst>
          </p:cNvPr>
          <p:cNvSpPr txBox="1"/>
          <p:nvPr/>
        </p:nvSpPr>
        <p:spPr>
          <a:xfrm>
            <a:off x="1447800" y="1847213"/>
            <a:ext cx="18346281" cy="4724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6600" kern="100" dirty="0"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Было – ? б.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6600" kern="100" dirty="0"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Продал – 16 б. по 5 </a:t>
            </a:r>
            <a:r>
              <a:rPr lang="ru-RU" sz="6600" kern="100" dirty="0" err="1"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сп</a:t>
            </a:r>
            <a:r>
              <a:rPr lang="ru-RU" sz="6600" kern="100" dirty="0"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6600" kern="100" dirty="0">
                <a:latin typeface="Zing Script Rust SB Demo Base" panose="000002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Осталось – 400 б.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ru-RU" sz="5400" kern="100" dirty="0">
              <a:latin typeface="Zing Script Rust SB Demo Base" panose="000002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438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2F065-C3F0-667C-5D42-F6F2622AB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60CA805-2909-C4C8-C03A-E828431CAD06}"/>
              </a:ext>
            </a:extLst>
          </p:cNvPr>
          <p:cNvSpPr/>
          <p:nvPr/>
        </p:nvSpPr>
        <p:spPr>
          <a:xfrm rot="10800000" flipV="1">
            <a:off x="-304800" y="0"/>
            <a:ext cx="19186524" cy="10477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2"/>
            <a:stretch>
              <a:fillRect l="-6054" t="-25938" r="-6980" b="-8116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A957F2AB-30B4-C04F-F1EB-D27E7827671D}"/>
              </a:ext>
            </a:extLst>
          </p:cNvPr>
          <p:cNvSpPr/>
          <p:nvPr/>
        </p:nvSpPr>
        <p:spPr>
          <a:xfrm>
            <a:off x="6145040" y="9591519"/>
            <a:ext cx="4890977" cy="151176"/>
          </a:xfrm>
          <a:custGeom>
            <a:avLst/>
            <a:gdLst/>
            <a:ahLst/>
            <a:cxnLst/>
            <a:rect l="l" t="t" r="r" b="b"/>
            <a:pathLst>
              <a:path w="4890977" h="151176">
                <a:moveTo>
                  <a:pt x="0" y="0"/>
                </a:moveTo>
                <a:lnTo>
                  <a:pt x="4890977" y="0"/>
                </a:lnTo>
                <a:lnTo>
                  <a:pt x="4890977" y="151176"/>
                </a:lnTo>
                <a:lnTo>
                  <a:pt x="0" y="1511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14770C5-7E09-C192-2E1E-B846C584B46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190" t="30741" r="28393" b="24815"/>
          <a:stretch/>
        </p:blipFill>
        <p:spPr>
          <a:xfrm>
            <a:off x="152400" y="193995"/>
            <a:ext cx="17983200" cy="9899009"/>
          </a:xfrm>
          <a:prstGeom prst="round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6ED293C-FCA0-6D20-ECF6-20E750556240}"/>
              </a:ext>
            </a:extLst>
          </p:cNvPr>
          <p:cNvSpPr txBox="1"/>
          <p:nvPr/>
        </p:nvSpPr>
        <p:spPr>
          <a:xfrm>
            <a:off x="3429000" y="8192462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Zing Script Rust SB Demo Base" panose="00000200000000000000" pitchFamily="2" charset="-52"/>
              </a:rPr>
              <a:t>212</a:t>
            </a:r>
            <a:endParaRPr lang="ru-RU" sz="6600" b="1" dirty="0">
              <a:latin typeface="Zing Script Rust SB Demo Base" panose="00000200000000000000" pitchFamily="2" charset="-5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380FD8-6AF7-0CB2-B6E3-5D0C92262F83}"/>
              </a:ext>
            </a:extLst>
          </p:cNvPr>
          <p:cNvSpPr txBox="1"/>
          <p:nvPr/>
        </p:nvSpPr>
        <p:spPr>
          <a:xfrm>
            <a:off x="5508171" y="6057900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Zing Script Rust SB Demo Base" panose="00000200000000000000" pitchFamily="2" charset="-52"/>
              </a:rPr>
              <a:t>333</a:t>
            </a:r>
            <a:endParaRPr lang="ru-RU" sz="6600" b="1" dirty="0">
              <a:latin typeface="Zing Script Rust SB Demo Base" panose="00000200000000000000" pitchFamily="2" charset="-52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5C59BE-416A-93DE-0917-D286D05CCBF0}"/>
              </a:ext>
            </a:extLst>
          </p:cNvPr>
          <p:cNvSpPr txBox="1"/>
          <p:nvPr/>
        </p:nvSpPr>
        <p:spPr>
          <a:xfrm>
            <a:off x="8458200" y="4335782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Zing Script Rust SB Demo Base" panose="00000200000000000000" pitchFamily="2" charset="-52"/>
              </a:rPr>
              <a:t>464</a:t>
            </a:r>
            <a:endParaRPr lang="ru-RU" sz="6600" b="1" dirty="0">
              <a:latin typeface="Zing Script Rust SB Demo Base" panose="00000200000000000000" pitchFamily="2" charset="-5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BE8E73-F08C-14B5-7D84-F23E803A1366}"/>
              </a:ext>
            </a:extLst>
          </p:cNvPr>
          <p:cNvSpPr txBox="1"/>
          <p:nvPr/>
        </p:nvSpPr>
        <p:spPr>
          <a:xfrm>
            <a:off x="10863942" y="6141656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Zing Script Rust SB Demo Base" panose="00000200000000000000" pitchFamily="2" charset="-52"/>
              </a:rPr>
              <a:t>605</a:t>
            </a:r>
            <a:endParaRPr lang="ru-RU" sz="6600" b="1" dirty="0">
              <a:latin typeface="Zing Script Rust SB Demo Base" panose="00000200000000000000" pitchFamily="2" charset="-52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5C6B4E4-FA31-4D41-9B9A-41848AB0DA57}"/>
              </a:ext>
            </a:extLst>
          </p:cNvPr>
          <p:cNvSpPr txBox="1"/>
          <p:nvPr/>
        </p:nvSpPr>
        <p:spPr>
          <a:xfrm>
            <a:off x="13182600" y="8192462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latin typeface="Zing Script Rust SB Demo Base" panose="00000200000000000000" pitchFamily="2" charset="-52"/>
              </a:rPr>
              <a:t>756</a:t>
            </a:r>
            <a:endParaRPr lang="ru-RU" sz="6600" b="1" dirty="0">
              <a:latin typeface="Zing Script Rust SB Demo Base" panose="00000200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549858C-688D-5BE3-0D2C-C8A1792C343D}"/>
              </a:ext>
            </a:extLst>
          </p:cNvPr>
          <p:cNvSpPr txBox="1"/>
          <p:nvPr/>
        </p:nvSpPr>
        <p:spPr>
          <a:xfrm>
            <a:off x="9753600" y="7492934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rgbClr val="FF0000"/>
                </a:solidFill>
                <a:latin typeface="Zing Script Rust SB Demo Base" panose="00000200000000000000" pitchFamily="2" charset="-52"/>
              </a:rPr>
              <a:t>917</a:t>
            </a:r>
            <a:endParaRPr lang="ru-RU" sz="6600" b="1" dirty="0">
              <a:solidFill>
                <a:srgbClr val="FF0000"/>
              </a:solidFill>
              <a:latin typeface="Zing Script Rust SB Demo Base" panose="000002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37432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EFC36-52F1-1512-58AA-2500757685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09125D7-7F58-4C97-206F-90D1849404FB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27" t="-13111" r="-1430" b="-18232"/>
            </a:stretch>
          </a:blipFill>
        </p:spPr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FF727E2-6300-9830-DA5C-A308B68A6EB2}"/>
              </a:ext>
            </a:extLst>
          </p:cNvPr>
          <p:cNvGrpSpPr/>
          <p:nvPr/>
        </p:nvGrpSpPr>
        <p:grpSpPr>
          <a:xfrm>
            <a:off x="158735" y="3680"/>
            <a:ext cx="17502061" cy="9900845"/>
            <a:chOff x="0" y="0"/>
            <a:chExt cx="23336082" cy="1320112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3552AB8-7A94-E222-2584-B19AFF853C1E}"/>
                </a:ext>
              </a:extLst>
            </p:cNvPr>
            <p:cNvSpPr/>
            <p:nvPr/>
          </p:nvSpPr>
          <p:spPr>
            <a:xfrm flipH="1">
              <a:off x="18865483" y="66077"/>
              <a:ext cx="4470598" cy="13135049"/>
            </a:xfrm>
            <a:custGeom>
              <a:avLst/>
              <a:gdLst/>
              <a:ahLst/>
              <a:cxnLst/>
              <a:rect l="l" t="t" r="r" b="b"/>
              <a:pathLst>
                <a:path w="4470598" h="13135049">
                  <a:moveTo>
                    <a:pt x="4470599" y="0"/>
                  </a:moveTo>
                  <a:lnTo>
                    <a:pt x="0" y="0"/>
                  </a:lnTo>
                  <a:lnTo>
                    <a:pt x="0" y="13135049"/>
                  </a:lnTo>
                  <a:lnTo>
                    <a:pt x="4470599" y="13135049"/>
                  </a:lnTo>
                  <a:lnTo>
                    <a:pt x="4470599" y="0"/>
                  </a:lnTo>
                  <a:close/>
                </a:path>
              </a:pathLst>
            </a:custGeom>
            <a:blipFill>
              <a:blip r:embed="rId3"/>
              <a:stretch>
                <a:fillRect r="-340429"/>
              </a:stretch>
            </a:blipFill>
          </p:spPr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895AD05D-71A3-CEF6-FF85-07F22F7BF9D0}"/>
                </a:ext>
              </a:extLst>
            </p:cNvPr>
            <p:cNvSpPr/>
            <p:nvPr/>
          </p:nvSpPr>
          <p:spPr>
            <a:xfrm flipH="1">
              <a:off x="0" y="0"/>
              <a:ext cx="19689821" cy="13135049"/>
            </a:xfrm>
            <a:custGeom>
              <a:avLst/>
              <a:gdLst/>
              <a:ahLst/>
              <a:cxnLst/>
              <a:rect l="l" t="t" r="r" b="b"/>
              <a:pathLst>
                <a:path w="19689821" h="13135049">
                  <a:moveTo>
                    <a:pt x="19689821" y="0"/>
                  </a:moveTo>
                  <a:lnTo>
                    <a:pt x="0" y="0"/>
                  </a:lnTo>
                  <a:lnTo>
                    <a:pt x="0" y="13135049"/>
                  </a:lnTo>
                  <a:lnTo>
                    <a:pt x="19689821" y="13135049"/>
                  </a:lnTo>
                  <a:lnTo>
                    <a:pt x="19689821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6" name="Freeform 6">
            <a:extLst>
              <a:ext uri="{FF2B5EF4-FFF2-40B4-BE49-F238E27FC236}">
                <a16:creationId xmlns:a16="http://schemas.microsoft.com/office/drawing/2014/main" id="{2D95AB52-0EAE-1E51-380D-F7C36A1221FA}"/>
              </a:ext>
            </a:extLst>
          </p:cNvPr>
          <p:cNvSpPr/>
          <p:nvPr/>
        </p:nvSpPr>
        <p:spPr>
          <a:xfrm rot="-68087">
            <a:off x="9152479" y="596354"/>
            <a:ext cx="848479" cy="864692"/>
          </a:xfrm>
          <a:custGeom>
            <a:avLst/>
            <a:gdLst/>
            <a:ahLst/>
            <a:cxnLst/>
            <a:rect l="l" t="t" r="r" b="b"/>
            <a:pathLst>
              <a:path w="848479" h="864692">
                <a:moveTo>
                  <a:pt x="0" y="0"/>
                </a:moveTo>
                <a:lnTo>
                  <a:pt x="848479" y="0"/>
                </a:lnTo>
                <a:lnTo>
                  <a:pt x="848479" y="864692"/>
                </a:lnTo>
                <a:lnTo>
                  <a:pt x="0" y="8646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ED3E9E77-FB21-6F09-A485-F644BBC90F30}"/>
              </a:ext>
            </a:extLst>
          </p:cNvPr>
          <p:cNvSpPr/>
          <p:nvPr/>
        </p:nvSpPr>
        <p:spPr>
          <a:xfrm>
            <a:off x="8228063" y="7755788"/>
            <a:ext cx="2521263" cy="95209"/>
          </a:xfrm>
          <a:custGeom>
            <a:avLst/>
            <a:gdLst/>
            <a:ahLst/>
            <a:cxnLst/>
            <a:rect l="l" t="t" r="r" b="b"/>
            <a:pathLst>
              <a:path w="2521263" h="95209">
                <a:moveTo>
                  <a:pt x="0" y="0"/>
                </a:moveTo>
                <a:lnTo>
                  <a:pt x="2521263" y="0"/>
                </a:lnTo>
                <a:lnTo>
                  <a:pt x="2521263" y="95209"/>
                </a:lnTo>
                <a:lnTo>
                  <a:pt x="0" y="95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22172"/>
            </a:stretch>
          </a:blipFill>
        </p:spPr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C876BD71-87F9-4C26-D7F8-93074EC85DE3}"/>
              </a:ext>
            </a:extLst>
          </p:cNvPr>
          <p:cNvSpPr/>
          <p:nvPr/>
        </p:nvSpPr>
        <p:spPr>
          <a:xfrm>
            <a:off x="2462386" y="7755788"/>
            <a:ext cx="2521263" cy="95209"/>
          </a:xfrm>
          <a:custGeom>
            <a:avLst/>
            <a:gdLst/>
            <a:ahLst/>
            <a:cxnLst/>
            <a:rect l="l" t="t" r="r" b="b"/>
            <a:pathLst>
              <a:path w="2521263" h="95209">
                <a:moveTo>
                  <a:pt x="0" y="0"/>
                </a:moveTo>
                <a:lnTo>
                  <a:pt x="2521263" y="0"/>
                </a:lnTo>
                <a:lnTo>
                  <a:pt x="2521263" y="95209"/>
                </a:lnTo>
                <a:lnTo>
                  <a:pt x="0" y="95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r="-22172"/>
            </a:stretch>
          </a:blipFill>
        </p:spPr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28308B78-7288-3E76-7AE7-C86996F6D7C7}"/>
              </a:ext>
            </a:extLst>
          </p:cNvPr>
          <p:cNvSpPr/>
          <p:nvPr/>
        </p:nvSpPr>
        <p:spPr>
          <a:xfrm>
            <a:off x="412964" y="505868"/>
            <a:ext cx="3584556" cy="4288796"/>
          </a:xfrm>
          <a:custGeom>
            <a:avLst/>
            <a:gdLst/>
            <a:ahLst/>
            <a:cxnLst/>
            <a:rect l="l" t="t" r="r" b="b"/>
            <a:pathLst>
              <a:path w="3584556" h="4288796">
                <a:moveTo>
                  <a:pt x="0" y="0"/>
                </a:moveTo>
                <a:lnTo>
                  <a:pt x="3584556" y="0"/>
                </a:lnTo>
                <a:lnTo>
                  <a:pt x="3584556" y="4288796"/>
                </a:lnTo>
                <a:lnTo>
                  <a:pt x="0" y="42887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160169"/>
            </a:stretch>
          </a:blipFill>
        </p:spPr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46AF49C3-4D9A-C65E-00EC-89D3F33C5F96}"/>
              </a:ext>
            </a:extLst>
          </p:cNvPr>
          <p:cNvSpPr/>
          <p:nvPr/>
        </p:nvSpPr>
        <p:spPr>
          <a:xfrm>
            <a:off x="-1276762" y="6609802"/>
            <a:ext cx="12067321" cy="3707958"/>
          </a:xfrm>
          <a:custGeom>
            <a:avLst/>
            <a:gdLst/>
            <a:ahLst/>
            <a:cxnLst/>
            <a:rect l="l" t="t" r="r" b="b"/>
            <a:pathLst>
              <a:path w="12067321" h="3707958">
                <a:moveTo>
                  <a:pt x="0" y="0"/>
                </a:moveTo>
                <a:lnTo>
                  <a:pt x="12067321" y="0"/>
                </a:lnTo>
                <a:lnTo>
                  <a:pt x="12067321" y="3707958"/>
                </a:lnTo>
                <a:lnTo>
                  <a:pt x="0" y="370795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62A69DE1-2FFF-B879-31B2-B3C731FAB7E8}"/>
              </a:ext>
            </a:extLst>
          </p:cNvPr>
          <p:cNvSpPr/>
          <p:nvPr/>
        </p:nvSpPr>
        <p:spPr>
          <a:xfrm>
            <a:off x="6501057" y="6575362"/>
            <a:ext cx="12067321" cy="3707958"/>
          </a:xfrm>
          <a:custGeom>
            <a:avLst/>
            <a:gdLst/>
            <a:ahLst/>
            <a:cxnLst/>
            <a:rect l="l" t="t" r="r" b="b"/>
            <a:pathLst>
              <a:path w="12067321" h="3707958">
                <a:moveTo>
                  <a:pt x="0" y="0"/>
                </a:moveTo>
                <a:lnTo>
                  <a:pt x="12067321" y="0"/>
                </a:lnTo>
                <a:lnTo>
                  <a:pt x="12067321" y="3707959"/>
                </a:lnTo>
                <a:lnTo>
                  <a:pt x="0" y="37079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D120962C-E1D5-8836-5C9C-4A289142BA7A}"/>
              </a:ext>
            </a:extLst>
          </p:cNvPr>
          <p:cNvSpPr/>
          <p:nvPr/>
        </p:nvSpPr>
        <p:spPr>
          <a:xfrm>
            <a:off x="4983649" y="505868"/>
            <a:ext cx="2417519" cy="2259281"/>
          </a:xfrm>
          <a:custGeom>
            <a:avLst/>
            <a:gdLst/>
            <a:ahLst/>
            <a:cxnLst/>
            <a:rect l="l" t="t" r="r" b="b"/>
            <a:pathLst>
              <a:path w="2417519" h="2259281">
                <a:moveTo>
                  <a:pt x="0" y="0"/>
                </a:moveTo>
                <a:lnTo>
                  <a:pt x="2417519" y="0"/>
                </a:lnTo>
                <a:lnTo>
                  <a:pt x="2417519" y="2259281"/>
                </a:lnTo>
                <a:lnTo>
                  <a:pt x="0" y="225928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1F48C4D-A518-CCE9-5C6A-762C6620857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362346">
            <a:off x="-492307" y="2612287"/>
            <a:ext cx="11286641" cy="10287000"/>
          </a:xfrm>
          <a:prstGeom prst="rect">
            <a:avLst/>
          </a:prstGeom>
        </p:spPr>
      </p:pic>
      <p:sp>
        <p:nvSpPr>
          <p:cNvPr id="16" name="TextBox 11">
            <a:extLst>
              <a:ext uri="{FF2B5EF4-FFF2-40B4-BE49-F238E27FC236}">
                <a16:creationId xmlns:a16="http://schemas.microsoft.com/office/drawing/2014/main" id="{BBB561F5-A249-59BC-DB65-EE9DA68E0DD0}"/>
              </a:ext>
            </a:extLst>
          </p:cNvPr>
          <p:cNvSpPr txBox="1"/>
          <p:nvPr/>
        </p:nvSpPr>
        <p:spPr>
          <a:xfrm>
            <a:off x="3066617" y="3820860"/>
            <a:ext cx="14587843" cy="1733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56"/>
              </a:lnSpc>
            </a:pPr>
            <a:r>
              <a:rPr lang="ru-RU" sz="16600" spc="97" dirty="0">
                <a:solidFill>
                  <a:srgbClr val="402B2B"/>
                </a:solidFill>
                <a:latin typeface="Intro"/>
                <a:ea typeface="Intro"/>
                <a:cs typeface="Intro"/>
                <a:sym typeface="Intro"/>
              </a:rPr>
              <a:t>Молодцы!</a:t>
            </a:r>
            <a:endParaRPr lang="en-US" sz="16600" spc="97" dirty="0">
              <a:solidFill>
                <a:srgbClr val="402B2B"/>
              </a:solidFill>
              <a:latin typeface="Intro"/>
              <a:ea typeface="Intro"/>
              <a:cs typeface="Intro"/>
              <a:sym typeface="Intro"/>
            </a:endParaRPr>
          </a:p>
        </p:txBody>
      </p:sp>
    </p:spTree>
    <p:extLst>
      <p:ext uri="{BB962C8B-B14F-4D97-AF65-F5344CB8AC3E}">
        <p14:creationId xmlns:p14="http://schemas.microsoft.com/office/powerpoint/2010/main" val="4276664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97</Words>
  <Application>Microsoft Office PowerPoint</Application>
  <PresentationFormat>Произвольный</PresentationFormat>
  <Paragraphs>17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Intro</vt:lpstr>
      <vt:lpstr>Zing Script Rust SB Demo Base</vt:lpstr>
      <vt:lpstr>Arial</vt:lpstr>
      <vt:lpstr>Arial Black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ПУТЬ!</dc:title>
  <dc:creator>Артур Богданов</dc:creator>
  <cp:lastModifiedBy>Артур Богданов</cp:lastModifiedBy>
  <cp:revision>3</cp:revision>
  <dcterms:created xsi:type="dcterms:W3CDTF">2006-08-16T00:00:00Z</dcterms:created>
  <dcterms:modified xsi:type="dcterms:W3CDTF">2025-03-24T14:24:42Z</dcterms:modified>
  <dc:identifier>DAGVoPGfbWQ</dc:identifier>
</cp:coreProperties>
</file>