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302" r:id="rId4"/>
    <p:sldId id="289" r:id="rId5"/>
    <p:sldId id="303" r:id="rId6"/>
    <p:sldId id="304" r:id="rId7"/>
    <p:sldId id="291" r:id="rId8"/>
    <p:sldId id="294" r:id="rId9"/>
    <p:sldId id="300" r:id="rId10"/>
    <p:sldId id="292" r:id="rId11"/>
    <p:sldId id="288" r:id="rId12"/>
    <p:sldId id="297" r:id="rId13"/>
    <p:sldId id="285" r:id="rId14"/>
    <p:sldId id="284" r:id="rId15"/>
    <p:sldId id="281" r:id="rId16"/>
    <p:sldId id="274" r:id="rId17"/>
    <p:sldId id="305" r:id="rId18"/>
    <p:sldId id="273" r:id="rId19"/>
    <p:sldId id="296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9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9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png"/><Relationship Id="rId7" Type="http://schemas.openxmlformats.org/officeDocument/2006/relationships/image" Target="../media/image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6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16632"/>
            <a:ext cx="9144000" cy="2736304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ru-RU" sz="1800" dirty="0"/>
              <a:t>Муниципальное бюджетное общеобразовательное учреждение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«Основная общеобразовательная школа № 39</a:t>
            </a:r>
            <a:r>
              <a:rPr lang="ru-RU" sz="2400" dirty="0" smtClean="0"/>
              <a:t>» 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Кемеровская область  - Кузбасс, г. Кемерово</a:t>
            </a:r>
          </a:p>
          <a:p>
            <a:pPr>
              <a:spcBef>
                <a:spcPts val="0"/>
              </a:spcBef>
            </a:pPr>
            <a:endParaRPr lang="ru-RU" sz="3900" dirty="0"/>
          </a:p>
          <a:p>
            <a:pPr>
              <a:spcBef>
                <a:spcPts val="0"/>
              </a:spcBef>
            </a:pPr>
            <a:endParaRPr lang="ru-RU" sz="1500" dirty="0" smtClean="0"/>
          </a:p>
          <a:p>
            <a:pPr>
              <a:spcBef>
                <a:spcPts val="0"/>
              </a:spcBef>
            </a:pPr>
            <a:r>
              <a:rPr lang="ru-RU" sz="2700" dirty="0" smtClean="0">
                <a:solidFill>
                  <a:srgbClr val="92D050"/>
                </a:solidFill>
              </a:rPr>
              <a:t>Экологическое направление работы Первичного отделения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bg1"/>
                </a:solidFill>
              </a:rPr>
              <a:t>Куратор Басырова Татьяна Марсельевна – советник директора по воспитанию и взаимодействию с детскими общественными объединениями</a:t>
            </a:r>
            <a:endParaRPr lang="ru-RU" sz="2200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5" t="13492" r="19794" b="43985"/>
          <a:stretch/>
        </p:blipFill>
        <p:spPr bwMode="auto">
          <a:xfrm>
            <a:off x="1813721" y="2767565"/>
            <a:ext cx="5685718" cy="2248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5" t="53888" r="19794" b="11111"/>
          <a:stretch/>
        </p:blipFill>
        <p:spPr bwMode="auto">
          <a:xfrm>
            <a:off x="1813721" y="4924653"/>
            <a:ext cx="5685718" cy="1850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489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7" t="19776" r="18138" b="15485"/>
          <a:stretch/>
        </p:blipFill>
        <p:spPr bwMode="auto">
          <a:xfrm>
            <a:off x="0" y="3412"/>
            <a:ext cx="9144000" cy="679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157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7" t="20523" r="18079" b="14180"/>
          <a:stretch/>
        </p:blipFill>
        <p:spPr bwMode="auto">
          <a:xfrm>
            <a:off x="0" y="8609"/>
            <a:ext cx="9144000" cy="6823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338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243408"/>
            <a:ext cx="777240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СОЗДАНИЕ ВИДЕОРОЛИКОВ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5" t="16610" r="37516" b="30029"/>
          <a:stretch/>
        </p:blipFill>
        <p:spPr bwMode="auto">
          <a:xfrm>
            <a:off x="323528" y="831104"/>
            <a:ext cx="3171342" cy="265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2" t="23317" r="37461" b="21127"/>
          <a:stretch/>
        </p:blipFill>
        <p:spPr bwMode="auto">
          <a:xfrm>
            <a:off x="3923928" y="942150"/>
            <a:ext cx="2964261" cy="25459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1" t="27264" r="37039" b="5821"/>
          <a:stretch/>
        </p:blipFill>
        <p:spPr bwMode="auto">
          <a:xfrm>
            <a:off x="5508104" y="3717030"/>
            <a:ext cx="3240360" cy="29318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1" t="29358" r="38130" b="24610"/>
          <a:stretch/>
        </p:blipFill>
        <p:spPr bwMode="auto">
          <a:xfrm>
            <a:off x="1485535" y="3712584"/>
            <a:ext cx="3728035" cy="29318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 descr="Picture background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47783" flipH="1">
            <a:off x="5759872" y="115165"/>
            <a:ext cx="3293456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Picture background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468" y="4518800"/>
            <a:ext cx="2572196" cy="144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393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83" t="19750" r="18232" b="15138"/>
          <a:stretch/>
        </p:blipFill>
        <p:spPr bwMode="auto">
          <a:xfrm>
            <a:off x="33404" y="0"/>
            <a:ext cx="91105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1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3" t="19590" r="18373" b="15299"/>
          <a:stretch/>
        </p:blipFill>
        <p:spPr bwMode="auto">
          <a:xfrm>
            <a:off x="0" y="-1"/>
            <a:ext cx="9144000" cy="6860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0529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b="1" dirty="0" smtClean="0"/>
              <a:t>ПРОВЕДЕНИЕ </a:t>
            </a:r>
            <a:br>
              <a:rPr lang="ru-RU" b="1" dirty="0" smtClean="0"/>
            </a:br>
            <a:r>
              <a:rPr lang="ru-RU" b="1" dirty="0" smtClean="0"/>
              <a:t>ЭКО-НЕДЕЛЬ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2" t="22375" r="36864" b="9371"/>
          <a:stretch/>
        </p:blipFill>
        <p:spPr bwMode="auto">
          <a:xfrm>
            <a:off x="184994" y="188640"/>
            <a:ext cx="4572925" cy="47525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1" t="29724" r="37500" b="19681"/>
          <a:stretch/>
        </p:blipFill>
        <p:spPr bwMode="auto">
          <a:xfrm>
            <a:off x="4932040" y="1451047"/>
            <a:ext cx="3888432" cy="29590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8" t="38618" r="38113" b="23684"/>
          <a:stretch/>
        </p:blipFill>
        <p:spPr bwMode="auto">
          <a:xfrm>
            <a:off x="4932040" y="4218846"/>
            <a:ext cx="3888432" cy="2520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 descr="Picture background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347" y="4509120"/>
            <a:ext cx="3775571" cy="232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Picture backgroun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673" y="665715"/>
            <a:ext cx="1397890" cy="7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272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707789"/>
            <a:ext cx="7772400" cy="1143000"/>
          </a:xfrm>
        </p:spPr>
        <p:txBody>
          <a:bodyPr>
            <a:noAutofit/>
          </a:bodyPr>
          <a:lstStyle/>
          <a:p>
            <a:r>
              <a:rPr lang="ru-RU" b="1" dirty="0" smtClean="0"/>
              <a:t>Э</a:t>
            </a:r>
            <a:br>
              <a:rPr lang="ru-RU" b="1" dirty="0" smtClean="0"/>
            </a:br>
            <a:r>
              <a:rPr lang="ru-RU" b="1" dirty="0" smtClean="0"/>
              <a:t>К</a:t>
            </a:r>
            <a:br>
              <a:rPr lang="ru-RU" b="1" dirty="0" smtClean="0"/>
            </a:br>
            <a:r>
              <a:rPr lang="ru-RU" b="1" dirty="0" smtClean="0"/>
              <a:t>О</a:t>
            </a:r>
            <a:br>
              <a:rPr lang="ru-RU" b="1" dirty="0" smtClean="0"/>
            </a:br>
            <a:r>
              <a:rPr lang="ru-RU" b="1" dirty="0" smtClean="0"/>
              <a:t>М</a:t>
            </a:r>
            <a:br>
              <a:rPr lang="ru-RU" b="1" dirty="0" smtClean="0"/>
            </a:br>
            <a:r>
              <a:rPr lang="ru-RU" b="1" dirty="0" smtClean="0"/>
              <a:t>А</a:t>
            </a:r>
            <a:br>
              <a:rPr lang="ru-RU" b="1" dirty="0" smtClean="0"/>
            </a:br>
            <a:r>
              <a:rPr lang="ru-RU" b="1" dirty="0" smtClean="0"/>
              <a:t>Р</a:t>
            </a:r>
            <a:br>
              <a:rPr lang="ru-RU" b="1" dirty="0" smtClean="0"/>
            </a:br>
            <a:r>
              <a:rPr lang="ru-RU" b="1" dirty="0" smtClean="0"/>
              <a:t>А</a:t>
            </a:r>
            <a:br>
              <a:rPr lang="ru-RU" b="1" dirty="0" smtClean="0"/>
            </a:br>
            <a:r>
              <a:rPr lang="ru-RU" b="1" dirty="0" smtClean="0"/>
              <a:t>Ф</a:t>
            </a:r>
            <a:br>
              <a:rPr lang="ru-RU" b="1" dirty="0" smtClean="0"/>
            </a:br>
            <a:r>
              <a:rPr lang="ru-RU" b="1" dirty="0" smtClean="0"/>
              <a:t>О</a:t>
            </a:r>
            <a:br>
              <a:rPr lang="ru-RU" b="1" dirty="0" smtClean="0"/>
            </a:br>
            <a:r>
              <a:rPr lang="ru-RU" b="1" dirty="0" smtClean="0"/>
              <a:t>Н</a:t>
            </a:r>
            <a:br>
              <a:rPr lang="ru-RU" b="1" dirty="0" smtClean="0"/>
            </a:br>
            <a:r>
              <a:rPr lang="ru-RU" b="1" dirty="0" smtClean="0"/>
              <a:t>Ы</a:t>
            </a:r>
            <a:endParaRPr lang="ru-RU" b="1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3" t="23610" r="36949" b="5486"/>
          <a:stretch/>
        </p:blipFill>
        <p:spPr bwMode="auto">
          <a:xfrm>
            <a:off x="4608387" y="188639"/>
            <a:ext cx="4334948" cy="46769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4" t="27579" r="38413" b="18055"/>
          <a:stretch/>
        </p:blipFill>
        <p:spPr bwMode="auto">
          <a:xfrm>
            <a:off x="827584" y="188639"/>
            <a:ext cx="3672408" cy="344602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80" t="49761" r="38996" b="10331"/>
          <a:stretch/>
        </p:blipFill>
        <p:spPr bwMode="auto">
          <a:xfrm>
            <a:off x="827584" y="3933056"/>
            <a:ext cx="3675766" cy="2448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 descr="Picture background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387" y="3634666"/>
            <a:ext cx="4503493" cy="310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Picture backgroun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42000"/>
            <a:ext cx="1397890" cy="7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19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6" t="16666" r="36837" b="14881"/>
          <a:stretch/>
        </p:blipFill>
        <p:spPr bwMode="auto">
          <a:xfrm>
            <a:off x="2899922" y="189317"/>
            <a:ext cx="6064565" cy="6336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s://sun9-47.userapi.com/s/v1/ig2/VjjURJZJfwttn-WgDvfTEXNW2gKpWHz-DUWYvgTWoFS2HnHzCWG6M-tlsJWCqHP4By-uRUU3NNVuZfPx86SsKjjy.jpg?quality=95&amp;as=32x50,48x75,72x113,108x170,160x252,240x377,360x566,480x755,540x849,640x1006,720x1132,1080x1698&amp;from=bu&amp;cs=1080x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97" y="2632733"/>
            <a:ext cx="2475866" cy="389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0" y="-21150"/>
            <a:ext cx="3491880" cy="280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Picture backgroun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2730"/>
            <a:ext cx="2043347" cy="1147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41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8979" y="-1251520"/>
            <a:ext cx="3744416" cy="3946450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/>
              <a:t>Участие во Всероссийских</a:t>
            </a:r>
            <a:br>
              <a:rPr lang="ru-RU" sz="4200" b="1" dirty="0" smtClean="0"/>
            </a:br>
            <a:r>
              <a:rPr lang="ru-RU" sz="4200" b="1" dirty="0" smtClean="0"/>
              <a:t>акциях и фестивалях</a:t>
            </a:r>
            <a:endParaRPr lang="ru-RU" sz="4200" b="1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5" t="18049" r="38065" b="4968"/>
          <a:stretch/>
        </p:blipFill>
        <p:spPr bwMode="auto">
          <a:xfrm>
            <a:off x="251520" y="764704"/>
            <a:ext cx="450458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0" t="18305" r="36545" b="19334"/>
          <a:stretch/>
        </p:blipFill>
        <p:spPr bwMode="auto">
          <a:xfrm>
            <a:off x="4860032" y="2706895"/>
            <a:ext cx="4130168" cy="396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87407" y="26814"/>
            <a:ext cx="1709800" cy="131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Picture backgroun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205078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8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38742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Тематические уроки и классные часы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3" t="16270" r="36949" b="8134"/>
          <a:stretch/>
        </p:blipFill>
        <p:spPr bwMode="auto">
          <a:xfrm>
            <a:off x="124360" y="689135"/>
            <a:ext cx="2667087" cy="27746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0" t="16667" r="37010" b="13889"/>
          <a:stretch/>
        </p:blipFill>
        <p:spPr bwMode="auto">
          <a:xfrm>
            <a:off x="2863651" y="689135"/>
            <a:ext cx="2665176" cy="27746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48" t="24897" r="37074" b="12207"/>
          <a:stretch/>
        </p:blipFill>
        <p:spPr bwMode="auto">
          <a:xfrm>
            <a:off x="124360" y="3501008"/>
            <a:ext cx="3223504" cy="31249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1" t="10715" r="36195" b="12698"/>
          <a:stretch/>
        </p:blipFill>
        <p:spPr bwMode="auto">
          <a:xfrm>
            <a:off x="3391288" y="3921490"/>
            <a:ext cx="2154927" cy="217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7" t="15034" r="38885" b="5402"/>
          <a:stretch/>
        </p:blipFill>
        <p:spPr bwMode="auto">
          <a:xfrm>
            <a:off x="5632514" y="689135"/>
            <a:ext cx="3403982" cy="4284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 descr="Picture background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3662261" cy="248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Picture background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021" y="5007258"/>
            <a:ext cx="1537177" cy="86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418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4" t="16667" r="35524" b="10317"/>
          <a:stretch/>
        </p:blipFill>
        <p:spPr bwMode="auto">
          <a:xfrm>
            <a:off x="1763688" y="467576"/>
            <a:ext cx="5873004" cy="56257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479" y="5085183"/>
            <a:ext cx="243787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75" y="5069480"/>
            <a:ext cx="223656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8221" y="7968"/>
            <a:ext cx="223656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685514" y="7968"/>
            <a:ext cx="234083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666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99393"/>
            <a:ext cx="8897416" cy="1445727"/>
          </a:xfrm>
        </p:spPr>
        <p:txBody>
          <a:bodyPr>
            <a:normAutofit/>
          </a:bodyPr>
          <a:lstStyle/>
          <a:p>
            <a:r>
              <a:rPr lang="ru-RU" dirty="0" smtClean="0"/>
              <a:t>Участие во Всероссийских акциях, Всероссийских форумах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0" t="25397" r="36845" b="20834"/>
          <a:stretch/>
        </p:blipFill>
        <p:spPr bwMode="auto">
          <a:xfrm>
            <a:off x="251518" y="1331934"/>
            <a:ext cx="4156181" cy="34101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5" t="23303" r="38435" b="10823"/>
          <a:stretch/>
        </p:blipFill>
        <p:spPr bwMode="auto">
          <a:xfrm>
            <a:off x="4572000" y="1331934"/>
            <a:ext cx="4335137" cy="49629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442" y="4742035"/>
            <a:ext cx="4411557" cy="210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Picture backgroun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410197" y="79932"/>
            <a:ext cx="1526825" cy="125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Picture backgroun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795" y="4788494"/>
            <a:ext cx="217896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426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176" y="-228231"/>
            <a:ext cx="2952328" cy="4378498"/>
          </a:xfrm>
        </p:spPr>
        <p:txBody>
          <a:bodyPr/>
          <a:lstStyle/>
          <a:p>
            <a:pPr algn="ctr"/>
            <a:r>
              <a:rPr lang="ru-RU" b="1" dirty="0" smtClean="0"/>
              <a:t>Участие в городских эко-акциях</a:t>
            </a:r>
            <a:endParaRPr lang="ru-RU" b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6" t="22724" r="37083" b="7832"/>
          <a:stretch/>
        </p:blipFill>
        <p:spPr bwMode="auto">
          <a:xfrm>
            <a:off x="179512" y="260648"/>
            <a:ext cx="5904656" cy="6281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28184" y="32012"/>
            <a:ext cx="2808312" cy="192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773" y="4509120"/>
            <a:ext cx="2808312" cy="225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Picture backgroun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24288"/>
            <a:ext cx="2365209" cy="132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005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040" y="-162272"/>
            <a:ext cx="8640960" cy="11430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Трудовые экологические акции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2" t="34524" r="38418" b="13491"/>
          <a:stretch/>
        </p:blipFill>
        <p:spPr bwMode="auto">
          <a:xfrm>
            <a:off x="756768" y="965294"/>
            <a:ext cx="6120680" cy="55297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 descr="Picture backg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829" y="3284984"/>
            <a:ext cx="5173762" cy="355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226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6" t="15674" r="38199" b="8135"/>
          <a:stretch/>
        </p:blipFill>
        <p:spPr bwMode="auto">
          <a:xfrm>
            <a:off x="2771800" y="192855"/>
            <a:ext cx="5904656" cy="6528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0664" y="14594"/>
            <a:ext cx="3147787" cy="219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Picture backg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64" y="4445567"/>
            <a:ext cx="3147787" cy="243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Picture backgroun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2204863"/>
            <a:ext cx="4071336" cy="228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166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6" t="19615" r="18294" b="15349"/>
          <a:stretch/>
        </p:blipFill>
        <p:spPr bwMode="auto">
          <a:xfrm>
            <a:off x="17540" y="-1"/>
            <a:ext cx="9126459" cy="68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068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6" t="16815" r="40072" b="6796"/>
          <a:stretch/>
        </p:blipFill>
        <p:spPr bwMode="auto">
          <a:xfrm>
            <a:off x="273853" y="132386"/>
            <a:ext cx="4402509" cy="63600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3" t="15438" r="38877" b="5792"/>
          <a:stretch/>
        </p:blipFill>
        <p:spPr bwMode="auto">
          <a:xfrm>
            <a:off x="4788024" y="332656"/>
            <a:ext cx="4164475" cy="59685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Picture backgroun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22188"/>
            <a:ext cx="1763688" cy="99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217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0" t="19433" r="35714" b="21915"/>
          <a:stretch/>
        </p:blipFill>
        <p:spPr bwMode="auto">
          <a:xfrm>
            <a:off x="936615" y="227009"/>
            <a:ext cx="7578283" cy="6154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1" y="5529211"/>
            <a:ext cx="1584176" cy="126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icture backgroun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963" y="4653136"/>
            <a:ext cx="3812390" cy="214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Picture backgroun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056" y="116632"/>
            <a:ext cx="1274229" cy="113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Picture backgroun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09299" flipH="1">
            <a:off x="7342503" y="141261"/>
            <a:ext cx="1657961" cy="13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Picture background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687282"/>
            <a:ext cx="1397890" cy="7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4300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492480" cy="11430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00B050"/>
                </a:solidFill>
                <a:latin typeface="Comic Sans MS" pitchFamily="66" charset="0"/>
              </a:rPr>
              <a:t>Защитим планету вместе!</a:t>
            </a:r>
            <a:endParaRPr lang="ru-RU" sz="48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7" t="2002" r="7875"/>
          <a:stretch/>
        </p:blipFill>
        <p:spPr bwMode="auto">
          <a:xfrm>
            <a:off x="1115616" y="1124743"/>
            <a:ext cx="6624736" cy="5562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Picture backgroun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944" y="1410213"/>
            <a:ext cx="217896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1852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388</TotalTime>
  <Words>69</Words>
  <Application>Microsoft Office PowerPoint</Application>
  <PresentationFormat>Экран (4:3)</PresentationFormat>
  <Paragraphs>16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Справедливость</vt:lpstr>
      <vt:lpstr>Презентация PowerPoint</vt:lpstr>
      <vt:lpstr>Презентация PowerPoint</vt:lpstr>
      <vt:lpstr>Презентация PowerPoint</vt:lpstr>
      <vt:lpstr>СОЗДАНИЕ ВИДЕОРОЛИКОВ</vt:lpstr>
      <vt:lpstr>Презентация PowerPoint</vt:lpstr>
      <vt:lpstr>Презентация PowerPoint</vt:lpstr>
      <vt:lpstr>ПРОВЕДЕНИЕ  ЭКО-НЕДЕЛЬ</vt:lpstr>
      <vt:lpstr>Э К О М А Р А Ф О Н Ы</vt:lpstr>
      <vt:lpstr>Презентация PowerPoint</vt:lpstr>
      <vt:lpstr>Участие во Всероссийских акциях и фестивалях</vt:lpstr>
      <vt:lpstr>Тематические уроки и классные часы</vt:lpstr>
      <vt:lpstr>Презентация PowerPoint</vt:lpstr>
      <vt:lpstr>Участие во Всероссийских акциях, Всероссийских форумах</vt:lpstr>
      <vt:lpstr>Участие в городских эко-акциях</vt:lpstr>
      <vt:lpstr>Трудовые экологические акции</vt:lpstr>
      <vt:lpstr>Презентация PowerPoint</vt:lpstr>
      <vt:lpstr>Презентация PowerPoint</vt:lpstr>
      <vt:lpstr>Презентация PowerPoint</vt:lpstr>
      <vt:lpstr>Презентация PowerPoint</vt:lpstr>
      <vt:lpstr>Защитим планету вместе!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60</cp:revision>
  <dcterms:created xsi:type="dcterms:W3CDTF">2025-05-29T04:13:41Z</dcterms:created>
  <dcterms:modified xsi:type="dcterms:W3CDTF">2025-06-29T10:43:10Z</dcterms:modified>
</cp:coreProperties>
</file>