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196752"/>
            <a:ext cx="7772400" cy="3033682"/>
          </a:xfrm>
        </p:spPr>
        <p:txBody>
          <a:bodyPr>
            <a:normAutofit/>
          </a:bodyPr>
          <a:lstStyle/>
          <a:p>
            <a:r>
              <a:rPr lang="ru-RU" dirty="0" smtClean="0"/>
              <a:t>Итоговый урок по теме: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ПРОЦЕНТЫ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476672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u="sng" dirty="0" smtClean="0"/>
              <a:t>04.10.2021</a:t>
            </a:r>
            <a:endParaRPr lang="ru-RU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Классная работа.      </a:t>
            </a:r>
            <a:endParaRPr lang="ru-RU" u="sng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467544" y="2492896"/>
            <a:ext cx="8229600" cy="114300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I.</a:t>
            </a: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Повторение</a:t>
            </a:r>
            <a:endParaRPr kumimoji="0" lang="ru-RU" sz="4100" b="1" i="0" u="sng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386603"/>
          </a:xfrm>
        </p:spPr>
        <p:txBody>
          <a:bodyPr/>
          <a:lstStyle/>
          <a:p>
            <a:r>
              <a:rPr lang="ru-RU" dirty="0" smtClean="0"/>
              <a:t>1. Что такое пропорция? </a:t>
            </a:r>
          </a:p>
          <a:p>
            <a:r>
              <a:rPr lang="ru-RU" dirty="0" smtClean="0"/>
              <a:t>2. Что называют отношением чисел?</a:t>
            </a:r>
          </a:p>
          <a:p>
            <a:r>
              <a:rPr lang="ru-RU" dirty="0" smtClean="0"/>
              <a:t>3. Какая пропорция называется правильной?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3064459"/>
            <a:ext cx="1440160" cy="1462663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3063335"/>
            <a:ext cx="1368152" cy="13895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386603"/>
          </a:xfrm>
        </p:spPr>
        <p:txBody>
          <a:bodyPr/>
          <a:lstStyle/>
          <a:p>
            <a:r>
              <a:rPr lang="ru-RU" dirty="0" smtClean="0"/>
              <a:t>4. Что называется процентом числа?</a:t>
            </a:r>
          </a:p>
          <a:p>
            <a:r>
              <a:rPr lang="ru-RU" dirty="0" smtClean="0"/>
              <a:t>5. Перевести проценты в обыкновенную дробь: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6. Выразить число в процентах:</a:t>
            </a:r>
          </a:p>
          <a:p>
            <a:endParaRPr lang="ru-RU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2132856"/>
            <a:ext cx="2484276" cy="1080120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2115333"/>
            <a:ext cx="2185950" cy="809611"/>
          </a:xfrm>
          <a:prstGeom prst="rect">
            <a:avLst/>
          </a:prstGeom>
          <a:noFill/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4005064"/>
            <a:ext cx="1782198" cy="1080120"/>
          </a:xfrm>
          <a:prstGeom prst="rect">
            <a:avLst/>
          </a:prstGeom>
          <a:noFill/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3933056"/>
            <a:ext cx="1296144" cy="1138078"/>
          </a:xfrm>
          <a:prstGeom prst="rect">
            <a:avLst/>
          </a:prstGeom>
          <a:noFill/>
        </p:spPr>
      </p:pic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3861048"/>
            <a:ext cx="1296144" cy="11380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458611"/>
          </a:xfrm>
        </p:spPr>
        <p:txBody>
          <a:bodyPr/>
          <a:lstStyle/>
          <a:p>
            <a:r>
              <a:rPr lang="ru-RU" dirty="0" smtClean="0"/>
              <a:t>7. Найти процент от числа: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8. Найти число по его проценту:</a:t>
            </a:r>
          </a:p>
          <a:p>
            <a:endParaRPr lang="ru-RU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1340768"/>
            <a:ext cx="3276364" cy="936104"/>
          </a:xfrm>
          <a:prstGeom prst="rect">
            <a:avLst/>
          </a:prstGeom>
          <a:noFill/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1916832"/>
            <a:ext cx="3046023" cy="982588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3717032"/>
            <a:ext cx="4385287" cy="1008112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5013176"/>
            <a:ext cx="4385287" cy="1008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задач:</a:t>
            </a:r>
            <a:endParaRPr lang="ru-RU" dirty="0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68760"/>
            <a:ext cx="8229600" cy="3797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задание:</a:t>
            </a:r>
            <a:endParaRPr lang="ru-RU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22006"/>
            <a:ext cx="8229600" cy="264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412776"/>
            <a:ext cx="8229600" cy="364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</TotalTime>
  <Words>69</Words>
  <Application>Microsoft Office PowerPoint</Application>
  <PresentationFormat>Экран (4:3)</PresentationFormat>
  <Paragraphs>26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Итоговый урок по теме:  ПРОЦЕНТЫ</vt:lpstr>
      <vt:lpstr>Классная работа.      </vt:lpstr>
      <vt:lpstr>Слайд 3</vt:lpstr>
      <vt:lpstr>Слайд 4</vt:lpstr>
      <vt:lpstr>Слайд 5</vt:lpstr>
      <vt:lpstr>Решение задач:</vt:lpstr>
      <vt:lpstr>Домашнее задание: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Итоговый урок по теме:  ПРОЦЕНТЫ</dc:title>
  <cp:lastModifiedBy>HP</cp:lastModifiedBy>
  <cp:revision>4</cp:revision>
  <dcterms:modified xsi:type="dcterms:W3CDTF">2021-10-03T18:34:49Z</dcterms:modified>
</cp:coreProperties>
</file>