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9906000" cy="6858000" type="A4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54" y="-90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6/6/2022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/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304800"/>
            <a:ext cx="93650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Муниципальное бюджетное учреждение дополнительного образования </a:t>
            </a:r>
            <a:endParaRPr lang="en-US" b="1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Bookman Old Style" pitchFamily="18" charset="0"/>
              </a:rPr>
              <a:t>«Центр дополнительного образования «Одаренность»</a:t>
            </a:r>
            <a:endParaRPr lang="ru-RU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04800" y="2209800"/>
            <a:ext cx="9372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u="none" strike="noStrike" normalizeH="0" baseline="0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Методическая разработка мастер-класса </a:t>
            </a:r>
            <a:endParaRPr kumimoji="0" lang="ru-RU" sz="3200" b="1" u="none" strike="noStrike" normalizeH="0" baseline="0" dirty="0" smtClean="0">
              <a:ln w="1905">
                <a:solidFill>
                  <a:srgbClr val="C00000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u="none" strike="noStrike" normalizeH="0" baseline="0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«ПДД против ДТП»</a:t>
            </a:r>
            <a:r>
              <a:rPr kumimoji="0" lang="ru-RU" sz="2400" b="1" u="none" strike="noStrike" normalizeH="0" baseline="0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  <a:cs typeface="Arial" pitchFamily="34" charset="0"/>
              </a:rPr>
              <a:t> </a:t>
            </a:r>
          </a:p>
        </p:txBody>
      </p:sp>
      <p:pic>
        <p:nvPicPr>
          <p:cNvPr id="10" name="Рисунок 9" descr="kisspng-kindergarten-parent-game-toddler-traffic-code-amp-quot-amp-q-5b6c702f395e67.89641051153383326323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4600" y="3359727"/>
            <a:ext cx="6705600" cy="3279038"/>
          </a:xfrm>
          <a:prstGeom prst="rect">
            <a:avLst/>
          </a:prstGeom>
        </p:spPr>
      </p:pic>
      <p:pic>
        <p:nvPicPr>
          <p:cNvPr id="12" name="Рисунок 11" descr="логатип одаренность переделанный 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7200" y="3352800"/>
            <a:ext cx="901504" cy="915591"/>
          </a:xfrm>
          <a:prstGeom prst="rect">
            <a:avLst/>
          </a:prstGeom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905000" y="1066800"/>
            <a:ext cx="5943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Булгаков Артём Андреевич,</a:t>
            </a:r>
            <a:r>
              <a:rPr lang="en-US" sz="9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педагог-организатор</a:t>
            </a: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Bookman Old Style" pitchFamily="18" charset="0"/>
                <a:ea typeface="Times New Roman" pitchFamily="18" charset="0"/>
                <a:cs typeface="Arial" pitchFamily="34" charset="0"/>
              </a:rPr>
              <a:t>МБУ ДО «ЦДО «Одаренность»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 descr="92fe263b69ac0269a867ea73ad1256b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381000"/>
            <a:ext cx="8991600" cy="60295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 descr="1da9aae2c6db3c515c264f6e9d1cbbe0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300" y="1219200"/>
            <a:ext cx="9791700" cy="489585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21124325">
            <a:off x="2906570" y="4017507"/>
            <a:ext cx="3034537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МБУ ДО</a:t>
            </a:r>
          </a:p>
          <a:p>
            <a:pPr algn="ctr"/>
            <a:r>
              <a:rPr lang="ru-RU" sz="9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«ЦДО «Одаренность»</a:t>
            </a:r>
            <a:endParaRPr lang="ru-RU" sz="9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 descr="240-2405394_png-pinterest-album-puppy-coloring-pages-here-doggi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2057400"/>
            <a:ext cx="4494586" cy="40054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doll011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381000"/>
            <a:ext cx="4043526" cy="56747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логатип одаренность переделанный 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3400" y="228600"/>
            <a:ext cx="1219200" cy="123825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" name="Рисунок 6" descr="0769e3a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0" y="228600"/>
            <a:ext cx="7239000" cy="64185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1588590944_6-p-foni-s-multyashnimi-gorodami-19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rcRect r="18750"/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05000" y="251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 descr="pd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524000"/>
            <a:ext cx="9301289" cy="4955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1676400" y="304800"/>
            <a:ext cx="73132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 smtClean="0">
                <a:ln w="1905">
                  <a:solidFill>
                    <a:srgbClr val="C00000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«ПДД против ДТП»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44</Words>
  <Application>Microsoft Office PowerPoint</Application>
  <PresentationFormat>Лист A4 (210x297 мм)</PresentationFormat>
  <Paragraphs>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Одаренность123</dc:creator>
  <cp:lastModifiedBy>Одаренность5</cp:lastModifiedBy>
  <cp:revision>8</cp:revision>
  <dcterms:created xsi:type="dcterms:W3CDTF">2020-10-12T13:28:37Z</dcterms:created>
  <dcterms:modified xsi:type="dcterms:W3CDTF">2022-06-06T13:24:51Z</dcterms:modified>
</cp:coreProperties>
</file>