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8" r:id="rId5"/>
    <p:sldId id="259" r:id="rId6"/>
    <p:sldId id="260" r:id="rId7"/>
    <p:sldId id="261" r:id="rId8"/>
    <p:sldId id="262" r:id="rId9"/>
    <p:sldId id="263" r:id="rId10"/>
    <p:sldId id="269" r:id="rId11"/>
    <p:sldId id="265" r:id="rId12"/>
    <p:sldId id="270" r:id="rId13"/>
    <p:sldId id="272" r:id="rId14"/>
    <p:sldId id="273" r:id="rId15"/>
    <p:sldId id="274" r:id="rId16"/>
    <p:sldId id="275" r:id="rId17"/>
    <p:sldId id="276" r:id="rId18"/>
    <p:sldId id="26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17.jpeg"/><Relationship Id="rId7" Type="http://schemas.openxmlformats.org/officeDocument/2006/relationships/image" Target="../media/image2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3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3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3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7504" y="3429000"/>
            <a:ext cx="8579296" cy="117043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Воспитательная практика –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Фестиваль театрального искусства «Страницы памяти» 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764704"/>
            <a:ext cx="8229600" cy="2520280"/>
          </a:xfrm>
        </p:spPr>
        <p:txBody>
          <a:bodyPr>
            <a:normAutofit fontScale="90000"/>
          </a:bodyPr>
          <a:lstStyle/>
          <a:p>
            <a:r>
              <a:rPr lang="ru-RU" sz="33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Муниципальное общеобразовательное учреждение «Лицей г. Козьмодемьянска»</a:t>
            </a:r>
            <a:br>
              <a:rPr lang="ru-RU" sz="33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33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https://liceykuzma.ru/</a:t>
            </a: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Громова Светлана Николаевна</a:t>
            </a:r>
            <a:b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08920" y="4599432"/>
            <a:ext cx="2107335" cy="196099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4599432"/>
            <a:ext cx="1710953" cy="204914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Авторы практики</a:t>
            </a:r>
            <a:b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«Школьный театр»: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Сорокина Людмила Павловна,           Краснощекова Анна Михайловна, Буланкина Наталья Аркадьевна  </a:t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691680" y="764704"/>
            <a:ext cx="6552728" cy="554461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Авторы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 :</a:t>
            </a:r>
          </a:p>
          <a:p>
            <a:pPr algn="ctr"/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Сорокина Людмила Павловна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Краснощекова Анна Михайловна</a:t>
            </a:r>
          </a:p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Буланкина Наталья Аркадьевна</a:t>
            </a:r>
            <a:endParaRPr lang="ru-RU" sz="3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Фон для презентации театр - 70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2052" name="AutoShape 4" descr="Фон для презентации театр - 70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5035" y="250591"/>
            <a:ext cx="1713205" cy="159423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8661" y="4705350"/>
            <a:ext cx="1686037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952501"/>
            <a:ext cx="5290864" cy="132437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31641" y="2547938"/>
            <a:ext cx="7560840" cy="4049414"/>
          </a:xfrm>
        </p:spPr>
        <p:txBody>
          <a:bodyPr>
            <a:normAutofit fontScale="77500" lnSpcReduction="20000"/>
          </a:bodyPr>
          <a:lstStyle/>
          <a:p>
            <a:pPr marL="36000" indent="457200"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Актуальность и социальная значимость данной практики во – первых, состоит в том, что дополнительные занятия в атмосфере творчества, тесного общения с театральным искусством и   актерами театра способствуют развитию творческих способностей, развивают коммуникативную культуру личности каждого участника и формируют его систему ценностей в человеческом общении, во – вторых, фестиваль посвящен всенародному празднику -  80- летию Победы в ВОВ.</a:t>
            </a:r>
          </a:p>
          <a:p>
            <a:pPr marL="36000" indent="457200" algn="just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Данная практика способствует подъему духовно-нравственной культуры и отвечает запросам различных социальных групп нашего общества, обеспечивает совершенствование процесса развития и воспитания детей. Полученные знания позволят воспитанникам преодолеть психологическую инертность, позволят развить их творческую активность, способность сравнивать, анализировать, планировать, ставить внутренние цели, стремиться к ним. </a:t>
            </a:r>
          </a:p>
          <a:p>
            <a:pPr marL="36000" indent="457200" algn="just"/>
            <a:endPara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50075" y="230026"/>
            <a:ext cx="1812687" cy="16868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03003" y="230026"/>
            <a:ext cx="1408417" cy="168680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979712" y="116632"/>
            <a:ext cx="6840760" cy="10801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Цель  практики: </a:t>
            </a:r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передача подрастающему поколению основ традиционных российских духовно-нравственных ценностей, воспитание патриотизма, создание условий для развития творческих способностей и эстетического вкуса детей средствами театрального искусства.</a:t>
            </a:r>
            <a:b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981563" y="1313384"/>
            <a:ext cx="6840760" cy="309634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ru-RU" sz="12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lvl="0"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приобщение обучающихся к ценностям отечественной истории периода Великой Отечественной войны 1941-1945 годов;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формировать и развивать творческие способности обучающихся, выявлять, развивать и поддерживать талантливых детей;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обеспечить процесс духовно-нравственного, гражданского, патриотического, трудового воспитания обучающихся; 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воспитывать культуру общения и культуру поведения; 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способствовать формированию и сплочению детского коллектива; 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способствовать формированию потребности в здоровом образе жизни посредством развития чувства прекрасного, положительного отношения к труду;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способствовать формированию социальной активности обучающихся; 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формировать потребность в саморазвитии;</a:t>
            </a:r>
          </a:p>
          <a:p>
            <a:pPr algn="just">
              <a:lnSpc>
                <a:spcPct val="120000"/>
              </a:lnSpc>
              <a:buFont typeface="Wingdings" pitchFamily="2" charset="2"/>
              <a:buChar char="Ø"/>
            </a:pPr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сотрудничать  с «Горномарийским  драматическим театром»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979712" y="4509120"/>
            <a:ext cx="6840760" cy="216024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Планируемый результат практики: </a:t>
            </a:r>
          </a:p>
          <a:p>
            <a:pPr marL="228600" indent="-228600">
              <a:buAutoNum type="arabicPeriod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Расширится представление детей о подвигах нашего народа, о боевых событиях ВОВ. </a:t>
            </a:r>
          </a:p>
          <a:p>
            <a:pPr marL="228600" indent="-228600">
              <a:buAutoNum type="arabicPeriod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Пополнится словарь, дети узнают произведения художественной литературы по военной тематике и песни военных лет. </a:t>
            </a:r>
          </a:p>
          <a:p>
            <a:pPr marL="228600" indent="-228600">
              <a:buAutoNum type="arabicPeriod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Сформируется уважительное отношение  к ветеранам ВОВ и  труженикам тыла, желание заботиться о них;  бережное отношение к семейным фотографиям и реликвиям.</a:t>
            </a:r>
          </a:p>
          <a:p>
            <a:pPr marL="228600" indent="-228600">
              <a:buAutoNum type="arabicPeriod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Появится чувство гордости за стойкость и самоотверженность нашего народа в период Великой Отечественной войны и понимание важности праздника День Победы для россиян.</a:t>
            </a:r>
          </a:p>
          <a:p>
            <a:pPr marL="228600" indent="-228600">
              <a:buAutoNum type="arabicPeriod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личности обучающихся путем прививания чувств благодарности и сопереживания своим героическим сверстникам.</a:t>
            </a:r>
          </a:p>
          <a:p>
            <a:pPr marL="228600" indent="-228600">
              <a:buAutoNum type="arabicPeriod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Проведение фестиваля театрального искусства «Страницы памяти» </a:t>
            </a:r>
            <a:endParaRPr lang="ru-RU" sz="1400" b="1" dirty="0" smtClean="0">
              <a:solidFill>
                <a:srgbClr val="002060"/>
              </a:solidFill>
              <a:cs typeface="Times New Roman" pitchFamily="18" charset="0"/>
            </a:endParaRPr>
          </a:p>
          <a:p>
            <a:pPr algn="ctr"/>
            <a:endParaRPr lang="ru-RU" sz="1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323" y="5370036"/>
            <a:ext cx="1184106" cy="110187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2815" y="3907426"/>
            <a:ext cx="1022851" cy="122502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952500"/>
            <a:ext cx="7272808" cy="1362075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Целевая   аудитория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 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19672" y="2547938"/>
            <a:ext cx="7272808" cy="3833390"/>
          </a:xfrm>
        </p:spPr>
        <p:txBody>
          <a:bodyPr>
            <a:normAutofit fontScale="70000" lnSpcReduction="20000"/>
          </a:bodyPr>
          <a:lstStyle/>
          <a:p>
            <a:pPr lvl="0" algn="just"/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Классные коллективы МОУ «Лицей г. Козьмодемьянска», </a:t>
            </a:r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участвующие в фестивале - они являются основной целевой группой, для которой проводится мероприятие, и они имеют возможность показать свои театральные 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навыки.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Учителя и 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классные руководители  </a:t>
            </a:r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могут использовать фестиваль как средство мотивации учеников и повышения качества 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образования.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Родители и родственники участников фестиваля - они могут наблюдать за выступлением своих детей, поддерживать их и вдохновлять на дальнейшее развитие творческих способностей.</a:t>
            </a:r>
          </a:p>
          <a:p>
            <a:pPr lvl="0" algn="just"/>
            <a:r>
              <a:rPr lang="ru-RU" sz="26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Любители театра и общественность - они могут посетить фестиваль, насладиться выступлениями талантливых школьников и поддержать развитие театрального искусства в </a:t>
            </a:r>
            <a:r>
              <a:rPr lang="ru-RU" sz="2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МОУ «Лицей г. Козьмодемьянска».</a:t>
            </a:r>
            <a:endParaRPr lang="ru-RU" sz="2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63661" y="248876"/>
            <a:ext cx="1754579" cy="16327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248876"/>
            <a:ext cx="1231550" cy="147497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Кадровые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ресурсы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475656" y="2547938"/>
            <a:ext cx="7488832" cy="3977406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Классные руководители МОУ «Лицей г. Козьмодемьянска»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Сорокина Людмила Павловна – заместитель директора по СВО, руководитель школьного театра, группа «Театралы»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Краснощекова Анна Михайловна –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педагог-организатор, руководитель школьного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агиттеатра «Молодое поколение»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Буланкина Наталья Аркадьевна – социальный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педагог, руководитель школьного театра, группа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«Кукловоды»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Басова Марина Павловна – педагог дополнительного образования по вокалу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Колупаева Наталья Геннадьевна – педагог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дополнительного образования по вокалу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Павлова Ольга Сергеевна – хореограф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Искоскина Ольга Лазаревна – эксперт, главный режиссер Горномарийского драматического театра</a:t>
            </a:r>
          </a:p>
          <a:p>
            <a:pPr algn="just">
              <a:buFont typeface="Wingdings" pitchFamily="2" charset="2"/>
              <a:buChar char="ü"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Хуртина Оксана Валерьевна  - костюмер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61612" y="250591"/>
            <a:ext cx="1756628" cy="16346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275043"/>
            <a:ext cx="1344444" cy="161018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908720"/>
            <a:ext cx="7164288" cy="1362075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Научно-методические</a:t>
            </a:r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ресурсы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type="body" idx="1"/>
          </p:nvPr>
        </p:nvSpPr>
        <p:spPr>
          <a:xfrm>
            <a:off x="1710223" y="2669134"/>
            <a:ext cx="7128793" cy="3617366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Профессиональные сетевые ресурсы театральной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педагогики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Методические рекомендации «В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помощь начинающему руководителю театральной студии, педагогу дополнительного образования по театральной деятельности в образовательной организации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Сборники сценариев пьес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Онлайн - просмотр театральных постановок </a:t>
            </a:r>
          </a:p>
          <a:p>
            <a:pPr algn="just">
              <a:buFont typeface="Wingdings" pitchFamily="2" charset="2"/>
              <a:buChar char="v"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Участие в семинарах – практикумах по театральному искусству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71353" y="250591"/>
            <a:ext cx="1546887" cy="14394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279745"/>
            <a:ext cx="1177554" cy="141031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5" y="952501"/>
            <a:ext cx="7308305" cy="110834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Материально-технические ресурсы:</a:t>
            </a:r>
            <a:endParaRPr lang="ru-RU" sz="3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91679" y="2547938"/>
            <a:ext cx="7200801" cy="4310062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актовый зал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аудиоаппаратура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костюмы, театральный реквизит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видеокомпьютерная техника для просмотра спектаклей, этюдов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наличие сцены для репетиций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социальные партнёры и их ресурсы (Дом детского творчества, Горномарийский драматический театр, Боевое братство г.Козьмодемьянска, парусный клуб Паллада, ЦНК </a:t>
            </a:r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им.Я.Эшпая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4288" y="250591"/>
            <a:ext cx="1363443" cy="126876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250591"/>
            <a:ext cx="1059365" cy="126876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3" y="260648"/>
            <a:ext cx="7056785" cy="1872207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60624" y="4489364"/>
            <a:ext cx="4053832" cy="1845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Январь  2024г.  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ПОЭТИЧЕСКИЙ КОНКУРС «НЕПОКОРЕННЫЙ….», посвященный  80-летию со Дня полного снятия Блокады Ленинграда</a:t>
            </a:r>
          </a:p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Данный  конкурс - поддержка авторов, пишущих о войне; актуализация и популяризация знаний о блокаде Ленинграда; воспитание чувства патриотизма; формирование активной гражданской позиции</a:t>
            </a: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62505" y="2290473"/>
            <a:ext cx="4053832" cy="18450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Май 2024г.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ТЕАТРАЛЬНЫХ ЭТЮДОВ  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«ПОБЕДНАЯ ВЕСНА»</a:t>
            </a:r>
          </a:p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Театральный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этюд – это простейшие действия, связанные между собой по смыслу. </a:t>
            </a: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Юные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артисты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продемонстрируют сцены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  из фронтовой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жизни.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08517" y="2276872"/>
            <a:ext cx="4093622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Ноябрь 2023г.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ЛИТЕРАТУРНО - МУЗЫКАЛЬНЫХ КОМПОЗИЦИЙ «ЛИРИЧЕСКИЙ ЭПОС ВОЙНЫ»</a:t>
            </a:r>
          </a:p>
          <a:p>
            <a:pPr algn="ctr"/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Литературно-музыкальная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композиция 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—служит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развитию творческих способностей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обучающихся и помогает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познакомить обучающихся с поэтами и писателями, обратить внимание на важные исторические события.</a:t>
            </a:r>
          </a:p>
          <a:p>
            <a:pPr algn="ctr"/>
            <a:endParaRPr lang="ru-RU" sz="1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669385"/>
            <a:ext cx="1717801" cy="159850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4315479"/>
            <a:ext cx="1835281" cy="219804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3" y="260648"/>
            <a:ext cx="7056785" cy="194421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Формы реализации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9552" y="4725144"/>
            <a:ext cx="4320480" cy="19786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Февраль 2025г.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ТЕАТРАЛЬНАЯ ПОСТАНОВКА ПЕСНИ 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«А ПЕСНИ ТОЖЕ ВОЕВАЛИ»</a:t>
            </a: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Инсценировать песню, значит обогатить её действием, перевести на язык игрового представления, в котором есть конфликт, драматические ситуации, действующие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лица. </a:t>
            </a: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Цель - способствовать расширению представления о роли военных песен в жизни людей в годы Великой Отечественной Войны; об истории их создания.</a:t>
            </a:r>
          </a:p>
          <a:p>
            <a:pPr algn="just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4048" y="2570656"/>
            <a:ext cx="3960440" cy="20162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Апрель - Май 2025г.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ФЕСТИВАЛЬ </a:t>
            </a:r>
          </a:p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ТЕАТРАЛЬНОГО ИСКУССТВА «СТРАНИЦЫ ПАМЯТИ»</a:t>
            </a:r>
          </a:p>
          <a:p>
            <a:pPr algn="ctr"/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Цель: воспитание патриотизма, сохранение бесценного наследия своего героического народа, </a:t>
            </a:r>
            <a:r>
              <a:rPr lang="ru-RU" sz="1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творческих способностей и эстетического вкуса детей средствами театрального искусства.</a:t>
            </a:r>
          </a:p>
          <a:p>
            <a:pPr algn="just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22394" y="2564904"/>
            <a:ext cx="4237638" cy="20219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b="1" u="sn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Ноябрь 2024г.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КОНКУРС АГИТБРИГАД </a:t>
            </a:r>
          </a:p>
          <a:p>
            <a:pPr algn="ctr"/>
            <a:r>
              <a:rPr lang="ru-RU" sz="1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«ОНИ СРАЖАЛИСЬ ЗА   РОДИНУ!»</a:t>
            </a:r>
          </a:p>
          <a:p>
            <a:pPr algn="ctr"/>
            <a:endParaRPr lang="ru-RU" sz="1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Агитбригада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—мобильный творческий коллектив, выступающий на актуальные темы. </a:t>
            </a:r>
          </a:p>
          <a:p>
            <a:pPr algn="just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Цель -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воспитание у молодого поколения уважения к воинской славе и памяти героев Великой Отечественной войны 1941 – 1945 годов.</a:t>
            </a:r>
          </a:p>
          <a:p>
            <a:pPr algn="ctr"/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722927"/>
            <a:ext cx="1872628" cy="174258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13215" y="4725143"/>
            <a:ext cx="1741283" cy="2085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6455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Период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482089413"/>
              </p:ext>
            </p:extLst>
          </p:nvPr>
        </p:nvGraphicFramePr>
        <p:xfrm>
          <a:off x="1763688" y="1268761"/>
          <a:ext cx="7236295" cy="5374886"/>
        </p:xfrm>
        <a:graphic>
          <a:graphicData uri="http://schemas.openxmlformats.org/drawingml/2006/table">
            <a:tbl>
              <a:tblPr/>
              <a:tblGrid>
                <a:gridCol w="1224897"/>
                <a:gridCol w="2447510"/>
                <a:gridCol w="3563888"/>
              </a:tblGrid>
              <a:tr h="423635"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Этапы</a:t>
                      </a:r>
                    </a:p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 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сроки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Содержание </a:t>
                      </a: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Мероприятия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1129693"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Организацион-</a:t>
                      </a: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но-подготови-тельный 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01.09.2023-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01.11.2023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бор информации, работа с методической литературой, создание развивающей предметно-пространственной среды, составление плана работы над проектом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Разработка воспитательной практики, подготовка условий для её реализации</a:t>
                      </a: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Подборка материала на тему ВОВ и солдатских будней. </a:t>
                      </a: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Подбор художественных произведений для ознакомления школьников с ВОВ.</a:t>
                      </a: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331146"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Основной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01.11.2023-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01.03.2025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Вовлечение </a:t>
                      </a:r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обучающихся в новый для них вид деятельности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Непосредственная подготовка выступлений, участие в мероприятиях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Реализация воспитательной практики с учетом её коррекции.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Конкурс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л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итературно-музыкальных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композиций «Лирический эпос войны»  (ноябрь, 2023)</a:t>
                      </a:r>
                      <a:endParaRPr lang="ru-RU" sz="1200" b="1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Поэтический конкурс «Непокоренный…», посвященный  80-летию со Дня полного снятия Блокады Ленинграда (январь, 2024)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Конкурс театральных этюдов «Победная весна» (май, 2024)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Конкурс агитбригад «Они сражались за Родину!» (ноябрь ,2024)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Театральная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постановка песни «А песни тоже воевали»</a:t>
                      </a:r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(февраль, 2025)</a:t>
                      </a: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444118"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Завершающий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(обобщающий)</a:t>
                      </a:r>
                    </a:p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01.04.2025-31.05.2025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Анализ эффективности воспитательной практики, выявление проблемных зон и способов устранения.</a:t>
                      </a:r>
                    </a:p>
                    <a:p>
                      <a:pPr algn="just"/>
                      <a:r>
                        <a:rPr lang="ru-RU" sz="1200" b="1" dirty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Обобщение опыта. Самоанализ индивидуальных достижений участников практики.</a:t>
                      </a: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2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Фестиваль театрального</a:t>
                      </a:r>
                      <a:r>
                        <a:rPr lang="ru-RU" sz="12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искусства «Страницы памяти»</a:t>
                      </a:r>
                      <a:endParaRPr lang="ru-RU" sz="1200" b="1" dirty="0">
                        <a:solidFill>
                          <a:schemeClr val="bg1"/>
                        </a:solidFill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2741" marR="6274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098609"/>
            <a:ext cx="1299860" cy="155679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098609"/>
            <a:ext cx="1299860" cy="1556792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sz="quarter" idx="1"/>
          </p:nvPr>
        </p:nvSpPr>
        <p:spPr>
          <a:xfrm>
            <a:off x="914400" y="1213089"/>
            <a:ext cx="7772400" cy="4806711"/>
          </a:xfrm>
        </p:spPr>
        <p:txBody>
          <a:bodyPr/>
          <a:lstStyle/>
          <a:p>
            <a:pPr algn="ctr"/>
            <a:r>
              <a:rPr lang="ru-RU" dirty="0" smtClean="0"/>
              <a:t>24 октября прошел </a:t>
            </a:r>
            <a:r>
              <a:rPr lang="ru-RU" dirty="0"/>
              <a:t>поэтический конкурс «</a:t>
            </a:r>
            <a:r>
              <a:rPr lang="ru-RU" dirty="0" smtClean="0"/>
              <a:t>Непокоренные….»</a:t>
            </a:r>
          </a:p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5048" y="2132856"/>
            <a:ext cx="2885840" cy="216438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58087" y="2132856"/>
            <a:ext cx="3275856" cy="218049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02281" y="4437112"/>
            <a:ext cx="3231662" cy="215486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15048" y="4488841"/>
            <a:ext cx="2948470" cy="196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253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098609"/>
            <a:ext cx="1299860" cy="1556792"/>
          </a:xfrm>
          <a:prstGeom prst="rect">
            <a:avLst/>
          </a:prstGeom>
        </p:spPr>
      </p:pic>
      <p:pic>
        <p:nvPicPr>
          <p:cNvPr id="8" name="Объект 7"/>
          <p:cNvPicPr>
            <a:picLocks noGrp="1" noChangeAspect="1"/>
          </p:cNvPicPr>
          <p:nvPr>
            <p:ph sz="quarter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2261351"/>
            <a:ext cx="3035424" cy="2276568"/>
          </a:xfrm>
        </p:spPr>
      </p:pic>
      <p:sp>
        <p:nvSpPr>
          <p:cNvPr id="6" name="Прямоугольник 5"/>
          <p:cNvSpPr/>
          <p:nvPr/>
        </p:nvSpPr>
        <p:spPr>
          <a:xfrm>
            <a:off x="1907704" y="1447800"/>
            <a:ext cx="6928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-apple-system"/>
              </a:rPr>
              <a:t>30-31 января в стенах МОУ «Лицей </a:t>
            </a:r>
            <a:r>
              <a:rPr lang="ru-RU" dirty="0" err="1">
                <a:solidFill>
                  <a:srgbClr val="000000"/>
                </a:solidFill>
                <a:latin typeface="-apple-system"/>
              </a:rPr>
              <a:t>г.Козьмодемьянска</a:t>
            </a:r>
            <a:r>
              <a:rPr lang="ru-RU" dirty="0">
                <a:solidFill>
                  <a:srgbClr val="000000"/>
                </a:solidFill>
                <a:latin typeface="-apple-system"/>
              </a:rPr>
              <a:t>» прошёл конкурс театральных этюдов «Победная весна»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13076" y="2155891"/>
            <a:ext cx="3635896" cy="24244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48276" y="4468539"/>
            <a:ext cx="2915816" cy="218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83507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098609"/>
            <a:ext cx="1299860" cy="155679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123728" y="1447800"/>
            <a:ext cx="61206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000000"/>
                </a:solidFill>
                <a:latin typeface="-apple-system"/>
              </a:rPr>
              <a:t>26-27 февраля в лицее прошел конкурс агитбригад «Они сражались за Родину».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39751" y="2103767"/>
            <a:ext cx="2826161" cy="21196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58035" y="2094131"/>
            <a:ext cx="2839008" cy="21292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4133" y="4422622"/>
            <a:ext cx="2747797" cy="206084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53235" y="4361440"/>
            <a:ext cx="2843808" cy="213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9926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357331"/>
            <a:ext cx="1083837" cy="1298070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sz="quarter" idx="1"/>
          </p:nvPr>
        </p:nvSpPr>
        <p:spPr>
          <a:xfrm>
            <a:off x="1723458" y="1447800"/>
            <a:ext cx="6963341" cy="4572000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20 марта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конкурс инсценированной песни «А песни тоже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воевали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посвященный 80-летию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2348880"/>
            <a:ext cx="4251964" cy="19133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4527984"/>
            <a:ext cx="4251964" cy="19133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6737" y="2757737"/>
            <a:ext cx="3347864" cy="251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756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098609"/>
            <a:ext cx="1299860" cy="1556792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sz="quarter" idx="1"/>
          </p:nvPr>
        </p:nvSpPr>
        <p:spPr>
          <a:xfrm>
            <a:off x="1763688" y="1447800"/>
            <a:ext cx="6923112" cy="4572000"/>
          </a:xfrm>
        </p:spPr>
        <p:txBody>
          <a:bodyPr/>
          <a:lstStyle/>
          <a:p>
            <a:r>
              <a:rPr lang="ru-RU" dirty="0"/>
              <a:t> </a:t>
            </a:r>
            <a:r>
              <a:rPr lang="ru-RU" dirty="0" smtClean="0"/>
              <a:t>6 мая конкурсе </a:t>
            </a:r>
            <a:r>
              <a:rPr lang="ru-RU" dirty="0"/>
              <a:t>литературно-музыкальных композиций «Маленькие герои большой войны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8174" y="2597600"/>
            <a:ext cx="3707566" cy="247074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9513" y="2716560"/>
            <a:ext cx="3131840" cy="20870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88636" y="4698751"/>
            <a:ext cx="2843808" cy="1895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1285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476672"/>
            <a:ext cx="6707088" cy="79208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Итоги  реализации </a:t>
            </a:r>
            <a:b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воспитательной практики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94103" y="90951"/>
            <a:ext cx="1205880" cy="112213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811" y="5098609"/>
            <a:ext cx="1299860" cy="1556792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sz="quarter" idx="1"/>
          </p:nvPr>
        </p:nvSpPr>
        <p:spPr>
          <a:xfrm>
            <a:off x="1619670" y="1447800"/>
            <a:ext cx="7067129" cy="457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аши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актеры школьного театра "Театралы" показали спектакль "Весна 45 года"— это история по мотивам пьесы А.Н. 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Гуркова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«Апрель 45-го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3196633"/>
            <a:ext cx="2355726" cy="31409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2716560"/>
            <a:ext cx="2563420" cy="192256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14878" y="4746326"/>
            <a:ext cx="2545433" cy="190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0497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User\Desktop\1671641286_kalix-club-p-fon-dlya-prezentatsii-teatr-vkontakte-25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2452"/>
            <a:ext cx="9144000" cy="55023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Результаты реализации практики</a:t>
            </a:r>
            <a:endParaRPr lang="ru-RU" sz="3200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843274" y="2323641"/>
            <a:ext cx="3733800" cy="762000"/>
          </a:xfrm>
        </p:spPr>
        <p:txBody>
          <a:bodyPr/>
          <a:lstStyle/>
          <a:p>
            <a:pPr algn="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Количественные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pPr algn="ctr"/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Качественные 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sz="half" idx="4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ru-RU" sz="1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Классные руководители: </a:t>
            </a:r>
          </a:p>
          <a:p>
            <a:pPr>
              <a:buFont typeface="Wingdings" pitchFamily="2" charset="2"/>
              <a:buChar char="§"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Повысят профессиональный уровень,</a:t>
            </a:r>
          </a:p>
          <a:p>
            <a:pPr>
              <a:buFont typeface="Wingdings" pitchFamily="2" charset="2"/>
              <a:buChar char="§"/>
            </a:pPr>
            <a:r>
              <a:rPr lang="ru-RU" sz="1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ополнят методическую копилку.</a:t>
            </a:r>
          </a:p>
          <a:p>
            <a:pPr>
              <a:buNone/>
            </a:pPr>
            <a:r>
              <a:rPr lang="ru-RU" sz="1200" b="1" u="sng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Обучающиеся:</a:t>
            </a:r>
          </a:p>
          <a:p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Повысят уровень осведомлённости об истории России в период Великой Отечественной войны. </a:t>
            </a:r>
          </a:p>
          <a:p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Ознакомятся с произведениями поэтов, писателей и художников на военную тематику. </a:t>
            </a:r>
          </a:p>
          <a:p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Сформируются чувства привязанности, верности, чувства собственного достоинства, гордости за свою Родину. </a:t>
            </a:r>
          </a:p>
          <a:p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Продолжится развитие творческих способностей средствами театрального искусства</a:t>
            </a:r>
          </a:p>
          <a:p>
            <a:pPr>
              <a:buNone/>
            </a:pPr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1187624" y="3212976"/>
            <a:ext cx="3600400" cy="29211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Количество классов участников - 46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Количество </a:t>
            </a:r>
            <a:r>
              <a:rPr lang="ru-RU" sz="2000" dirty="0">
                <a:solidFill>
                  <a:srgbClr val="002060"/>
                </a:solidFill>
              </a:rPr>
              <a:t>м</a:t>
            </a:r>
            <a:r>
              <a:rPr lang="ru-RU" sz="2000" dirty="0" smtClean="0">
                <a:solidFill>
                  <a:srgbClr val="002060"/>
                </a:solidFill>
              </a:rPr>
              <a:t>ероприятий  - 5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Количество театральных показов - 255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Количество классных руководителей -46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615</TotalTime>
  <Words>1164</Words>
  <Application>Microsoft Office PowerPoint</Application>
  <PresentationFormat>Экран (4:3)</PresentationFormat>
  <Paragraphs>156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Справедливость</vt:lpstr>
      <vt:lpstr>Муниципальное общеобразовательное учреждение «Лицей г. Козьмодемьянска» https://liceykuzma.ru/  Громова Светлана Николаевна    </vt:lpstr>
      <vt:lpstr>                    Авторы практики  «Школьный театр»:        Сорокина Людмила Павловна,           Краснощекова Анна Михайловна, Буланкина Наталья Аркадьевна        </vt:lpstr>
      <vt:lpstr>            Актуальность </vt:lpstr>
      <vt:lpstr>Слайд 4</vt:lpstr>
      <vt:lpstr>Целевая   аудитория  воспитательной   практики</vt:lpstr>
      <vt:lpstr>          Кадровые  ресурсы</vt:lpstr>
      <vt:lpstr>    Научно-методические ресурсы</vt:lpstr>
      <vt:lpstr>Материально-технические ресурсы:</vt:lpstr>
      <vt:lpstr>Формы реализации  воспитательной практики</vt:lpstr>
      <vt:lpstr>Формы реализации  воспитательной практики</vt:lpstr>
      <vt:lpstr>Период реализации  воспитательной практики</vt:lpstr>
      <vt:lpstr>Итоги  реализации  воспитательной практики</vt:lpstr>
      <vt:lpstr>Итоги  реализации  воспитательной практики</vt:lpstr>
      <vt:lpstr>Итоги  реализации  воспитательной практики</vt:lpstr>
      <vt:lpstr>Итоги  реализации  воспитательной практики</vt:lpstr>
      <vt:lpstr>Итоги  реализации  воспитательной практики</vt:lpstr>
      <vt:lpstr>Итоги  реализации  воспитательной практики</vt:lpstr>
      <vt:lpstr>           Результаты реализации практики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общеобразовательное учреждение «Лицей г.Козьмодемьянска»  Громова Светлана Николаевна  Школьный театр</dc:title>
  <dc:creator>User</dc:creator>
  <cp:lastModifiedBy>GMR</cp:lastModifiedBy>
  <cp:revision>61</cp:revision>
  <dcterms:created xsi:type="dcterms:W3CDTF">2024-02-16T17:23:50Z</dcterms:created>
  <dcterms:modified xsi:type="dcterms:W3CDTF">2026-04-02T17:57:43Z</dcterms:modified>
</cp:coreProperties>
</file>