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FF99"/>
    <a:srgbClr val="66FF66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&#1079;&#1072;&#1082;&#1072;&#1079;\&#1075;&#1086;&#1090;&#1086;&#1074;&#1099;&#1077;\Deuter_Atmospheres_2008_spokoynaya_muzyka_-_Drei_ptichki_i_krasivaya_spokoynaya_muzyka_muzofon.com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gif"/><Relationship Id="rId18" Type="http://schemas.openxmlformats.org/officeDocument/2006/relationships/image" Target="../media/image18.png"/><Relationship Id="rId26" Type="http://schemas.openxmlformats.org/officeDocument/2006/relationships/audio" Target="../media/audio2.wav"/><Relationship Id="rId3" Type="http://schemas.openxmlformats.org/officeDocument/2006/relationships/audio" Target="../media/audio1.wav"/><Relationship Id="rId21" Type="http://schemas.openxmlformats.org/officeDocument/2006/relationships/image" Target="../media/image21.png"/><Relationship Id="rId7" Type="http://schemas.openxmlformats.org/officeDocument/2006/relationships/image" Target="../media/image7.gif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6.jpeg"/><Relationship Id="rId20" Type="http://schemas.openxmlformats.org/officeDocument/2006/relationships/image" Target="../media/image20.png"/><Relationship Id="rId1" Type="http://schemas.openxmlformats.org/officeDocument/2006/relationships/tags" Target="../tags/tag1.xml"/><Relationship Id="rId6" Type="http://schemas.openxmlformats.org/officeDocument/2006/relationships/image" Target="../media/image6.gif"/><Relationship Id="rId11" Type="http://schemas.openxmlformats.org/officeDocument/2006/relationships/image" Target="../media/image11.png"/><Relationship Id="rId24" Type="http://schemas.openxmlformats.org/officeDocument/2006/relationships/image" Target="../media/image24.jpeg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gif"/><Relationship Id="rId4" Type="http://schemas.openxmlformats.org/officeDocument/2006/relationships/image" Target="../media/image4.jpe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gif"/><Relationship Id="rId27" Type="http://schemas.openxmlformats.org/officeDocument/2006/relationships/image" Target="../media/image2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4.wav"/><Relationship Id="rId7" Type="http://schemas.openxmlformats.org/officeDocument/2006/relationships/image" Target="../media/image2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audio" Target="../media/audio6.wav"/><Relationship Id="rId4" Type="http://schemas.openxmlformats.org/officeDocument/2006/relationships/audio" Target="../media/audio5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6.wav"/><Relationship Id="rId7" Type="http://schemas.openxmlformats.org/officeDocument/2006/relationships/image" Target="../media/image27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audio" Target="../media/audio5.wav"/><Relationship Id="rId4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4.wav"/><Relationship Id="rId7" Type="http://schemas.openxmlformats.org/officeDocument/2006/relationships/image" Target="../media/image27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audio" Target="../media/audio6.wav"/><Relationship Id="rId4" Type="http://schemas.openxmlformats.org/officeDocument/2006/relationships/audio" Target="../media/audio5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6.wav"/><Relationship Id="rId7" Type="http://schemas.openxmlformats.org/officeDocument/2006/relationships/image" Target="../media/image27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audio" Target="../media/audio5.wav"/><Relationship Id="rId4" Type="http://schemas.openxmlformats.org/officeDocument/2006/relationships/audio" Target="../media/audio4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6.wav"/><Relationship Id="rId7" Type="http://schemas.openxmlformats.org/officeDocument/2006/relationships/image" Target="../media/image27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audio" Target="../media/audio5.wav"/><Relationship Id="rId4" Type="http://schemas.openxmlformats.org/officeDocument/2006/relationships/audio" Target="../media/audio4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2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audio" Target="../media/audio2.wav"/><Relationship Id="rId4" Type="http://schemas.openxmlformats.org/officeDocument/2006/relationships/audio" Target="../media/audio5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6.wav"/><Relationship Id="rId7" Type="http://schemas.openxmlformats.org/officeDocument/2006/relationships/image" Target="../media/image27.jpe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audio" Target="../media/audio5.wav"/><Relationship Id="rId4" Type="http://schemas.openxmlformats.org/officeDocument/2006/relationships/audio" Target="../media/audio4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4.wav"/><Relationship Id="rId7" Type="http://schemas.openxmlformats.org/officeDocument/2006/relationships/audio" Target="../media/audio2.wav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audio" Target="../media/audio6.wav"/><Relationship Id="rId4" Type="http://schemas.openxmlformats.org/officeDocument/2006/relationships/audio" Target="../media/audio5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audio6.wav"/><Relationship Id="rId7" Type="http://schemas.openxmlformats.org/officeDocument/2006/relationships/image" Target="../media/image27.jpe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5.wav"/><Relationship Id="rId5" Type="http://schemas.openxmlformats.org/officeDocument/2006/relationships/audio" Target="../media/audio5.wav"/><Relationship Id="rId4" Type="http://schemas.openxmlformats.org/officeDocument/2006/relationships/audio" Target="../media/audio4.wav"/><Relationship Id="rId9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gif"/><Relationship Id="rId18" Type="http://schemas.openxmlformats.org/officeDocument/2006/relationships/image" Target="../media/image18.png"/><Relationship Id="rId26" Type="http://schemas.openxmlformats.org/officeDocument/2006/relationships/image" Target="../media/image25.gif"/><Relationship Id="rId3" Type="http://schemas.openxmlformats.org/officeDocument/2006/relationships/audio" Target="../media/audio16.wav"/><Relationship Id="rId21" Type="http://schemas.openxmlformats.org/officeDocument/2006/relationships/image" Target="../media/image21.png"/><Relationship Id="rId7" Type="http://schemas.openxmlformats.org/officeDocument/2006/relationships/image" Target="../media/image7.gif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6.jpeg"/><Relationship Id="rId20" Type="http://schemas.openxmlformats.org/officeDocument/2006/relationships/image" Target="../media/image20.png"/><Relationship Id="rId1" Type="http://schemas.openxmlformats.org/officeDocument/2006/relationships/tags" Target="../tags/tag2.xml"/><Relationship Id="rId6" Type="http://schemas.openxmlformats.org/officeDocument/2006/relationships/image" Target="../media/image6.gif"/><Relationship Id="rId11" Type="http://schemas.openxmlformats.org/officeDocument/2006/relationships/image" Target="../media/image11.png"/><Relationship Id="rId24" Type="http://schemas.openxmlformats.org/officeDocument/2006/relationships/image" Target="../media/image24.jpeg"/><Relationship Id="rId5" Type="http://schemas.openxmlformats.org/officeDocument/2006/relationships/image" Target="../media/image5.gif"/><Relationship Id="rId15" Type="http://schemas.openxmlformats.org/officeDocument/2006/relationships/image" Target="../media/image15.gif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gif"/><Relationship Id="rId4" Type="http://schemas.openxmlformats.org/officeDocument/2006/relationships/image" Target="../media/image4.jpe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Картинки по запросу фоны для презентаци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357422" y="1285860"/>
            <a:ext cx="64031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Интерактивная игра </a:t>
            </a:r>
            <a:endParaRPr lang="ru-RU" sz="5400" b="1" cap="none" spc="0" dirty="0">
              <a:ln w="31550" cmpd="sng">
                <a:solidFill>
                  <a:srgbClr val="FF0000"/>
                </a:solidFill>
                <a:prstDash val="solid"/>
              </a:ln>
              <a:solidFill>
                <a:srgbClr val="00FF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357686" y="2143116"/>
            <a:ext cx="437010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«Загадки </a:t>
            </a:r>
          </a:p>
          <a:p>
            <a:pPr algn="ctr"/>
            <a:r>
              <a:rPr lang="ru-RU" sz="6000" b="1" cap="none" spc="0" dirty="0" smtClean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феи Лианы»</a:t>
            </a:r>
            <a:endParaRPr lang="ru-RU" sz="6000" b="1" cap="none" spc="0" dirty="0">
              <a:ln w="31550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43504" y="4642009"/>
            <a:ext cx="259013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n w="3175">
                  <a:solidFill>
                    <a:srgbClr val="FF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Авторы</a:t>
            </a:r>
            <a:r>
              <a:rPr lang="ru-RU" sz="2400" b="1" dirty="0" smtClean="0">
                <a:ln w="3175">
                  <a:solidFill>
                    <a:srgbClr val="FF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b="1" dirty="0" smtClean="0">
                <a:ln w="3175">
                  <a:solidFill>
                    <a:srgbClr val="FF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заведующий</a:t>
            </a:r>
            <a:endParaRPr lang="ru-RU" sz="2400" b="1" dirty="0" smtClean="0">
              <a:ln w="3175">
                <a:solidFill>
                  <a:srgbClr val="FF0000"/>
                </a:solidFill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err="1" smtClean="0">
                <a:ln w="3175">
                  <a:solidFill>
                    <a:srgbClr val="FF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Колпакова</a:t>
            </a:r>
            <a:r>
              <a:rPr lang="ru-RU" sz="2400" b="1" dirty="0" smtClean="0">
                <a:ln w="3175">
                  <a:solidFill>
                    <a:srgbClr val="FF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Ю.А.;</a:t>
            </a:r>
          </a:p>
          <a:p>
            <a:endParaRPr lang="ru-RU" dirty="0"/>
          </a:p>
        </p:txBody>
      </p:sp>
      <p:pic>
        <p:nvPicPr>
          <p:cNvPr id="16" name="Picture 17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 l="12000" r="12999"/>
          <a:stretch>
            <a:fillRect/>
          </a:stretch>
        </p:blipFill>
        <p:spPr bwMode="auto">
          <a:xfrm>
            <a:off x="0" y="2095500"/>
            <a:ext cx="3571900" cy="476250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500034" y="214290"/>
            <a:ext cx="83347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Муниципальное бюджетное дошкольное образовательное  учреждение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«Детский  </a:t>
            </a:r>
            <a:r>
              <a:rPr lang="ru-RU" sz="2000" b="1" dirty="0" smtClean="0">
                <a:solidFill>
                  <a:srgbClr val="002060"/>
                </a:solidFill>
              </a:rPr>
              <a:t>сад </a:t>
            </a:r>
            <a:r>
              <a:rPr lang="ru-RU" sz="2000" b="1" dirty="0" smtClean="0">
                <a:solidFill>
                  <a:srgbClr val="002060"/>
                </a:solidFill>
              </a:rPr>
              <a:t>общеразвивающего вида № 17 «Ромашка»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</a:rPr>
              <a:t>Елабужского</a:t>
            </a:r>
            <a:r>
              <a:rPr lang="ru-RU" sz="2000" b="1" dirty="0" smtClean="0">
                <a:solidFill>
                  <a:srgbClr val="002060"/>
                </a:solidFill>
              </a:rPr>
              <a:t> муниципального района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10" name="Deuter_Atmospheres_2008_spokoynaya_muzyka_-_Drei_ptichki_i_krasivaya_spokoynaya_muzyka_muzofon.co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9572660" y="407194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7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2" showWhenStopped="0">
                <p:cTn id="29" repeatCount="3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/>
      <p:bldP spid="14" grpId="0"/>
      <p:bldP spid="15" grpId="0"/>
      <p:bldP spid="1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143999" cy="6858000"/>
          </a:xfrm>
          <a:prstGeom prst="rect">
            <a:avLst/>
          </a:prstGeom>
          <a:solidFill>
            <a:srgbClr val="66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>
              <a:solidFill>
                <a:srgbClr val="00FF00"/>
              </a:solidFill>
            </a:endParaRPr>
          </a:p>
        </p:txBody>
      </p:sp>
      <p:pic>
        <p:nvPicPr>
          <p:cNvPr id="16" name="Picture 5" descr="Клипарт разный - Коллекции, отдельные элементы (JPEG, PNG, P…"/>
          <p:cNvPicPr>
            <a:picLocks noChangeAspect="1" noChangeArrowheads="1"/>
          </p:cNvPicPr>
          <p:nvPr/>
        </p:nvPicPr>
        <p:blipFill>
          <a:blip r:embed="rId4" cstate="print">
            <a:lum bright="30000"/>
          </a:blip>
          <a:srcRect b="14140"/>
          <a:stretch>
            <a:fillRect/>
          </a:stretch>
        </p:blipFill>
        <p:spPr bwMode="auto">
          <a:xfrm>
            <a:off x="0" y="0"/>
            <a:ext cx="9144000" cy="321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1300f1f15dd4f5a23d5d5cf40879c35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47750" y="142852"/>
            <a:ext cx="1047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Анимашки в форме бабочек, анимированные бабочки | Smayls.r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9572660" y="1500174"/>
            <a:ext cx="952500" cy="476250"/>
          </a:xfrm>
          <a:prstGeom prst="rect">
            <a:avLst/>
          </a:prstGeom>
          <a:noFill/>
        </p:spPr>
      </p:pic>
      <p:pic>
        <p:nvPicPr>
          <p:cNvPr id="8196" name="Picture 4" descr="Анимашки Бабочки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16" y="4714884"/>
            <a:ext cx="723900" cy="676276"/>
          </a:xfrm>
          <a:prstGeom prst="rect">
            <a:avLst/>
          </a:prstGeom>
          <a:noFill/>
        </p:spPr>
      </p:pic>
      <p:pic>
        <p:nvPicPr>
          <p:cNvPr id="25" name="Picture 8" descr="http://www.renders-graphiques.fr/image/upload/normal/fleurs-plantes_7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29322" y="3571876"/>
            <a:ext cx="1210463" cy="1285902"/>
          </a:xfrm>
          <a:prstGeom prst="rect">
            <a:avLst/>
          </a:prstGeom>
          <a:noFill/>
        </p:spPr>
      </p:pic>
      <p:pic>
        <p:nvPicPr>
          <p:cNvPr id="28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00496" y="3571876"/>
            <a:ext cx="485843" cy="504056"/>
          </a:xfrm>
          <a:prstGeom prst="rect">
            <a:avLst/>
          </a:prstGeom>
          <a:noFill/>
        </p:spPr>
      </p:pic>
      <p:pic>
        <p:nvPicPr>
          <p:cNvPr id="29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86776" y="3571876"/>
            <a:ext cx="485843" cy="504056"/>
          </a:xfrm>
          <a:prstGeom prst="rect">
            <a:avLst/>
          </a:prstGeom>
          <a:noFill/>
        </p:spPr>
      </p:pic>
      <p:pic>
        <p:nvPicPr>
          <p:cNvPr id="32" name="Picture 6" descr="http://www.playcast.ru/uploads/2014/09/14/9832809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00562" y="3286124"/>
            <a:ext cx="357190" cy="378479"/>
          </a:xfrm>
          <a:prstGeom prst="rect">
            <a:avLst/>
          </a:prstGeom>
          <a:noFill/>
        </p:spPr>
      </p:pic>
      <p:pic>
        <p:nvPicPr>
          <p:cNvPr id="34" name="Picture 10" descr="http://srv3-4.playcast.ru/uploads/2015/08/09/14633763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43042" y="2786058"/>
            <a:ext cx="1143008" cy="1421616"/>
          </a:xfrm>
          <a:prstGeom prst="rect">
            <a:avLst/>
          </a:prstGeom>
          <a:noFill/>
        </p:spPr>
      </p:pic>
      <p:pic>
        <p:nvPicPr>
          <p:cNvPr id="40" name="Picture 10" descr="http://srv3-4.playcast.ru/uploads/2015/08/09/14633763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14612" y="5572140"/>
            <a:ext cx="847732" cy="1054367"/>
          </a:xfrm>
          <a:prstGeom prst="rect">
            <a:avLst/>
          </a:prstGeom>
          <a:noFill/>
        </p:spPr>
      </p:pic>
      <p:pic>
        <p:nvPicPr>
          <p:cNvPr id="41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14810" y="4643446"/>
            <a:ext cx="485843" cy="504056"/>
          </a:xfrm>
          <a:prstGeom prst="rect">
            <a:avLst/>
          </a:prstGeom>
          <a:noFill/>
        </p:spPr>
      </p:pic>
      <p:pic>
        <p:nvPicPr>
          <p:cNvPr id="42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429652" y="5715016"/>
            <a:ext cx="485843" cy="504056"/>
          </a:xfrm>
          <a:prstGeom prst="rect">
            <a:avLst/>
          </a:prstGeom>
          <a:noFill/>
        </p:spPr>
      </p:pic>
      <p:pic>
        <p:nvPicPr>
          <p:cNvPr id="31" name="Picture 6" descr="http://www.playcast.ru/uploads/2014/09/14/9832809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57290" y="3290382"/>
            <a:ext cx="357190" cy="378480"/>
          </a:xfrm>
          <a:prstGeom prst="rect">
            <a:avLst/>
          </a:prstGeom>
          <a:noFill/>
        </p:spPr>
      </p:pic>
      <p:pic>
        <p:nvPicPr>
          <p:cNvPr id="33" name="Picture 6" descr="98234574_8_3 Блог Ольги Плошкиной Путь к Успеху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7224" y="1857364"/>
            <a:ext cx="53556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0" descr="http://srv3-4.playcast.ru/uploads/2015/08/09/14633763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2786058"/>
            <a:ext cx="928694" cy="1155063"/>
          </a:xfrm>
          <a:prstGeom prst="rect">
            <a:avLst/>
          </a:prstGeom>
          <a:noFill/>
        </p:spPr>
      </p:pic>
      <p:pic>
        <p:nvPicPr>
          <p:cNvPr id="8198" name="Picture 6" descr="Анимашки Бабочки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5786" y="3000372"/>
            <a:ext cx="722571" cy="788275"/>
          </a:xfrm>
          <a:prstGeom prst="rect">
            <a:avLst/>
          </a:prstGeom>
          <a:noFill/>
        </p:spPr>
      </p:pic>
      <p:pic>
        <p:nvPicPr>
          <p:cNvPr id="1030" name="Picture 6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</a:blip>
          <a:srcRect r="22237"/>
          <a:stretch>
            <a:fillRect/>
          </a:stretch>
        </p:blipFill>
        <p:spPr bwMode="auto">
          <a:xfrm>
            <a:off x="5500662" y="1142984"/>
            <a:ext cx="3643338" cy="2590807"/>
          </a:xfrm>
          <a:prstGeom prst="rect">
            <a:avLst/>
          </a:prstGeom>
          <a:noFill/>
        </p:spPr>
      </p:pic>
      <p:pic>
        <p:nvPicPr>
          <p:cNvPr id="43" name="Picture 6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</a:blip>
          <a:srcRect r="22237"/>
          <a:stretch>
            <a:fillRect/>
          </a:stretch>
        </p:blipFill>
        <p:spPr bwMode="auto">
          <a:xfrm>
            <a:off x="2428860" y="1214422"/>
            <a:ext cx="3643338" cy="2590807"/>
          </a:xfrm>
          <a:prstGeom prst="rect">
            <a:avLst/>
          </a:prstGeom>
          <a:noFill/>
        </p:spPr>
      </p:pic>
      <p:pic>
        <p:nvPicPr>
          <p:cNvPr id="1032" name="Picture 8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000364" y="1071546"/>
            <a:ext cx="4762500" cy="2552700"/>
          </a:xfrm>
          <a:prstGeom prst="rect">
            <a:avLst/>
          </a:prstGeom>
          <a:noFill/>
        </p:spPr>
      </p:pic>
      <p:pic>
        <p:nvPicPr>
          <p:cNvPr id="44" name="Picture 6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</a:blip>
          <a:srcRect l="19822" r="22237"/>
          <a:stretch>
            <a:fillRect/>
          </a:stretch>
        </p:blipFill>
        <p:spPr bwMode="auto">
          <a:xfrm>
            <a:off x="0" y="1285860"/>
            <a:ext cx="2714612" cy="2590807"/>
          </a:xfrm>
          <a:prstGeom prst="rect">
            <a:avLst/>
          </a:prstGeom>
          <a:noFill/>
        </p:spPr>
      </p:pic>
      <p:pic>
        <p:nvPicPr>
          <p:cNvPr id="1028" name="Picture 4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285852" y="428604"/>
            <a:ext cx="2540987" cy="3357562"/>
          </a:xfrm>
          <a:prstGeom prst="rect">
            <a:avLst/>
          </a:prstGeom>
          <a:noFill/>
        </p:spPr>
      </p:pic>
      <p:pic>
        <p:nvPicPr>
          <p:cNvPr id="1034" name="Picture 10" descr="Картинки по запросу солнышко анимация"/>
          <p:cNvPicPr>
            <a:picLocks noChangeAspect="1" noChangeArrowheads="1" noCrop="1"/>
          </p:cNvPicPr>
          <p:nvPr/>
        </p:nvPicPr>
        <p:blipFill>
          <a:blip r:embed="rId19">
            <a:clrChange>
              <a:clrFrom>
                <a:srgbClr val="FDFFFC"/>
              </a:clrFrom>
              <a:clrTo>
                <a:srgbClr val="FDFF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768" y="0"/>
            <a:ext cx="2000232" cy="2000233"/>
          </a:xfrm>
          <a:prstGeom prst="rect">
            <a:avLst/>
          </a:prstGeom>
          <a:noFill/>
        </p:spPr>
      </p:pic>
      <p:pic>
        <p:nvPicPr>
          <p:cNvPr id="36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358082" y="3714752"/>
            <a:ext cx="449278" cy="466120"/>
          </a:xfrm>
          <a:prstGeom prst="rect">
            <a:avLst/>
          </a:prstGeom>
          <a:noFill/>
        </p:spPr>
      </p:pic>
      <p:pic>
        <p:nvPicPr>
          <p:cNvPr id="26" name="Picture 2" descr="http://www.playcast.ru/uploads/2015/08/20/14755063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flipV="1">
            <a:off x="4714876" y="3357562"/>
            <a:ext cx="2202082" cy="1057021"/>
          </a:xfrm>
          <a:prstGeom prst="rect">
            <a:avLst/>
          </a:prstGeom>
          <a:noFill/>
        </p:spPr>
      </p:pic>
      <p:pic>
        <p:nvPicPr>
          <p:cNvPr id="45" name="Picture 10" descr="Анимашки Бабочки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28596" y="2571744"/>
            <a:ext cx="1428750" cy="1428750"/>
          </a:xfrm>
          <a:prstGeom prst="rect">
            <a:avLst/>
          </a:prstGeom>
          <a:noFill/>
        </p:spPr>
      </p:pic>
      <p:pic>
        <p:nvPicPr>
          <p:cNvPr id="8202" name="Picture 10" descr="Анимашки Бабочки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57224" y="3357562"/>
            <a:ext cx="1428750" cy="1428750"/>
          </a:xfrm>
          <a:prstGeom prst="rect">
            <a:avLst/>
          </a:prstGeom>
          <a:noFill/>
        </p:spPr>
      </p:pic>
      <p:pic>
        <p:nvPicPr>
          <p:cNvPr id="35" name="Picture 10" descr="http://srv3-4.playcast.ru/uploads/2015/08/09/14633763.png"/>
          <p:cNvPicPr>
            <a:picLocks noChangeAspect="1" noChangeArrowheads="1"/>
          </p:cNvPicPr>
          <p:nvPr/>
        </p:nvPicPr>
        <p:blipFill>
          <a:blip r:embed="rId23" cstate="print"/>
          <a:srcRect t="30317"/>
          <a:stretch>
            <a:fillRect/>
          </a:stretch>
        </p:blipFill>
        <p:spPr bwMode="auto">
          <a:xfrm>
            <a:off x="4214809" y="5643578"/>
            <a:ext cx="1680489" cy="1456442"/>
          </a:xfrm>
          <a:prstGeom prst="rect">
            <a:avLst/>
          </a:prstGeom>
          <a:noFill/>
        </p:spPr>
      </p:pic>
      <p:pic>
        <p:nvPicPr>
          <p:cNvPr id="46" name="Picture 12" descr="Похожее изображение"/>
          <p:cNvPicPr>
            <a:picLocks noChangeAspect="1" noChangeArrowheads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-12777" t="51563" r="29728"/>
          <a:stretch>
            <a:fillRect/>
          </a:stretch>
        </p:blipFill>
        <p:spPr bwMode="auto">
          <a:xfrm>
            <a:off x="4500562" y="6119817"/>
            <a:ext cx="4643438" cy="738183"/>
          </a:xfrm>
          <a:prstGeom prst="rect">
            <a:avLst/>
          </a:prstGeom>
          <a:noFill/>
        </p:spPr>
      </p:pic>
      <p:pic>
        <p:nvPicPr>
          <p:cNvPr id="1036" name="Picture 12" descr="Похожее изображение"/>
          <p:cNvPicPr>
            <a:picLocks noChangeAspect="1" noChangeArrowheads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1563" r="9284"/>
          <a:stretch>
            <a:fillRect/>
          </a:stretch>
        </p:blipFill>
        <p:spPr bwMode="auto">
          <a:xfrm>
            <a:off x="0" y="6119817"/>
            <a:ext cx="5072066" cy="738183"/>
          </a:xfrm>
          <a:prstGeom prst="rect">
            <a:avLst/>
          </a:prstGeom>
          <a:noFill/>
        </p:spPr>
      </p:pic>
      <p:pic>
        <p:nvPicPr>
          <p:cNvPr id="1041" name="Picture 17" descr="Похожее изображение"/>
          <p:cNvPicPr>
            <a:picLocks noChangeAspect="1" noChangeArrowheads="1"/>
          </p:cNvPicPr>
          <p:nvPr/>
        </p:nvPicPr>
        <p:blipFill>
          <a:blip r:embed="rId25"/>
          <a:srcRect l="12000" r="12999"/>
          <a:stretch>
            <a:fillRect/>
          </a:stretch>
        </p:blipFill>
        <p:spPr bwMode="auto">
          <a:xfrm>
            <a:off x="714348" y="1714488"/>
            <a:ext cx="3571900" cy="4762500"/>
          </a:xfrm>
          <a:prstGeom prst="rect">
            <a:avLst/>
          </a:prstGeom>
          <a:noFill/>
        </p:spPr>
      </p:pic>
      <p:sp>
        <p:nvSpPr>
          <p:cNvPr id="37" name="Управляющая кнопка: назад 36">
            <a:hlinkClick r:id="" action="ppaction://hlinkshowjump?jump=nextslide" highlightClick="1">
              <a:snd r:embed="rId26" name="click.wav"/>
            </a:hlinkClick>
          </p:cNvPr>
          <p:cNvSpPr/>
          <p:nvPr/>
        </p:nvSpPr>
        <p:spPr>
          <a:xfrm flipH="1">
            <a:off x="8143899" y="5143512"/>
            <a:ext cx="785818" cy="288602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7" descr="11"/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 rot="18350698" flipH="1">
            <a:off x="5953357" y="786036"/>
            <a:ext cx="10017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85185E-6 L 0.18959 0.0157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00" y="800"/>
                                    </p:animMotion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ачал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66667E-6 -2.28492E-6 L 1.24236 0.14015 " pathEditMode="relative" rAng="0" ptsTypes="AA">
                                      <p:cBhvr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00" y="70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5717E-6 L -0.74861 0.09944 " pathEditMode="relative" rAng="0" ptsTypes="AA">
                                      <p:cBhvr>
                                        <p:cTn id="10" dur="8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400" y="50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repeatCount="indefinite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143868" y="0"/>
            <a:ext cx="1000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358214" y="1643050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 flipH="1">
            <a:off x="8215338" y="2643182"/>
            <a:ext cx="773227" cy="360040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D:\Пользователь\Desktop\Рисунок2.pn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57158" y="1071546"/>
            <a:ext cx="5572164" cy="5572164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</p:pic>
      <p:sp>
        <p:nvSpPr>
          <p:cNvPr id="12" name="Freeform 39"/>
          <p:cNvSpPr>
            <a:spLocks/>
          </p:cNvSpPr>
          <p:nvPr/>
        </p:nvSpPr>
        <p:spPr bwMode="auto">
          <a:xfrm>
            <a:off x="357158" y="4378675"/>
            <a:ext cx="1849607" cy="2257873"/>
          </a:xfrm>
          <a:custGeom>
            <a:avLst/>
            <a:gdLst>
              <a:gd name="T0" fmla="*/ 0 w 694"/>
              <a:gd name="T1" fmla="*/ 839 h 839"/>
              <a:gd name="T2" fmla="*/ 0 w 694"/>
              <a:gd name="T3" fmla="*/ 152 h 839"/>
              <a:gd name="T4" fmla="*/ 286 w 694"/>
              <a:gd name="T5" fmla="*/ 152 h 839"/>
              <a:gd name="T6" fmla="*/ 261 w 694"/>
              <a:gd name="T7" fmla="*/ 69 h 839"/>
              <a:gd name="T8" fmla="*/ 347 w 694"/>
              <a:gd name="T9" fmla="*/ 0 h 839"/>
              <a:gd name="T10" fmla="*/ 429 w 694"/>
              <a:gd name="T11" fmla="*/ 65 h 839"/>
              <a:gd name="T12" fmla="*/ 398 w 694"/>
              <a:gd name="T13" fmla="*/ 152 h 839"/>
              <a:gd name="T14" fmla="*/ 694 w 694"/>
              <a:gd name="T15" fmla="*/ 153 h 839"/>
              <a:gd name="T16" fmla="*/ 692 w 694"/>
              <a:gd name="T17" fmla="*/ 443 h 839"/>
              <a:gd name="T18" fmla="*/ 607 w 694"/>
              <a:gd name="T19" fmla="*/ 415 h 839"/>
              <a:gd name="T20" fmla="*/ 542 w 694"/>
              <a:gd name="T21" fmla="*/ 494 h 839"/>
              <a:gd name="T22" fmla="*/ 608 w 694"/>
              <a:gd name="T23" fmla="*/ 579 h 839"/>
              <a:gd name="T24" fmla="*/ 692 w 694"/>
              <a:gd name="T25" fmla="*/ 551 h 839"/>
              <a:gd name="T26" fmla="*/ 692 w 694"/>
              <a:gd name="T27" fmla="*/ 839 h 839"/>
              <a:gd name="T28" fmla="*/ 0 w 694"/>
              <a:gd name="T29" fmla="*/ 839 h 83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94"/>
              <a:gd name="T46" fmla="*/ 0 h 839"/>
              <a:gd name="T47" fmla="*/ 694 w 694"/>
              <a:gd name="T48" fmla="*/ 839 h 83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94" h="839">
                <a:moveTo>
                  <a:pt x="0" y="839"/>
                </a:moveTo>
                <a:cubicBezTo>
                  <a:pt x="0" y="839"/>
                  <a:pt x="1" y="282"/>
                  <a:pt x="0" y="152"/>
                </a:cubicBezTo>
                <a:cubicBezTo>
                  <a:pt x="0" y="152"/>
                  <a:pt x="237" y="152"/>
                  <a:pt x="286" y="152"/>
                </a:cubicBezTo>
                <a:cubicBezTo>
                  <a:pt x="321" y="120"/>
                  <a:pt x="264" y="111"/>
                  <a:pt x="261" y="69"/>
                </a:cubicBezTo>
                <a:cubicBezTo>
                  <a:pt x="258" y="27"/>
                  <a:pt x="296" y="0"/>
                  <a:pt x="347" y="0"/>
                </a:cubicBezTo>
                <a:cubicBezTo>
                  <a:pt x="398" y="0"/>
                  <a:pt x="429" y="22"/>
                  <a:pt x="429" y="65"/>
                </a:cubicBezTo>
                <a:cubicBezTo>
                  <a:pt x="429" y="108"/>
                  <a:pt x="376" y="110"/>
                  <a:pt x="398" y="152"/>
                </a:cubicBezTo>
                <a:cubicBezTo>
                  <a:pt x="541" y="152"/>
                  <a:pt x="635" y="153"/>
                  <a:pt x="694" y="153"/>
                </a:cubicBezTo>
                <a:cubicBezTo>
                  <a:pt x="691" y="221"/>
                  <a:pt x="694" y="403"/>
                  <a:pt x="692" y="443"/>
                </a:cubicBezTo>
                <a:cubicBezTo>
                  <a:pt x="653" y="473"/>
                  <a:pt x="642" y="415"/>
                  <a:pt x="607" y="415"/>
                </a:cubicBezTo>
                <a:cubicBezTo>
                  <a:pt x="572" y="415"/>
                  <a:pt x="541" y="432"/>
                  <a:pt x="542" y="494"/>
                </a:cubicBezTo>
                <a:cubicBezTo>
                  <a:pt x="543" y="556"/>
                  <a:pt x="569" y="579"/>
                  <a:pt x="608" y="579"/>
                </a:cubicBezTo>
                <a:cubicBezTo>
                  <a:pt x="647" y="579"/>
                  <a:pt x="650" y="518"/>
                  <a:pt x="692" y="551"/>
                </a:cubicBezTo>
                <a:cubicBezTo>
                  <a:pt x="692" y="695"/>
                  <a:pt x="692" y="839"/>
                  <a:pt x="692" y="839"/>
                </a:cubicBezTo>
                <a:lnTo>
                  <a:pt x="0" y="839"/>
                </a:lnTo>
                <a:close/>
              </a:path>
            </a:pathLst>
          </a:cu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3" name="Freeform 40"/>
          <p:cNvSpPr>
            <a:spLocks/>
          </p:cNvSpPr>
          <p:nvPr/>
        </p:nvSpPr>
        <p:spPr bwMode="auto">
          <a:xfrm>
            <a:off x="1806315" y="4783337"/>
            <a:ext cx="2260830" cy="1860373"/>
          </a:xfrm>
          <a:custGeom>
            <a:avLst/>
            <a:gdLst>
              <a:gd name="T0" fmla="*/ 839 w 839"/>
              <a:gd name="T1" fmla="*/ 689 h 689"/>
              <a:gd name="T2" fmla="*/ 150 w 839"/>
              <a:gd name="T3" fmla="*/ 687 h 689"/>
              <a:gd name="T4" fmla="*/ 152 w 839"/>
              <a:gd name="T5" fmla="*/ 405 h 689"/>
              <a:gd name="T6" fmla="*/ 67 w 839"/>
              <a:gd name="T7" fmla="*/ 431 h 689"/>
              <a:gd name="T8" fmla="*/ 0 w 839"/>
              <a:gd name="T9" fmla="*/ 344 h 689"/>
              <a:gd name="T10" fmla="*/ 65 w 839"/>
              <a:gd name="T11" fmla="*/ 262 h 689"/>
              <a:gd name="T12" fmla="*/ 152 w 839"/>
              <a:gd name="T13" fmla="*/ 293 h 689"/>
              <a:gd name="T14" fmla="*/ 151 w 839"/>
              <a:gd name="T15" fmla="*/ 3 h 689"/>
              <a:gd name="T16" fmla="*/ 442 w 839"/>
              <a:gd name="T17" fmla="*/ 2 h 689"/>
              <a:gd name="T18" fmla="*/ 415 w 839"/>
              <a:gd name="T19" fmla="*/ 81 h 689"/>
              <a:gd name="T20" fmla="*/ 494 w 839"/>
              <a:gd name="T21" fmla="*/ 151 h 689"/>
              <a:gd name="T22" fmla="*/ 579 w 839"/>
              <a:gd name="T23" fmla="*/ 85 h 689"/>
              <a:gd name="T24" fmla="*/ 556 w 839"/>
              <a:gd name="T25" fmla="*/ 0 h 689"/>
              <a:gd name="T26" fmla="*/ 839 w 839"/>
              <a:gd name="T27" fmla="*/ 2 h 689"/>
              <a:gd name="T28" fmla="*/ 839 w 839"/>
              <a:gd name="T29" fmla="*/ 293 h 689"/>
              <a:gd name="T30" fmla="*/ 765 w 839"/>
              <a:gd name="T31" fmla="*/ 263 h 689"/>
              <a:gd name="T32" fmla="*/ 687 w 839"/>
              <a:gd name="T33" fmla="*/ 351 h 689"/>
              <a:gd name="T34" fmla="*/ 763 w 839"/>
              <a:gd name="T35" fmla="*/ 433 h 689"/>
              <a:gd name="T36" fmla="*/ 839 w 839"/>
              <a:gd name="T37" fmla="*/ 401 h 689"/>
              <a:gd name="T38" fmla="*/ 839 w 839"/>
              <a:gd name="T39" fmla="*/ 689 h 689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39"/>
              <a:gd name="T61" fmla="*/ 0 h 689"/>
              <a:gd name="T62" fmla="*/ 839 w 839"/>
              <a:gd name="T63" fmla="*/ 689 h 689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39" h="689">
                <a:moveTo>
                  <a:pt x="839" y="689"/>
                </a:moveTo>
                <a:cubicBezTo>
                  <a:pt x="711" y="689"/>
                  <a:pt x="280" y="686"/>
                  <a:pt x="150" y="687"/>
                </a:cubicBezTo>
                <a:cubicBezTo>
                  <a:pt x="150" y="687"/>
                  <a:pt x="152" y="454"/>
                  <a:pt x="152" y="405"/>
                </a:cubicBezTo>
                <a:cubicBezTo>
                  <a:pt x="120" y="370"/>
                  <a:pt x="111" y="428"/>
                  <a:pt x="67" y="431"/>
                </a:cubicBezTo>
                <a:cubicBezTo>
                  <a:pt x="23" y="434"/>
                  <a:pt x="0" y="395"/>
                  <a:pt x="0" y="344"/>
                </a:cubicBezTo>
                <a:cubicBezTo>
                  <a:pt x="0" y="293"/>
                  <a:pt x="22" y="262"/>
                  <a:pt x="65" y="262"/>
                </a:cubicBezTo>
                <a:cubicBezTo>
                  <a:pt x="108" y="262"/>
                  <a:pt x="110" y="315"/>
                  <a:pt x="152" y="293"/>
                </a:cubicBezTo>
                <a:cubicBezTo>
                  <a:pt x="152" y="152"/>
                  <a:pt x="151" y="62"/>
                  <a:pt x="151" y="3"/>
                </a:cubicBezTo>
                <a:cubicBezTo>
                  <a:pt x="215" y="1"/>
                  <a:pt x="400" y="2"/>
                  <a:pt x="442" y="2"/>
                </a:cubicBezTo>
                <a:cubicBezTo>
                  <a:pt x="480" y="40"/>
                  <a:pt x="415" y="46"/>
                  <a:pt x="415" y="81"/>
                </a:cubicBezTo>
                <a:cubicBezTo>
                  <a:pt x="415" y="116"/>
                  <a:pt x="432" y="152"/>
                  <a:pt x="494" y="151"/>
                </a:cubicBezTo>
                <a:cubicBezTo>
                  <a:pt x="556" y="150"/>
                  <a:pt x="579" y="124"/>
                  <a:pt x="579" y="85"/>
                </a:cubicBezTo>
                <a:cubicBezTo>
                  <a:pt x="579" y="46"/>
                  <a:pt x="523" y="42"/>
                  <a:pt x="556" y="0"/>
                </a:cubicBezTo>
                <a:cubicBezTo>
                  <a:pt x="700" y="0"/>
                  <a:pt x="839" y="2"/>
                  <a:pt x="839" y="2"/>
                </a:cubicBezTo>
                <a:cubicBezTo>
                  <a:pt x="837" y="80"/>
                  <a:pt x="839" y="161"/>
                  <a:pt x="839" y="293"/>
                </a:cubicBezTo>
                <a:cubicBezTo>
                  <a:pt x="809" y="333"/>
                  <a:pt x="811" y="263"/>
                  <a:pt x="765" y="263"/>
                </a:cubicBezTo>
                <a:cubicBezTo>
                  <a:pt x="719" y="263"/>
                  <a:pt x="689" y="291"/>
                  <a:pt x="687" y="351"/>
                </a:cubicBezTo>
                <a:cubicBezTo>
                  <a:pt x="685" y="411"/>
                  <a:pt x="725" y="435"/>
                  <a:pt x="763" y="433"/>
                </a:cubicBezTo>
                <a:cubicBezTo>
                  <a:pt x="801" y="431"/>
                  <a:pt x="807" y="369"/>
                  <a:pt x="839" y="401"/>
                </a:cubicBezTo>
                <a:cubicBezTo>
                  <a:pt x="839" y="445"/>
                  <a:pt x="839" y="636"/>
                  <a:pt x="839" y="689"/>
                </a:cubicBezTo>
                <a:close/>
              </a:path>
            </a:pathLst>
          </a:cu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4" name="Freeform 41"/>
          <p:cNvSpPr>
            <a:spLocks/>
          </p:cNvSpPr>
          <p:nvPr/>
        </p:nvSpPr>
        <p:spPr bwMode="auto">
          <a:xfrm>
            <a:off x="3655922" y="4779756"/>
            <a:ext cx="2273400" cy="1856792"/>
          </a:xfrm>
          <a:custGeom>
            <a:avLst/>
            <a:gdLst>
              <a:gd name="T0" fmla="*/ 842 w 842"/>
              <a:gd name="T1" fmla="*/ 690 h 690"/>
              <a:gd name="T2" fmla="*/ 155 w 842"/>
              <a:gd name="T3" fmla="*/ 690 h 690"/>
              <a:gd name="T4" fmla="*/ 155 w 842"/>
              <a:gd name="T5" fmla="*/ 406 h 690"/>
              <a:gd name="T6" fmla="*/ 70 w 842"/>
              <a:gd name="T7" fmla="*/ 434 h 690"/>
              <a:gd name="T8" fmla="*/ 3 w 842"/>
              <a:gd name="T9" fmla="*/ 345 h 690"/>
              <a:gd name="T10" fmla="*/ 68 w 842"/>
              <a:gd name="T11" fmla="*/ 263 h 690"/>
              <a:gd name="T12" fmla="*/ 155 w 842"/>
              <a:gd name="T13" fmla="*/ 294 h 690"/>
              <a:gd name="T14" fmla="*/ 154 w 842"/>
              <a:gd name="T15" fmla="*/ 2 h 690"/>
              <a:gd name="T16" fmla="*/ 444 w 842"/>
              <a:gd name="T17" fmla="*/ 2 h 690"/>
              <a:gd name="T18" fmla="*/ 418 w 842"/>
              <a:gd name="T19" fmla="*/ 82 h 690"/>
              <a:gd name="T20" fmla="*/ 497 w 842"/>
              <a:gd name="T21" fmla="*/ 152 h 690"/>
              <a:gd name="T22" fmla="*/ 582 w 842"/>
              <a:gd name="T23" fmla="*/ 86 h 690"/>
              <a:gd name="T24" fmla="*/ 554 w 842"/>
              <a:gd name="T25" fmla="*/ 2 h 690"/>
              <a:gd name="T26" fmla="*/ 842 w 842"/>
              <a:gd name="T27" fmla="*/ 2 h 690"/>
              <a:gd name="T28" fmla="*/ 842 w 842"/>
              <a:gd name="T29" fmla="*/ 690 h 69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42"/>
              <a:gd name="T46" fmla="*/ 0 h 690"/>
              <a:gd name="T47" fmla="*/ 842 w 842"/>
              <a:gd name="T48" fmla="*/ 690 h 69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42" h="690">
                <a:moveTo>
                  <a:pt x="842" y="690"/>
                </a:moveTo>
                <a:cubicBezTo>
                  <a:pt x="714" y="690"/>
                  <a:pt x="285" y="689"/>
                  <a:pt x="155" y="690"/>
                </a:cubicBezTo>
                <a:cubicBezTo>
                  <a:pt x="155" y="690"/>
                  <a:pt x="155" y="455"/>
                  <a:pt x="155" y="406"/>
                </a:cubicBezTo>
                <a:cubicBezTo>
                  <a:pt x="120" y="376"/>
                  <a:pt x="126" y="436"/>
                  <a:pt x="70" y="434"/>
                </a:cubicBezTo>
                <a:cubicBezTo>
                  <a:pt x="14" y="432"/>
                  <a:pt x="0" y="394"/>
                  <a:pt x="3" y="345"/>
                </a:cubicBezTo>
                <a:cubicBezTo>
                  <a:pt x="6" y="296"/>
                  <a:pt x="12" y="268"/>
                  <a:pt x="68" y="263"/>
                </a:cubicBezTo>
                <a:cubicBezTo>
                  <a:pt x="124" y="258"/>
                  <a:pt x="122" y="326"/>
                  <a:pt x="155" y="294"/>
                </a:cubicBezTo>
                <a:cubicBezTo>
                  <a:pt x="155" y="153"/>
                  <a:pt x="154" y="61"/>
                  <a:pt x="154" y="2"/>
                </a:cubicBezTo>
                <a:cubicBezTo>
                  <a:pt x="218" y="0"/>
                  <a:pt x="402" y="2"/>
                  <a:pt x="444" y="2"/>
                </a:cubicBezTo>
                <a:cubicBezTo>
                  <a:pt x="482" y="40"/>
                  <a:pt x="418" y="47"/>
                  <a:pt x="418" y="82"/>
                </a:cubicBezTo>
                <a:cubicBezTo>
                  <a:pt x="418" y="117"/>
                  <a:pt x="435" y="153"/>
                  <a:pt x="497" y="152"/>
                </a:cubicBezTo>
                <a:cubicBezTo>
                  <a:pt x="559" y="151"/>
                  <a:pt x="582" y="125"/>
                  <a:pt x="582" y="86"/>
                </a:cubicBezTo>
                <a:cubicBezTo>
                  <a:pt x="582" y="47"/>
                  <a:pt x="521" y="44"/>
                  <a:pt x="554" y="2"/>
                </a:cubicBezTo>
                <a:cubicBezTo>
                  <a:pt x="698" y="2"/>
                  <a:pt x="842" y="2"/>
                  <a:pt x="842" y="2"/>
                </a:cubicBezTo>
                <a:cubicBezTo>
                  <a:pt x="840" y="130"/>
                  <a:pt x="842" y="548"/>
                  <a:pt x="842" y="690"/>
                </a:cubicBezTo>
                <a:close/>
              </a:path>
            </a:pathLst>
          </a:cu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5" name="Freeform 43"/>
          <p:cNvSpPr>
            <a:spLocks/>
          </p:cNvSpPr>
          <p:nvPr/>
        </p:nvSpPr>
        <p:spPr bwMode="auto">
          <a:xfrm rot="10800000">
            <a:off x="3661310" y="2924756"/>
            <a:ext cx="2268012" cy="2265035"/>
          </a:xfrm>
          <a:custGeom>
            <a:avLst/>
            <a:gdLst>
              <a:gd name="T0" fmla="*/ 0 w 840"/>
              <a:gd name="T1" fmla="*/ 150 h 840"/>
              <a:gd name="T2" fmla="*/ 281 w 840"/>
              <a:gd name="T3" fmla="*/ 149 h 840"/>
              <a:gd name="T4" fmla="*/ 263 w 840"/>
              <a:gd name="T5" fmla="*/ 71 h 840"/>
              <a:gd name="T6" fmla="*/ 342 w 840"/>
              <a:gd name="T7" fmla="*/ 0 h 840"/>
              <a:gd name="T8" fmla="*/ 425 w 840"/>
              <a:gd name="T9" fmla="*/ 63 h 840"/>
              <a:gd name="T10" fmla="*/ 401 w 840"/>
              <a:gd name="T11" fmla="*/ 151 h 840"/>
              <a:gd name="T12" fmla="*/ 688 w 840"/>
              <a:gd name="T13" fmla="*/ 150 h 840"/>
              <a:gd name="T14" fmla="*/ 688 w 840"/>
              <a:gd name="T15" fmla="*/ 434 h 840"/>
              <a:gd name="T16" fmla="*/ 773 w 840"/>
              <a:gd name="T17" fmla="*/ 408 h 840"/>
              <a:gd name="T18" fmla="*/ 840 w 840"/>
              <a:gd name="T19" fmla="*/ 495 h 840"/>
              <a:gd name="T20" fmla="*/ 775 w 840"/>
              <a:gd name="T21" fmla="*/ 577 h 840"/>
              <a:gd name="T22" fmla="*/ 688 w 840"/>
              <a:gd name="T23" fmla="*/ 546 h 840"/>
              <a:gd name="T24" fmla="*/ 688 w 840"/>
              <a:gd name="T25" fmla="*/ 840 h 840"/>
              <a:gd name="T26" fmla="*/ 400 w 840"/>
              <a:gd name="T27" fmla="*/ 840 h 840"/>
              <a:gd name="T28" fmla="*/ 425 w 840"/>
              <a:gd name="T29" fmla="*/ 758 h 840"/>
              <a:gd name="T30" fmla="*/ 346 w 840"/>
              <a:gd name="T31" fmla="*/ 688 h 840"/>
              <a:gd name="T32" fmla="*/ 270 w 840"/>
              <a:gd name="T33" fmla="*/ 750 h 840"/>
              <a:gd name="T34" fmla="*/ 289 w 840"/>
              <a:gd name="T35" fmla="*/ 838 h 840"/>
              <a:gd name="T36" fmla="*/ 1 w 840"/>
              <a:gd name="T37" fmla="*/ 838 h 840"/>
              <a:gd name="T38" fmla="*/ 0 w 840"/>
              <a:gd name="T39" fmla="*/ 15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0" y="150"/>
                </a:moveTo>
                <a:cubicBezTo>
                  <a:pt x="77" y="150"/>
                  <a:pt x="167" y="149"/>
                  <a:pt x="281" y="149"/>
                </a:cubicBezTo>
                <a:cubicBezTo>
                  <a:pt x="333" y="127"/>
                  <a:pt x="267" y="127"/>
                  <a:pt x="263" y="71"/>
                </a:cubicBezTo>
                <a:cubicBezTo>
                  <a:pt x="259" y="15"/>
                  <a:pt x="290" y="0"/>
                  <a:pt x="342" y="0"/>
                </a:cubicBezTo>
                <a:cubicBezTo>
                  <a:pt x="394" y="0"/>
                  <a:pt x="423" y="5"/>
                  <a:pt x="425" y="63"/>
                </a:cubicBezTo>
                <a:cubicBezTo>
                  <a:pt x="427" y="121"/>
                  <a:pt x="371" y="115"/>
                  <a:pt x="401" y="151"/>
                </a:cubicBezTo>
                <a:cubicBezTo>
                  <a:pt x="441" y="151"/>
                  <a:pt x="598" y="152"/>
                  <a:pt x="688" y="150"/>
                </a:cubicBezTo>
                <a:cubicBezTo>
                  <a:pt x="688" y="150"/>
                  <a:pt x="688" y="385"/>
                  <a:pt x="688" y="434"/>
                </a:cubicBezTo>
                <a:cubicBezTo>
                  <a:pt x="720" y="469"/>
                  <a:pt x="729" y="411"/>
                  <a:pt x="773" y="408"/>
                </a:cubicBezTo>
                <a:cubicBezTo>
                  <a:pt x="817" y="405"/>
                  <a:pt x="840" y="444"/>
                  <a:pt x="840" y="495"/>
                </a:cubicBezTo>
                <a:cubicBezTo>
                  <a:pt x="840" y="546"/>
                  <a:pt x="818" y="577"/>
                  <a:pt x="775" y="577"/>
                </a:cubicBezTo>
                <a:cubicBezTo>
                  <a:pt x="732" y="577"/>
                  <a:pt x="730" y="524"/>
                  <a:pt x="688" y="546"/>
                </a:cubicBezTo>
                <a:cubicBezTo>
                  <a:pt x="688" y="687"/>
                  <a:pt x="688" y="781"/>
                  <a:pt x="688" y="840"/>
                </a:cubicBezTo>
                <a:cubicBezTo>
                  <a:pt x="622" y="840"/>
                  <a:pt x="442" y="840"/>
                  <a:pt x="400" y="840"/>
                </a:cubicBezTo>
                <a:cubicBezTo>
                  <a:pt x="362" y="802"/>
                  <a:pt x="425" y="793"/>
                  <a:pt x="425" y="758"/>
                </a:cubicBezTo>
                <a:cubicBezTo>
                  <a:pt x="425" y="723"/>
                  <a:pt x="408" y="687"/>
                  <a:pt x="346" y="688"/>
                </a:cubicBezTo>
                <a:cubicBezTo>
                  <a:pt x="284" y="689"/>
                  <a:pt x="272" y="716"/>
                  <a:pt x="270" y="750"/>
                </a:cubicBezTo>
                <a:cubicBezTo>
                  <a:pt x="268" y="784"/>
                  <a:pt x="344" y="814"/>
                  <a:pt x="289" y="838"/>
                </a:cubicBezTo>
                <a:cubicBezTo>
                  <a:pt x="145" y="838"/>
                  <a:pt x="1" y="838"/>
                  <a:pt x="1" y="838"/>
                </a:cubicBezTo>
                <a:cubicBezTo>
                  <a:pt x="2" y="724"/>
                  <a:pt x="1" y="286"/>
                  <a:pt x="0" y="150"/>
                </a:cubicBezTo>
                <a:close/>
              </a:path>
            </a:pathLst>
          </a:cu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6" name="Freeform 2"/>
          <p:cNvSpPr>
            <a:spLocks/>
          </p:cNvSpPr>
          <p:nvPr/>
        </p:nvSpPr>
        <p:spPr bwMode="auto">
          <a:xfrm>
            <a:off x="357158" y="2500306"/>
            <a:ext cx="2259034" cy="2270406"/>
          </a:xfrm>
          <a:custGeom>
            <a:avLst/>
            <a:gdLst>
              <a:gd name="T0" fmla="*/ 0 w 837"/>
              <a:gd name="T1" fmla="*/ 151 h 842"/>
              <a:gd name="T2" fmla="*/ 278 w 837"/>
              <a:gd name="T3" fmla="*/ 151 h 842"/>
              <a:gd name="T4" fmla="*/ 260 w 837"/>
              <a:gd name="T5" fmla="*/ 73 h 842"/>
              <a:gd name="T6" fmla="*/ 337 w 837"/>
              <a:gd name="T7" fmla="*/ 0 h 842"/>
              <a:gd name="T8" fmla="*/ 424 w 837"/>
              <a:gd name="T9" fmla="*/ 61 h 842"/>
              <a:gd name="T10" fmla="*/ 400 w 837"/>
              <a:gd name="T11" fmla="*/ 151 h 842"/>
              <a:gd name="T12" fmla="*/ 687 w 837"/>
              <a:gd name="T13" fmla="*/ 151 h 842"/>
              <a:gd name="T14" fmla="*/ 685 w 837"/>
              <a:gd name="T15" fmla="*/ 436 h 842"/>
              <a:gd name="T16" fmla="*/ 770 w 837"/>
              <a:gd name="T17" fmla="*/ 410 h 842"/>
              <a:gd name="T18" fmla="*/ 837 w 837"/>
              <a:gd name="T19" fmla="*/ 497 h 842"/>
              <a:gd name="T20" fmla="*/ 772 w 837"/>
              <a:gd name="T21" fmla="*/ 579 h 842"/>
              <a:gd name="T22" fmla="*/ 685 w 837"/>
              <a:gd name="T23" fmla="*/ 548 h 842"/>
              <a:gd name="T24" fmla="*/ 685 w 837"/>
              <a:gd name="T25" fmla="*/ 842 h 842"/>
              <a:gd name="T26" fmla="*/ 397 w 837"/>
              <a:gd name="T27" fmla="*/ 842 h 842"/>
              <a:gd name="T28" fmla="*/ 422 w 837"/>
              <a:gd name="T29" fmla="*/ 760 h 842"/>
              <a:gd name="T30" fmla="*/ 343 w 837"/>
              <a:gd name="T31" fmla="*/ 690 h 842"/>
              <a:gd name="T32" fmla="*/ 267 w 837"/>
              <a:gd name="T33" fmla="*/ 752 h 842"/>
              <a:gd name="T34" fmla="*/ 286 w 837"/>
              <a:gd name="T35" fmla="*/ 840 h 842"/>
              <a:gd name="T36" fmla="*/ 0 w 837"/>
              <a:gd name="T37" fmla="*/ 840 h 842"/>
              <a:gd name="T38" fmla="*/ 0 w 837"/>
              <a:gd name="T39" fmla="*/ 151 h 84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37"/>
              <a:gd name="T61" fmla="*/ 0 h 842"/>
              <a:gd name="T62" fmla="*/ 837 w 837"/>
              <a:gd name="T63" fmla="*/ 842 h 84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37" h="842">
                <a:moveTo>
                  <a:pt x="0" y="151"/>
                </a:moveTo>
                <a:cubicBezTo>
                  <a:pt x="77" y="151"/>
                  <a:pt x="164" y="151"/>
                  <a:pt x="278" y="151"/>
                </a:cubicBezTo>
                <a:cubicBezTo>
                  <a:pt x="330" y="129"/>
                  <a:pt x="264" y="129"/>
                  <a:pt x="260" y="73"/>
                </a:cubicBezTo>
                <a:cubicBezTo>
                  <a:pt x="256" y="17"/>
                  <a:pt x="285" y="0"/>
                  <a:pt x="337" y="0"/>
                </a:cubicBezTo>
                <a:cubicBezTo>
                  <a:pt x="389" y="0"/>
                  <a:pt x="426" y="2"/>
                  <a:pt x="424" y="61"/>
                </a:cubicBezTo>
                <a:cubicBezTo>
                  <a:pt x="422" y="120"/>
                  <a:pt x="370" y="115"/>
                  <a:pt x="400" y="151"/>
                </a:cubicBezTo>
                <a:cubicBezTo>
                  <a:pt x="440" y="151"/>
                  <a:pt x="597" y="153"/>
                  <a:pt x="687" y="151"/>
                </a:cubicBezTo>
                <a:cubicBezTo>
                  <a:pt x="687" y="151"/>
                  <a:pt x="685" y="387"/>
                  <a:pt x="685" y="436"/>
                </a:cubicBezTo>
                <a:cubicBezTo>
                  <a:pt x="717" y="471"/>
                  <a:pt x="726" y="413"/>
                  <a:pt x="770" y="410"/>
                </a:cubicBezTo>
                <a:cubicBezTo>
                  <a:pt x="814" y="407"/>
                  <a:pt x="837" y="446"/>
                  <a:pt x="837" y="497"/>
                </a:cubicBezTo>
                <a:cubicBezTo>
                  <a:pt x="837" y="548"/>
                  <a:pt x="815" y="579"/>
                  <a:pt x="772" y="579"/>
                </a:cubicBezTo>
                <a:cubicBezTo>
                  <a:pt x="729" y="579"/>
                  <a:pt x="727" y="526"/>
                  <a:pt x="685" y="548"/>
                </a:cubicBezTo>
                <a:cubicBezTo>
                  <a:pt x="685" y="689"/>
                  <a:pt x="685" y="783"/>
                  <a:pt x="685" y="842"/>
                </a:cubicBezTo>
                <a:cubicBezTo>
                  <a:pt x="619" y="842"/>
                  <a:pt x="439" y="842"/>
                  <a:pt x="397" y="842"/>
                </a:cubicBezTo>
                <a:cubicBezTo>
                  <a:pt x="359" y="804"/>
                  <a:pt x="422" y="795"/>
                  <a:pt x="422" y="760"/>
                </a:cubicBezTo>
                <a:cubicBezTo>
                  <a:pt x="422" y="725"/>
                  <a:pt x="405" y="689"/>
                  <a:pt x="343" y="690"/>
                </a:cubicBezTo>
                <a:cubicBezTo>
                  <a:pt x="281" y="691"/>
                  <a:pt x="269" y="718"/>
                  <a:pt x="267" y="752"/>
                </a:cubicBezTo>
                <a:cubicBezTo>
                  <a:pt x="265" y="786"/>
                  <a:pt x="341" y="816"/>
                  <a:pt x="286" y="840"/>
                </a:cubicBezTo>
                <a:cubicBezTo>
                  <a:pt x="142" y="840"/>
                  <a:pt x="14" y="839"/>
                  <a:pt x="0" y="840"/>
                </a:cubicBezTo>
                <a:cubicBezTo>
                  <a:pt x="1" y="726"/>
                  <a:pt x="1" y="287"/>
                  <a:pt x="0" y="151"/>
                </a:cubicBezTo>
                <a:close/>
              </a:path>
            </a:pathLst>
          </a:cu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7" name="Freeform 36"/>
          <p:cNvSpPr>
            <a:spLocks/>
          </p:cNvSpPr>
          <p:nvPr/>
        </p:nvSpPr>
        <p:spPr bwMode="auto">
          <a:xfrm>
            <a:off x="2210356" y="2924756"/>
            <a:ext cx="1856790" cy="2265035"/>
          </a:xfrm>
          <a:custGeom>
            <a:avLst/>
            <a:gdLst>
              <a:gd name="T0" fmla="*/ 293 w 689"/>
              <a:gd name="T1" fmla="*/ 0 h 840"/>
              <a:gd name="T2" fmla="*/ 297 w 689"/>
              <a:gd name="T3" fmla="*/ 21 h 840"/>
              <a:gd name="T4" fmla="*/ 285 w 689"/>
              <a:gd name="T5" fmla="*/ 46 h 840"/>
              <a:gd name="T6" fmla="*/ 266 w 689"/>
              <a:gd name="T7" fmla="*/ 73 h 840"/>
              <a:gd name="T8" fmla="*/ 264 w 689"/>
              <a:gd name="T9" fmla="*/ 105 h 840"/>
              <a:gd name="T10" fmla="*/ 276 w 689"/>
              <a:gd name="T11" fmla="*/ 132 h 840"/>
              <a:gd name="T12" fmla="*/ 306 w 689"/>
              <a:gd name="T13" fmla="*/ 147 h 840"/>
              <a:gd name="T14" fmla="*/ 347 w 689"/>
              <a:gd name="T15" fmla="*/ 151 h 840"/>
              <a:gd name="T16" fmla="*/ 384 w 689"/>
              <a:gd name="T17" fmla="*/ 147 h 840"/>
              <a:gd name="T18" fmla="*/ 417 w 689"/>
              <a:gd name="T19" fmla="*/ 130 h 840"/>
              <a:gd name="T20" fmla="*/ 426 w 689"/>
              <a:gd name="T21" fmla="*/ 111 h 840"/>
              <a:gd name="T22" fmla="*/ 432 w 689"/>
              <a:gd name="T23" fmla="*/ 84 h 840"/>
              <a:gd name="T24" fmla="*/ 417 w 689"/>
              <a:gd name="T25" fmla="*/ 55 h 840"/>
              <a:gd name="T26" fmla="*/ 399 w 689"/>
              <a:gd name="T27" fmla="*/ 33 h 840"/>
              <a:gd name="T28" fmla="*/ 393 w 689"/>
              <a:gd name="T29" fmla="*/ 12 h 840"/>
              <a:gd name="T30" fmla="*/ 411 w 689"/>
              <a:gd name="T31" fmla="*/ 0 h 840"/>
              <a:gd name="T32" fmla="*/ 689 w 689"/>
              <a:gd name="T33" fmla="*/ 292 h 840"/>
              <a:gd name="T34" fmla="*/ 665 w 689"/>
              <a:gd name="T35" fmla="*/ 297 h 840"/>
              <a:gd name="T36" fmla="*/ 636 w 689"/>
              <a:gd name="T37" fmla="*/ 274 h 840"/>
              <a:gd name="T38" fmla="*/ 608 w 689"/>
              <a:gd name="T39" fmla="*/ 264 h 840"/>
              <a:gd name="T40" fmla="*/ 584 w 689"/>
              <a:gd name="T41" fmla="*/ 265 h 840"/>
              <a:gd name="T42" fmla="*/ 549 w 689"/>
              <a:gd name="T43" fmla="*/ 288 h 840"/>
              <a:gd name="T44" fmla="*/ 539 w 689"/>
              <a:gd name="T45" fmla="*/ 324 h 840"/>
              <a:gd name="T46" fmla="*/ 539 w 689"/>
              <a:gd name="T47" fmla="*/ 360 h 840"/>
              <a:gd name="T48" fmla="*/ 543 w 689"/>
              <a:gd name="T49" fmla="*/ 384 h 840"/>
              <a:gd name="T50" fmla="*/ 567 w 689"/>
              <a:gd name="T51" fmla="*/ 423 h 840"/>
              <a:gd name="T52" fmla="*/ 606 w 689"/>
              <a:gd name="T53" fmla="*/ 430 h 840"/>
              <a:gd name="T54" fmla="*/ 635 w 689"/>
              <a:gd name="T55" fmla="*/ 418 h 840"/>
              <a:gd name="T56" fmla="*/ 663 w 689"/>
              <a:gd name="T57" fmla="*/ 399 h 840"/>
              <a:gd name="T58" fmla="*/ 689 w 689"/>
              <a:gd name="T59" fmla="*/ 406 h 840"/>
              <a:gd name="T60" fmla="*/ 407 w 689"/>
              <a:gd name="T61" fmla="*/ 688 h 840"/>
              <a:gd name="T62" fmla="*/ 392 w 689"/>
              <a:gd name="T63" fmla="*/ 714 h 840"/>
              <a:gd name="T64" fmla="*/ 411 w 689"/>
              <a:gd name="T65" fmla="*/ 741 h 840"/>
              <a:gd name="T66" fmla="*/ 425 w 689"/>
              <a:gd name="T67" fmla="*/ 759 h 840"/>
              <a:gd name="T68" fmla="*/ 428 w 689"/>
              <a:gd name="T69" fmla="*/ 793 h 840"/>
              <a:gd name="T70" fmla="*/ 408 w 689"/>
              <a:gd name="T71" fmla="*/ 825 h 840"/>
              <a:gd name="T72" fmla="*/ 381 w 689"/>
              <a:gd name="T73" fmla="*/ 835 h 840"/>
              <a:gd name="T74" fmla="*/ 345 w 689"/>
              <a:gd name="T75" fmla="*/ 840 h 840"/>
              <a:gd name="T76" fmla="*/ 314 w 689"/>
              <a:gd name="T77" fmla="*/ 835 h 840"/>
              <a:gd name="T78" fmla="*/ 288 w 689"/>
              <a:gd name="T79" fmla="*/ 822 h 840"/>
              <a:gd name="T80" fmla="*/ 272 w 689"/>
              <a:gd name="T81" fmla="*/ 799 h 840"/>
              <a:gd name="T82" fmla="*/ 267 w 689"/>
              <a:gd name="T83" fmla="*/ 768 h 840"/>
              <a:gd name="T84" fmla="*/ 278 w 689"/>
              <a:gd name="T85" fmla="*/ 742 h 840"/>
              <a:gd name="T86" fmla="*/ 296 w 689"/>
              <a:gd name="T87" fmla="*/ 726 h 840"/>
              <a:gd name="T88" fmla="*/ 302 w 689"/>
              <a:gd name="T89" fmla="*/ 702 h 840"/>
              <a:gd name="T90" fmla="*/ 0 w 689"/>
              <a:gd name="T91" fmla="*/ 688 h 840"/>
              <a:gd name="T92" fmla="*/ 9 w 689"/>
              <a:gd name="T93" fmla="*/ 391 h 840"/>
              <a:gd name="T94" fmla="*/ 35 w 689"/>
              <a:gd name="T95" fmla="*/ 400 h 840"/>
              <a:gd name="T96" fmla="*/ 63 w 689"/>
              <a:gd name="T97" fmla="*/ 424 h 840"/>
              <a:gd name="T98" fmla="*/ 90 w 689"/>
              <a:gd name="T99" fmla="*/ 429 h 840"/>
              <a:gd name="T100" fmla="*/ 111 w 689"/>
              <a:gd name="T101" fmla="*/ 423 h 840"/>
              <a:gd name="T102" fmla="*/ 131 w 689"/>
              <a:gd name="T103" fmla="*/ 409 h 840"/>
              <a:gd name="T104" fmla="*/ 149 w 689"/>
              <a:gd name="T105" fmla="*/ 375 h 840"/>
              <a:gd name="T106" fmla="*/ 150 w 689"/>
              <a:gd name="T107" fmla="*/ 334 h 840"/>
              <a:gd name="T108" fmla="*/ 144 w 689"/>
              <a:gd name="T109" fmla="*/ 303 h 840"/>
              <a:gd name="T110" fmla="*/ 128 w 689"/>
              <a:gd name="T111" fmla="*/ 280 h 840"/>
              <a:gd name="T112" fmla="*/ 98 w 689"/>
              <a:gd name="T113" fmla="*/ 259 h 840"/>
              <a:gd name="T114" fmla="*/ 69 w 689"/>
              <a:gd name="T115" fmla="*/ 264 h 840"/>
              <a:gd name="T116" fmla="*/ 48 w 689"/>
              <a:gd name="T117" fmla="*/ 277 h 840"/>
              <a:gd name="T118" fmla="*/ 27 w 689"/>
              <a:gd name="T119" fmla="*/ 292 h 840"/>
              <a:gd name="T120" fmla="*/ 0 w 689"/>
              <a:gd name="T121" fmla="*/ 285 h 84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89"/>
              <a:gd name="T184" fmla="*/ 0 h 840"/>
              <a:gd name="T185" fmla="*/ 689 w 689"/>
              <a:gd name="T186" fmla="*/ 840 h 8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89" h="840">
                <a:moveTo>
                  <a:pt x="0" y="0"/>
                </a:moveTo>
                <a:lnTo>
                  <a:pt x="293" y="0"/>
                </a:lnTo>
                <a:lnTo>
                  <a:pt x="299" y="10"/>
                </a:lnTo>
                <a:lnTo>
                  <a:pt x="297" y="21"/>
                </a:lnTo>
                <a:lnTo>
                  <a:pt x="293" y="34"/>
                </a:lnTo>
                <a:lnTo>
                  <a:pt x="285" y="46"/>
                </a:lnTo>
                <a:lnTo>
                  <a:pt x="267" y="60"/>
                </a:lnTo>
                <a:lnTo>
                  <a:pt x="266" y="73"/>
                </a:lnTo>
                <a:lnTo>
                  <a:pt x="263" y="93"/>
                </a:lnTo>
                <a:lnTo>
                  <a:pt x="264" y="105"/>
                </a:lnTo>
                <a:lnTo>
                  <a:pt x="267" y="115"/>
                </a:lnTo>
                <a:lnTo>
                  <a:pt x="276" y="132"/>
                </a:lnTo>
                <a:lnTo>
                  <a:pt x="291" y="141"/>
                </a:lnTo>
                <a:lnTo>
                  <a:pt x="306" y="147"/>
                </a:lnTo>
                <a:lnTo>
                  <a:pt x="330" y="153"/>
                </a:lnTo>
                <a:lnTo>
                  <a:pt x="347" y="151"/>
                </a:lnTo>
                <a:lnTo>
                  <a:pt x="366" y="154"/>
                </a:lnTo>
                <a:lnTo>
                  <a:pt x="384" y="147"/>
                </a:lnTo>
                <a:lnTo>
                  <a:pt x="398" y="139"/>
                </a:lnTo>
                <a:lnTo>
                  <a:pt x="417" y="130"/>
                </a:lnTo>
                <a:lnTo>
                  <a:pt x="422" y="120"/>
                </a:lnTo>
                <a:lnTo>
                  <a:pt x="426" y="111"/>
                </a:lnTo>
                <a:lnTo>
                  <a:pt x="431" y="99"/>
                </a:lnTo>
                <a:lnTo>
                  <a:pt x="432" y="84"/>
                </a:lnTo>
                <a:lnTo>
                  <a:pt x="426" y="69"/>
                </a:lnTo>
                <a:lnTo>
                  <a:pt x="417" y="55"/>
                </a:lnTo>
                <a:lnTo>
                  <a:pt x="404" y="42"/>
                </a:lnTo>
                <a:lnTo>
                  <a:pt x="399" y="33"/>
                </a:lnTo>
                <a:lnTo>
                  <a:pt x="393" y="24"/>
                </a:lnTo>
                <a:lnTo>
                  <a:pt x="393" y="12"/>
                </a:lnTo>
                <a:lnTo>
                  <a:pt x="399" y="3"/>
                </a:lnTo>
                <a:lnTo>
                  <a:pt x="411" y="0"/>
                </a:lnTo>
                <a:lnTo>
                  <a:pt x="689" y="0"/>
                </a:lnTo>
                <a:lnTo>
                  <a:pt x="689" y="292"/>
                </a:lnTo>
                <a:lnTo>
                  <a:pt x="680" y="298"/>
                </a:lnTo>
                <a:lnTo>
                  <a:pt x="665" y="297"/>
                </a:lnTo>
                <a:lnTo>
                  <a:pt x="651" y="292"/>
                </a:lnTo>
                <a:lnTo>
                  <a:pt x="636" y="274"/>
                </a:lnTo>
                <a:lnTo>
                  <a:pt x="621" y="268"/>
                </a:lnTo>
                <a:lnTo>
                  <a:pt x="608" y="264"/>
                </a:lnTo>
                <a:lnTo>
                  <a:pt x="597" y="264"/>
                </a:lnTo>
                <a:lnTo>
                  <a:pt x="584" y="265"/>
                </a:lnTo>
                <a:lnTo>
                  <a:pt x="563" y="276"/>
                </a:lnTo>
                <a:lnTo>
                  <a:pt x="549" y="288"/>
                </a:lnTo>
                <a:lnTo>
                  <a:pt x="542" y="306"/>
                </a:lnTo>
                <a:lnTo>
                  <a:pt x="539" y="324"/>
                </a:lnTo>
                <a:lnTo>
                  <a:pt x="539" y="346"/>
                </a:lnTo>
                <a:lnTo>
                  <a:pt x="539" y="360"/>
                </a:lnTo>
                <a:lnTo>
                  <a:pt x="540" y="372"/>
                </a:lnTo>
                <a:lnTo>
                  <a:pt x="543" y="384"/>
                </a:lnTo>
                <a:lnTo>
                  <a:pt x="554" y="406"/>
                </a:lnTo>
                <a:lnTo>
                  <a:pt x="567" y="423"/>
                </a:lnTo>
                <a:lnTo>
                  <a:pt x="588" y="430"/>
                </a:lnTo>
                <a:lnTo>
                  <a:pt x="606" y="430"/>
                </a:lnTo>
                <a:lnTo>
                  <a:pt x="627" y="426"/>
                </a:lnTo>
                <a:lnTo>
                  <a:pt x="635" y="418"/>
                </a:lnTo>
                <a:lnTo>
                  <a:pt x="648" y="406"/>
                </a:lnTo>
                <a:lnTo>
                  <a:pt x="663" y="399"/>
                </a:lnTo>
                <a:lnTo>
                  <a:pt x="678" y="397"/>
                </a:lnTo>
                <a:lnTo>
                  <a:pt x="689" y="406"/>
                </a:lnTo>
                <a:lnTo>
                  <a:pt x="689" y="688"/>
                </a:lnTo>
                <a:lnTo>
                  <a:pt x="407" y="688"/>
                </a:lnTo>
                <a:lnTo>
                  <a:pt x="398" y="694"/>
                </a:lnTo>
                <a:lnTo>
                  <a:pt x="392" y="714"/>
                </a:lnTo>
                <a:lnTo>
                  <a:pt x="398" y="729"/>
                </a:lnTo>
                <a:lnTo>
                  <a:pt x="411" y="741"/>
                </a:lnTo>
                <a:lnTo>
                  <a:pt x="417" y="750"/>
                </a:lnTo>
                <a:lnTo>
                  <a:pt x="425" y="759"/>
                </a:lnTo>
                <a:lnTo>
                  <a:pt x="431" y="778"/>
                </a:lnTo>
                <a:lnTo>
                  <a:pt x="428" y="793"/>
                </a:lnTo>
                <a:lnTo>
                  <a:pt x="417" y="817"/>
                </a:lnTo>
                <a:lnTo>
                  <a:pt x="408" y="825"/>
                </a:lnTo>
                <a:lnTo>
                  <a:pt x="393" y="832"/>
                </a:lnTo>
                <a:lnTo>
                  <a:pt x="381" y="835"/>
                </a:lnTo>
                <a:lnTo>
                  <a:pt x="365" y="838"/>
                </a:lnTo>
                <a:lnTo>
                  <a:pt x="345" y="840"/>
                </a:lnTo>
                <a:lnTo>
                  <a:pt x="333" y="838"/>
                </a:lnTo>
                <a:lnTo>
                  <a:pt x="314" y="835"/>
                </a:lnTo>
                <a:lnTo>
                  <a:pt x="297" y="831"/>
                </a:lnTo>
                <a:lnTo>
                  <a:pt x="288" y="822"/>
                </a:lnTo>
                <a:lnTo>
                  <a:pt x="276" y="813"/>
                </a:lnTo>
                <a:lnTo>
                  <a:pt x="272" y="799"/>
                </a:lnTo>
                <a:lnTo>
                  <a:pt x="264" y="787"/>
                </a:lnTo>
                <a:lnTo>
                  <a:pt x="267" y="768"/>
                </a:lnTo>
                <a:lnTo>
                  <a:pt x="272" y="750"/>
                </a:lnTo>
                <a:lnTo>
                  <a:pt x="278" y="742"/>
                </a:lnTo>
                <a:lnTo>
                  <a:pt x="291" y="735"/>
                </a:lnTo>
                <a:lnTo>
                  <a:pt x="296" y="726"/>
                </a:lnTo>
                <a:lnTo>
                  <a:pt x="300" y="717"/>
                </a:lnTo>
                <a:lnTo>
                  <a:pt x="302" y="702"/>
                </a:lnTo>
                <a:lnTo>
                  <a:pt x="290" y="688"/>
                </a:lnTo>
                <a:lnTo>
                  <a:pt x="0" y="688"/>
                </a:lnTo>
                <a:lnTo>
                  <a:pt x="0" y="403"/>
                </a:lnTo>
                <a:lnTo>
                  <a:pt x="9" y="391"/>
                </a:lnTo>
                <a:lnTo>
                  <a:pt x="23" y="393"/>
                </a:lnTo>
                <a:lnTo>
                  <a:pt x="35" y="400"/>
                </a:lnTo>
                <a:lnTo>
                  <a:pt x="48" y="411"/>
                </a:lnTo>
                <a:lnTo>
                  <a:pt x="63" y="424"/>
                </a:lnTo>
                <a:lnTo>
                  <a:pt x="77" y="426"/>
                </a:lnTo>
                <a:lnTo>
                  <a:pt x="90" y="429"/>
                </a:lnTo>
                <a:lnTo>
                  <a:pt x="102" y="427"/>
                </a:lnTo>
                <a:lnTo>
                  <a:pt x="111" y="423"/>
                </a:lnTo>
                <a:lnTo>
                  <a:pt x="123" y="417"/>
                </a:lnTo>
                <a:lnTo>
                  <a:pt x="131" y="409"/>
                </a:lnTo>
                <a:lnTo>
                  <a:pt x="143" y="399"/>
                </a:lnTo>
                <a:lnTo>
                  <a:pt x="149" y="375"/>
                </a:lnTo>
                <a:lnTo>
                  <a:pt x="152" y="355"/>
                </a:lnTo>
                <a:lnTo>
                  <a:pt x="150" y="334"/>
                </a:lnTo>
                <a:lnTo>
                  <a:pt x="147" y="321"/>
                </a:lnTo>
                <a:lnTo>
                  <a:pt x="144" y="303"/>
                </a:lnTo>
                <a:lnTo>
                  <a:pt x="134" y="289"/>
                </a:lnTo>
                <a:lnTo>
                  <a:pt x="128" y="280"/>
                </a:lnTo>
                <a:lnTo>
                  <a:pt x="120" y="270"/>
                </a:lnTo>
                <a:lnTo>
                  <a:pt x="98" y="259"/>
                </a:lnTo>
                <a:lnTo>
                  <a:pt x="83" y="261"/>
                </a:lnTo>
                <a:lnTo>
                  <a:pt x="69" y="264"/>
                </a:lnTo>
                <a:lnTo>
                  <a:pt x="57" y="271"/>
                </a:lnTo>
                <a:lnTo>
                  <a:pt x="48" y="277"/>
                </a:lnTo>
                <a:lnTo>
                  <a:pt x="39" y="283"/>
                </a:lnTo>
                <a:lnTo>
                  <a:pt x="27" y="292"/>
                </a:lnTo>
                <a:lnTo>
                  <a:pt x="12" y="297"/>
                </a:lnTo>
                <a:lnTo>
                  <a:pt x="0" y="285"/>
                </a:lnTo>
                <a:lnTo>
                  <a:pt x="0" y="0"/>
                </a:lnTo>
                <a:close/>
              </a:path>
            </a:pathLst>
          </a:cu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12000" tIns="468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8" name="Freeform 38"/>
          <p:cNvSpPr>
            <a:spLocks/>
          </p:cNvSpPr>
          <p:nvPr/>
        </p:nvSpPr>
        <p:spPr bwMode="auto">
          <a:xfrm>
            <a:off x="357158" y="1071546"/>
            <a:ext cx="2264421" cy="1856791"/>
          </a:xfrm>
          <a:custGeom>
            <a:avLst/>
            <a:gdLst>
              <a:gd name="T0" fmla="*/ 0 w 838"/>
              <a:gd name="T1" fmla="*/ 0 h 692"/>
              <a:gd name="T2" fmla="*/ 689 w 838"/>
              <a:gd name="T3" fmla="*/ 0 h 692"/>
              <a:gd name="T4" fmla="*/ 689 w 838"/>
              <a:gd name="T5" fmla="*/ 294 h 692"/>
              <a:gd name="T6" fmla="*/ 771 w 838"/>
              <a:gd name="T7" fmla="*/ 271 h 692"/>
              <a:gd name="T8" fmla="*/ 838 w 838"/>
              <a:gd name="T9" fmla="*/ 353 h 692"/>
              <a:gd name="T10" fmla="*/ 778 w 838"/>
              <a:gd name="T11" fmla="*/ 433 h 692"/>
              <a:gd name="T12" fmla="*/ 689 w 838"/>
              <a:gd name="T13" fmla="*/ 405 h 692"/>
              <a:gd name="T14" fmla="*/ 689 w 838"/>
              <a:gd name="T15" fmla="*/ 690 h 692"/>
              <a:gd name="T16" fmla="*/ 397 w 838"/>
              <a:gd name="T17" fmla="*/ 690 h 692"/>
              <a:gd name="T18" fmla="*/ 426 w 838"/>
              <a:gd name="T19" fmla="*/ 605 h 692"/>
              <a:gd name="T20" fmla="*/ 346 w 838"/>
              <a:gd name="T21" fmla="*/ 540 h 692"/>
              <a:gd name="T22" fmla="*/ 261 w 838"/>
              <a:gd name="T23" fmla="*/ 606 h 692"/>
              <a:gd name="T24" fmla="*/ 289 w 838"/>
              <a:gd name="T25" fmla="*/ 690 h 692"/>
              <a:gd name="T26" fmla="*/ 0 w 838"/>
              <a:gd name="T27" fmla="*/ 690 h 692"/>
              <a:gd name="T28" fmla="*/ 0 w 838"/>
              <a:gd name="T29" fmla="*/ 0 h 69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38"/>
              <a:gd name="T46" fmla="*/ 0 h 692"/>
              <a:gd name="T47" fmla="*/ 838 w 838"/>
              <a:gd name="T48" fmla="*/ 692 h 69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38" h="692">
                <a:moveTo>
                  <a:pt x="0" y="0"/>
                </a:moveTo>
                <a:lnTo>
                  <a:pt x="689" y="0"/>
                </a:lnTo>
                <a:cubicBezTo>
                  <a:pt x="689" y="0"/>
                  <a:pt x="690" y="248"/>
                  <a:pt x="689" y="294"/>
                </a:cubicBezTo>
                <a:cubicBezTo>
                  <a:pt x="718" y="340"/>
                  <a:pt x="724" y="277"/>
                  <a:pt x="771" y="271"/>
                </a:cubicBezTo>
                <a:cubicBezTo>
                  <a:pt x="818" y="265"/>
                  <a:pt x="838" y="302"/>
                  <a:pt x="838" y="353"/>
                </a:cubicBezTo>
                <a:cubicBezTo>
                  <a:pt x="838" y="404"/>
                  <a:pt x="823" y="431"/>
                  <a:pt x="778" y="433"/>
                </a:cubicBezTo>
                <a:cubicBezTo>
                  <a:pt x="733" y="435"/>
                  <a:pt x="715" y="370"/>
                  <a:pt x="689" y="405"/>
                </a:cubicBezTo>
                <a:cubicBezTo>
                  <a:pt x="689" y="547"/>
                  <a:pt x="689" y="690"/>
                  <a:pt x="689" y="690"/>
                </a:cubicBezTo>
                <a:cubicBezTo>
                  <a:pt x="689" y="690"/>
                  <a:pt x="438" y="692"/>
                  <a:pt x="397" y="690"/>
                </a:cubicBezTo>
                <a:cubicBezTo>
                  <a:pt x="367" y="651"/>
                  <a:pt x="426" y="640"/>
                  <a:pt x="426" y="605"/>
                </a:cubicBezTo>
                <a:cubicBezTo>
                  <a:pt x="426" y="570"/>
                  <a:pt x="408" y="539"/>
                  <a:pt x="346" y="540"/>
                </a:cubicBezTo>
                <a:cubicBezTo>
                  <a:pt x="284" y="541"/>
                  <a:pt x="261" y="567"/>
                  <a:pt x="261" y="606"/>
                </a:cubicBezTo>
                <a:cubicBezTo>
                  <a:pt x="261" y="645"/>
                  <a:pt x="322" y="648"/>
                  <a:pt x="289" y="690"/>
                </a:cubicBezTo>
                <a:cubicBezTo>
                  <a:pt x="145" y="690"/>
                  <a:pt x="0" y="690"/>
                  <a:pt x="0" y="690"/>
                </a:cubicBezTo>
                <a:lnTo>
                  <a:pt x="0" y="0"/>
                </a:lnTo>
                <a:close/>
              </a:path>
            </a:pathLst>
          </a:cu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9" name="Freeform 37"/>
          <p:cNvSpPr>
            <a:spLocks/>
          </p:cNvSpPr>
          <p:nvPr/>
        </p:nvSpPr>
        <p:spPr bwMode="auto">
          <a:xfrm>
            <a:off x="2210356" y="1071546"/>
            <a:ext cx="2268012" cy="2263244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0" name="Freeform 42"/>
          <p:cNvSpPr>
            <a:spLocks/>
          </p:cNvSpPr>
          <p:nvPr/>
        </p:nvSpPr>
        <p:spPr bwMode="auto">
          <a:xfrm>
            <a:off x="4072532" y="1071546"/>
            <a:ext cx="1856790" cy="2263244"/>
          </a:xfrm>
          <a:custGeom>
            <a:avLst/>
            <a:gdLst>
              <a:gd name="T0" fmla="*/ 688 w 688"/>
              <a:gd name="T1" fmla="*/ 1 h 840"/>
              <a:gd name="T2" fmla="*/ 688 w 688"/>
              <a:gd name="T3" fmla="*/ 688 h 840"/>
              <a:gd name="T4" fmla="*/ 404 w 688"/>
              <a:gd name="T5" fmla="*/ 688 h 840"/>
              <a:gd name="T6" fmla="*/ 430 w 688"/>
              <a:gd name="T7" fmla="*/ 773 h 840"/>
              <a:gd name="T8" fmla="*/ 343 w 688"/>
              <a:gd name="T9" fmla="*/ 840 h 840"/>
              <a:gd name="T10" fmla="*/ 261 w 688"/>
              <a:gd name="T11" fmla="*/ 775 h 840"/>
              <a:gd name="T12" fmla="*/ 294 w 688"/>
              <a:gd name="T13" fmla="*/ 686 h 840"/>
              <a:gd name="T14" fmla="*/ 0 w 688"/>
              <a:gd name="T15" fmla="*/ 686 h 840"/>
              <a:gd name="T16" fmla="*/ 0 w 688"/>
              <a:gd name="T17" fmla="*/ 396 h 840"/>
              <a:gd name="T18" fmla="*/ 82 w 688"/>
              <a:gd name="T19" fmla="*/ 424 h 840"/>
              <a:gd name="T20" fmla="*/ 150 w 688"/>
              <a:gd name="T21" fmla="*/ 346 h 840"/>
              <a:gd name="T22" fmla="*/ 86 w 688"/>
              <a:gd name="T23" fmla="*/ 272 h 840"/>
              <a:gd name="T24" fmla="*/ 0 w 688"/>
              <a:gd name="T25" fmla="*/ 278 h 840"/>
              <a:gd name="T26" fmla="*/ 0 w 688"/>
              <a:gd name="T27" fmla="*/ 1 h 840"/>
              <a:gd name="T28" fmla="*/ 688 w 688"/>
              <a:gd name="T29" fmla="*/ 1 h 84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88"/>
              <a:gd name="T46" fmla="*/ 0 h 840"/>
              <a:gd name="T47" fmla="*/ 688 w 688"/>
              <a:gd name="T48" fmla="*/ 840 h 84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88" h="840">
                <a:moveTo>
                  <a:pt x="688" y="1"/>
                </a:moveTo>
                <a:cubicBezTo>
                  <a:pt x="688" y="129"/>
                  <a:pt x="687" y="558"/>
                  <a:pt x="688" y="688"/>
                </a:cubicBezTo>
                <a:cubicBezTo>
                  <a:pt x="688" y="688"/>
                  <a:pt x="453" y="688"/>
                  <a:pt x="404" y="688"/>
                </a:cubicBezTo>
                <a:cubicBezTo>
                  <a:pt x="369" y="720"/>
                  <a:pt x="427" y="729"/>
                  <a:pt x="430" y="773"/>
                </a:cubicBezTo>
                <a:cubicBezTo>
                  <a:pt x="433" y="817"/>
                  <a:pt x="394" y="840"/>
                  <a:pt x="343" y="840"/>
                </a:cubicBezTo>
                <a:cubicBezTo>
                  <a:pt x="292" y="840"/>
                  <a:pt x="261" y="818"/>
                  <a:pt x="261" y="775"/>
                </a:cubicBezTo>
                <a:cubicBezTo>
                  <a:pt x="261" y="732"/>
                  <a:pt x="316" y="728"/>
                  <a:pt x="294" y="686"/>
                </a:cubicBezTo>
                <a:cubicBezTo>
                  <a:pt x="153" y="686"/>
                  <a:pt x="59" y="686"/>
                  <a:pt x="0" y="686"/>
                </a:cubicBezTo>
                <a:cubicBezTo>
                  <a:pt x="0" y="620"/>
                  <a:pt x="0" y="438"/>
                  <a:pt x="0" y="396"/>
                </a:cubicBezTo>
                <a:cubicBezTo>
                  <a:pt x="30" y="356"/>
                  <a:pt x="47" y="424"/>
                  <a:pt x="82" y="424"/>
                </a:cubicBezTo>
                <a:cubicBezTo>
                  <a:pt x="117" y="424"/>
                  <a:pt x="150" y="396"/>
                  <a:pt x="150" y="346"/>
                </a:cubicBezTo>
                <a:cubicBezTo>
                  <a:pt x="150" y="296"/>
                  <a:pt x="126" y="272"/>
                  <a:pt x="86" y="272"/>
                </a:cubicBezTo>
                <a:cubicBezTo>
                  <a:pt x="46" y="272"/>
                  <a:pt x="14" y="348"/>
                  <a:pt x="0" y="278"/>
                </a:cubicBezTo>
                <a:cubicBezTo>
                  <a:pt x="0" y="134"/>
                  <a:pt x="0" y="1"/>
                  <a:pt x="0" y="1"/>
                </a:cubicBezTo>
                <a:cubicBezTo>
                  <a:pt x="114" y="2"/>
                  <a:pt x="550" y="0"/>
                  <a:pt x="688" y="1"/>
                </a:cubicBezTo>
                <a:close/>
              </a:path>
            </a:pathLst>
          </a:cu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3" name="7-конечная звезда 22"/>
          <p:cNvSpPr/>
          <p:nvPr/>
        </p:nvSpPr>
        <p:spPr>
          <a:xfrm>
            <a:off x="6429388" y="285728"/>
            <a:ext cx="1500198" cy="1214422"/>
          </a:xfrm>
          <a:prstGeom prst="star7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7-конечная звезда 23"/>
          <p:cNvSpPr/>
          <p:nvPr/>
        </p:nvSpPr>
        <p:spPr>
          <a:xfrm>
            <a:off x="6429388" y="1571612"/>
            <a:ext cx="1500198" cy="1285884"/>
          </a:xfrm>
          <a:prstGeom prst="star7">
            <a:avLst/>
          </a:prstGeom>
          <a:gradFill flip="none" rotWithShape="1">
            <a:gsLst>
              <a:gs pos="0">
                <a:srgbClr val="05E10A">
                  <a:tint val="66000"/>
                  <a:satMod val="160000"/>
                </a:srgbClr>
              </a:gs>
              <a:gs pos="50000">
                <a:srgbClr val="05E10A">
                  <a:tint val="44500"/>
                  <a:satMod val="160000"/>
                </a:srgbClr>
              </a:gs>
              <a:gs pos="100000">
                <a:srgbClr val="05E10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Picture 17" descr="Похожее изображение"/>
          <p:cNvPicPr>
            <a:picLocks noChangeAspect="1" noChangeArrowheads="1"/>
          </p:cNvPicPr>
          <p:nvPr/>
        </p:nvPicPr>
        <p:blipFill>
          <a:blip r:embed="rId8"/>
          <a:srcRect l="12000" r="12999"/>
          <a:stretch>
            <a:fillRect/>
          </a:stretch>
        </p:blipFill>
        <p:spPr bwMode="auto">
          <a:xfrm flipH="1">
            <a:off x="6215074" y="3238543"/>
            <a:ext cx="2714612" cy="361945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не 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6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143868" y="0"/>
            <a:ext cx="1000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358214" y="1643050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 flipH="1">
            <a:off x="8072462" y="2714620"/>
            <a:ext cx="773227" cy="360040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9206" name="Picture 6" descr="http://active-mama.com/wp-content/uploads/2013/07/pdd-dlya-detej-1.jp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92603" y="1107128"/>
            <a:ext cx="5501271" cy="5501271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2" name="Freeform 39"/>
          <p:cNvSpPr>
            <a:spLocks/>
          </p:cNvSpPr>
          <p:nvPr/>
        </p:nvSpPr>
        <p:spPr bwMode="auto">
          <a:xfrm>
            <a:off x="357158" y="4378675"/>
            <a:ext cx="1849607" cy="2257873"/>
          </a:xfrm>
          <a:custGeom>
            <a:avLst/>
            <a:gdLst>
              <a:gd name="T0" fmla="*/ 0 w 694"/>
              <a:gd name="T1" fmla="*/ 839 h 839"/>
              <a:gd name="T2" fmla="*/ 0 w 694"/>
              <a:gd name="T3" fmla="*/ 152 h 839"/>
              <a:gd name="T4" fmla="*/ 286 w 694"/>
              <a:gd name="T5" fmla="*/ 152 h 839"/>
              <a:gd name="T6" fmla="*/ 261 w 694"/>
              <a:gd name="T7" fmla="*/ 69 h 839"/>
              <a:gd name="T8" fmla="*/ 347 w 694"/>
              <a:gd name="T9" fmla="*/ 0 h 839"/>
              <a:gd name="T10" fmla="*/ 429 w 694"/>
              <a:gd name="T11" fmla="*/ 65 h 839"/>
              <a:gd name="T12" fmla="*/ 398 w 694"/>
              <a:gd name="T13" fmla="*/ 152 h 839"/>
              <a:gd name="T14" fmla="*/ 694 w 694"/>
              <a:gd name="T15" fmla="*/ 153 h 839"/>
              <a:gd name="T16" fmla="*/ 692 w 694"/>
              <a:gd name="T17" fmla="*/ 443 h 839"/>
              <a:gd name="T18" fmla="*/ 607 w 694"/>
              <a:gd name="T19" fmla="*/ 415 h 839"/>
              <a:gd name="T20" fmla="*/ 542 w 694"/>
              <a:gd name="T21" fmla="*/ 494 h 839"/>
              <a:gd name="T22" fmla="*/ 608 w 694"/>
              <a:gd name="T23" fmla="*/ 579 h 839"/>
              <a:gd name="T24" fmla="*/ 692 w 694"/>
              <a:gd name="T25" fmla="*/ 551 h 839"/>
              <a:gd name="T26" fmla="*/ 692 w 694"/>
              <a:gd name="T27" fmla="*/ 839 h 839"/>
              <a:gd name="T28" fmla="*/ 0 w 694"/>
              <a:gd name="T29" fmla="*/ 839 h 83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94"/>
              <a:gd name="T46" fmla="*/ 0 h 839"/>
              <a:gd name="T47" fmla="*/ 694 w 694"/>
              <a:gd name="T48" fmla="*/ 839 h 83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94" h="839">
                <a:moveTo>
                  <a:pt x="0" y="839"/>
                </a:moveTo>
                <a:cubicBezTo>
                  <a:pt x="0" y="839"/>
                  <a:pt x="1" y="282"/>
                  <a:pt x="0" y="152"/>
                </a:cubicBezTo>
                <a:cubicBezTo>
                  <a:pt x="0" y="152"/>
                  <a:pt x="237" y="152"/>
                  <a:pt x="286" y="152"/>
                </a:cubicBezTo>
                <a:cubicBezTo>
                  <a:pt x="321" y="120"/>
                  <a:pt x="264" y="111"/>
                  <a:pt x="261" y="69"/>
                </a:cubicBezTo>
                <a:cubicBezTo>
                  <a:pt x="258" y="27"/>
                  <a:pt x="296" y="0"/>
                  <a:pt x="347" y="0"/>
                </a:cubicBezTo>
                <a:cubicBezTo>
                  <a:pt x="398" y="0"/>
                  <a:pt x="429" y="22"/>
                  <a:pt x="429" y="65"/>
                </a:cubicBezTo>
                <a:cubicBezTo>
                  <a:pt x="429" y="108"/>
                  <a:pt x="376" y="110"/>
                  <a:pt x="398" y="152"/>
                </a:cubicBezTo>
                <a:cubicBezTo>
                  <a:pt x="541" y="152"/>
                  <a:pt x="635" y="153"/>
                  <a:pt x="694" y="153"/>
                </a:cubicBezTo>
                <a:cubicBezTo>
                  <a:pt x="691" y="221"/>
                  <a:pt x="694" y="403"/>
                  <a:pt x="692" y="443"/>
                </a:cubicBezTo>
                <a:cubicBezTo>
                  <a:pt x="653" y="473"/>
                  <a:pt x="642" y="415"/>
                  <a:pt x="607" y="415"/>
                </a:cubicBezTo>
                <a:cubicBezTo>
                  <a:pt x="572" y="415"/>
                  <a:pt x="541" y="432"/>
                  <a:pt x="542" y="494"/>
                </a:cubicBezTo>
                <a:cubicBezTo>
                  <a:pt x="543" y="556"/>
                  <a:pt x="569" y="579"/>
                  <a:pt x="608" y="579"/>
                </a:cubicBezTo>
                <a:cubicBezTo>
                  <a:pt x="647" y="579"/>
                  <a:pt x="650" y="518"/>
                  <a:pt x="692" y="551"/>
                </a:cubicBezTo>
                <a:cubicBezTo>
                  <a:pt x="692" y="695"/>
                  <a:pt x="692" y="839"/>
                  <a:pt x="692" y="839"/>
                </a:cubicBezTo>
                <a:lnTo>
                  <a:pt x="0" y="83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3" name="Freeform 40"/>
          <p:cNvSpPr>
            <a:spLocks/>
          </p:cNvSpPr>
          <p:nvPr/>
        </p:nvSpPr>
        <p:spPr bwMode="auto">
          <a:xfrm>
            <a:off x="1806315" y="4783337"/>
            <a:ext cx="2260830" cy="1860373"/>
          </a:xfrm>
          <a:custGeom>
            <a:avLst/>
            <a:gdLst>
              <a:gd name="T0" fmla="*/ 839 w 839"/>
              <a:gd name="T1" fmla="*/ 689 h 689"/>
              <a:gd name="T2" fmla="*/ 150 w 839"/>
              <a:gd name="T3" fmla="*/ 687 h 689"/>
              <a:gd name="T4" fmla="*/ 152 w 839"/>
              <a:gd name="T5" fmla="*/ 405 h 689"/>
              <a:gd name="T6" fmla="*/ 67 w 839"/>
              <a:gd name="T7" fmla="*/ 431 h 689"/>
              <a:gd name="T8" fmla="*/ 0 w 839"/>
              <a:gd name="T9" fmla="*/ 344 h 689"/>
              <a:gd name="T10" fmla="*/ 65 w 839"/>
              <a:gd name="T11" fmla="*/ 262 h 689"/>
              <a:gd name="T12" fmla="*/ 152 w 839"/>
              <a:gd name="T13" fmla="*/ 293 h 689"/>
              <a:gd name="T14" fmla="*/ 151 w 839"/>
              <a:gd name="T15" fmla="*/ 3 h 689"/>
              <a:gd name="T16" fmla="*/ 442 w 839"/>
              <a:gd name="T17" fmla="*/ 2 h 689"/>
              <a:gd name="T18" fmla="*/ 415 w 839"/>
              <a:gd name="T19" fmla="*/ 81 h 689"/>
              <a:gd name="T20" fmla="*/ 494 w 839"/>
              <a:gd name="T21" fmla="*/ 151 h 689"/>
              <a:gd name="T22" fmla="*/ 579 w 839"/>
              <a:gd name="T23" fmla="*/ 85 h 689"/>
              <a:gd name="T24" fmla="*/ 556 w 839"/>
              <a:gd name="T25" fmla="*/ 0 h 689"/>
              <a:gd name="T26" fmla="*/ 839 w 839"/>
              <a:gd name="T27" fmla="*/ 2 h 689"/>
              <a:gd name="T28" fmla="*/ 839 w 839"/>
              <a:gd name="T29" fmla="*/ 293 h 689"/>
              <a:gd name="T30" fmla="*/ 765 w 839"/>
              <a:gd name="T31" fmla="*/ 263 h 689"/>
              <a:gd name="T32" fmla="*/ 687 w 839"/>
              <a:gd name="T33" fmla="*/ 351 h 689"/>
              <a:gd name="T34" fmla="*/ 763 w 839"/>
              <a:gd name="T35" fmla="*/ 433 h 689"/>
              <a:gd name="T36" fmla="*/ 839 w 839"/>
              <a:gd name="T37" fmla="*/ 401 h 689"/>
              <a:gd name="T38" fmla="*/ 839 w 839"/>
              <a:gd name="T39" fmla="*/ 689 h 689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39"/>
              <a:gd name="T61" fmla="*/ 0 h 689"/>
              <a:gd name="T62" fmla="*/ 839 w 839"/>
              <a:gd name="T63" fmla="*/ 689 h 689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39" h="689">
                <a:moveTo>
                  <a:pt x="839" y="689"/>
                </a:moveTo>
                <a:cubicBezTo>
                  <a:pt x="711" y="689"/>
                  <a:pt x="280" y="686"/>
                  <a:pt x="150" y="687"/>
                </a:cubicBezTo>
                <a:cubicBezTo>
                  <a:pt x="150" y="687"/>
                  <a:pt x="152" y="454"/>
                  <a:pt x="152" y="405"/>
                </a:cubicBezTo>
                <a:cubicBezTo>
                  <a:pt x="120" y="370"/>
                  <a:pt x="111" y="428"/>
                  <a:pt x="67" y="431"/>
                </a:cubicBezTo>
                <a:cubicBezTo>
                  <a:pt x="23" y="434"/>
                  <a:pt x="0" y="395"/>
                  <a:pt x="0" y="344"/>
                </a:cubicBezTo>
                <a:cubicBezTo>
                  <a:pt x="0" y="293"/>
                  <a:pt x="22" y="262"/>
                  <a:pt x="65" y="262"/>
                </a:cubicBezTo>
                <a:cubicBezTo>
                  <a:pt x="108" y="262"/>
                  <a:pt x="110" y="315"/>
                  <a:pt x="152" y="293"/>
                </a:cubicBezTo>
                <a:cubicBezTo>
                  <a:pt x="152" y="152"/>
                  <a:pt x="151" y="62"/>
                  <a:pt x="151" y="3"/>
                </a:cubicBezTo>
                <a:cubicBezTo>
                  <a:pt x="215" y="1"/>
                  <a:pt x="400" y="2"/>
                  <a:pt x="442" y="2"/>
                </a:cubicBezTo>
                <a:cubicBezTo>
                  <a:pt x="480" y="40"/>
                  <a:pt x="415" y="46"/>
                  <a:pt x="415" y="81"/>
                </a:cubicBezTo>
                <a:cubicBezTo>
                  <a:pt x="415" y="116"/>
                  <a:pt x="432" y="152"/>
                  <a:pt x="494" y="151"/>
                </a:cubicBezTo>
                <a:cubicBezTo>
                  <a:pt x="556" y="150"/>
                  <a:pt x="579" y="124"/>
                  <a:pt x="579" y="85"/>
                </a:cubicBezTo>
                <a:cubicBezTo>
                  <a:pt x="579" y="46"/>
                  <a:pt x="523" y="42"/>
                  <a:pt x="556" y="0"/>
                </a:cubicBezTo>
                <a:cubicBezTo>
                  <a:pt x="700" y="0"/>
                  <a:pt x="839" y="2"/>
                  <a:pt x="839" y="2"/>
                </a:cubicBezTo>
                <a:cubicBezTo>
                  <a:pt x="837" y="80"/>
                  <a:pt x="839" y="161"/>
                  <a:pt x="839" y="293"/>
                </a:cubicBezTo>
                <a:cubicBezTo>
                  <a:pt x="809" y="333"/>
                  <a:pt x="811" y="263"/>
                  <a:pt x="765" y="263"/>
                </a:cubicBezTo>
                <a:cubicBezTo>
                  <a:pt x="719" y="263"/>
                  <a:pt x="689" y="291"/>
                  <a:pt x="687" y="351"/>
                </a:cubicBezTo>
                <a:cubicBezTo>
                  <a:pt x="685" y="411"/>
                  <a:pt x="725" y="435"/>
                  <a:pt x="763" y="433"/>
                </a:cubicBezTo>
                <a:cubicBezTo>
                  <a:pt x="801" y="431"/>
                  <a:pt x="807" y="369"/>
                  <a:pt x="839" y="401"/>
                </a:cubicBezTo>
                <a:cubicBezTo>
                  <a:pt x="839" y="445"/>
                  <a:pt x="839" y="636"/>
                  <a:pt x="839" y="689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4" name="Freeform 41"/>
          <p:cNvSpPr>
            <a:spLocks/>
          </p:cNvSpPr>
          <p:nvPr/>
        </p:nvSpPr>
        <p:spPr bwMode="auto">
          <a:xfrm>
            <a:off x="3655922" y="4779756"/>
            <a:ext cx="2273400" cy="1856792"/>
          </a:xfrm>
          <a:custGeom>
            <a:avLst/>
            <a:gdLst>
              <a:gd name="T0" fmla="*/ 842 w 842"/>
              <a:gd name="T1" fmla="*/ 690 h 690"/>
              <a:gd name="T2" fmla="*/ 155 w 842"/>
              <a:gd name="T3" fmla="*/ 690 h 690"/>
              <a:gd name="T4" fmla="*/ 155 w 842"/>
              <a:gd name="T5" fmla="*/ 406 h 690"/>
              <a:gd name="T6" fmla="*/ 70 w 842"/>
              <a:gd name="T7" fmla="*/ 434 h 690"/>
              <a:gd name="T8" fmla="*/ 3 w 842"/>
              <a:gd name="T9" fmla="*/ 345 h 690"/>
              <a:gd name="T10" fmla="*/ 68 w 842"/>
              <a:gd name="T11" fmla="*/ 263 h 690"/>
              <a:gd name="T12" fmla="*/ 155 w 842"/>
              <a:gd name="T13" fmla="*/ 294 h 690"/>
              <a:gd name="T14" fmla="*/ 154 w 842"/>
              <a:gd name="T15" fmla="*/ 2 h 690"/>
              <a:gd name="T16" fmla="*/ 444 w 842"/>
              <a:gd name="T17" fmla="*/ 2 h 690"/>
              <a:gd name="T18" fmla="*/ 418 w 842"/>
              <a:gd name="T19" fmla="*/ 82 h 690"/>
              <a:gd name="T20" fmla="*/ 497 w 842"/>
              <a:gd name="T21" fmla="*/ 152 h 690"/>
              <a:gd name="T22" fmla="*/ 582 w 842"/>
              <a:gd name="T23" fmla="*/ 86 h 690"/>
              <a:gd name="T24" fmla="*/ 554 w 842"/>
              <a:gd name="T25" fmla="*/ 2 h 690"/>
              <a:gd name="T26" fmla="*/ 842 w 842"/>
              <a:gd name="T27" fmla="*/ 2 h 690"/>
              <a:gd name="T28" fmla="*/ 842 w 842"/>
              <a:gd name="T29" fmla="*/ 690 h 69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42"/>
              <a:gd name="T46" fmla="*/ 0 h 690"/>
              <a:gd name="T47" fmla="*/ 842 w 842"/>
              <a:gd name="T48" fmla="*/ 690 h 69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42" h="690">
                <a:moveTo>
                  <a:pt x="842" y="690"/>
                </a:moveTo>
                <a:cubicBezTo>
                  <a:pt x="714" y="690"/>
                  <a:pt x="285" y="689"/>
                  <a:pt x="155" y="690"/>
                </a:cubicBezTo>
                <a:cubicBezTo>
                  <a:pt x="155" y="690"/>
                  <a:pt x="155" y="455"/>
                  <a:pt x="155" y="406"/>
                </a:cubicBezTo>
                <a:cubicBezTo>
                  <a:pt x="120" y="376"/>
                  <a:pt x="126" y="436"/>
                  <a:pt x="70" y="434"/>
                </a:cubicBezTo>
                <a:cubicBezTo>
                  <a:pt x="14" y="432"/>
                  <a:pt x="0" y="394"/>
                  <a:pt x="3" y="345"/>
                </a:cubicBezTo>
                <a:cubicBezTo>
                  <a:pt x="6" y="296"/>
                  <a:pt x="12" y="268"/>
                  <a:pt x="68" y="263"/>
                </a:cubicBezTo>
                <a:cubicBezTo>
                  <a:pt x="124" y="258"/>
                  <a:pt x="122" y="326"/>
                  <a:pt x="155" y="294"/>
                </a:cubicBezTo>
                <a:cubicBezTo>
                  <a:pt x="155" y="153"/>
                  <a:pt x="154" y="61"/>
                  <a:pt x="154" y="2"/>
                </a:cubicBezTo>
                <a:cubicBezTo>
                  <a:pt x="218" y="0"/>
                  <a:pt x="402" y="2"/>
                  <a:pt x="444" y="2"/>
                </a:cubicBezTo>
                <a:cubicBezTo>
                  <a:pt x="482" y="40"/>
                  <a:pt x="418" y="47"/>
                  <a:pt x="418" y="82"/>
                </a:cubicBezTo>
                <a:cubicBezTo>
                  <a:pt x="418" y="117"/>
                  <a:pt x="435" y="153"/>
                  <a:pt x="497" y="152"/>
                </a:cubicBezTo>
                <a:cubicBezTo>
                  <a:pt x="559" y="151"/>
                  <a:pt x="582" y="125"/>
                  <a:pt x="582" y="86"/>
                </a:cubicBezTo>
                <a:cubicBezTo>
                  <a:pt x="582" y="47"/>
                  <a:pt x="521" y="44"/>
                  <a:pt x="554" y="2"/>
                </a:cubicBezTo>
                <a:cubicBezTo>
                  <a:pt x="698" y="2"/>
                  <a:pt x="842" y="2"/>
                  <a:pt x="842" y="2"/>
                </a:cubicBezTo>
                <a:cubicBezTo>
                  <a:pt x="840" y="130"/>
                  <a:pt x="842" y="548"/>
                  <a:pt x="842" y="69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5" name="Freeform 43"/>
          <p:cNvSpPr>
            <a:spLocks/>
          </p:cNvSpPr>
          <p:nvPr/>
        </p:nvSpPr>
        <p:spPr bwMode="auto">
          <a:xfrm rot="10800000">
            <a:off x="3661310" y="2924756"/>
            <a:ext cx="2268012" cy="2265035"/>
          </a:xfrm>
          <a:custGeom>
            <a:avLst/>
            <a:gdLst>
              <a:gd name="T0" fmla="*/ 0 w 840"/>
              <a:gd name="T1" fmla="*/ 150 h 840"/>
              <a:gd name="T2" fmla="*/ 281 w 840"/>
              <a:gd name="T3" fmla="*/ 149 h 840"/>
              <a:gd name="T4" fmla="*/ 263 w 840"/>
              <a:gd name="T5" fmla="*/ 71 h 840"/>
              <a:gd name="T6" fmla="*/ 342 w 840"/>
              <a:gd name="T7" fmla="*/ 0 h 840"/>
              <a:gd name="T8" fmla="*/ 425 w 840"/>
              <a:gd name="T9" fmla="*/ 63 h 840"/>
              <a:gd name="T10" fmla="*/ 401 w 840"/>
              <a:gd name="T11" fmla="*/ 151 h 840"/>
              <a:gd name="T12" fmla="*/ 688 w 840"/>
              <a:gd name="T13" fmla="*/ 150 h 840"/>
              <a:gd name="T14" fmla="*/ 688 w 840"/>
              <a:gd name="T15" fmla="*/ 434 h 840"/>
              <a:gd name="T16" fmla="*/ 773 w 840"/>
              <a:gd name="T17" fmla="*/ 408 h 840"/>
              <a:gd name="T18" fmla="*/ 840 w 840"/>
              <a:gd name="T19" fmla="*/ 495 h 840"/>
              <a:gd name="T20" fmla="*/ 775 w 840"/>
              <a:gd name="T21" fmla="*/ 577 h 840"/>
              <a:gd name="T22" fmla="*/ 688 w 840"/>
              <a:gd name="T23" fmla="*/ 546 h 840"/>
              <a:gd name="T24" fmla="*/ 688 w 840"/>
              <a:gd name="T25" fmla="*/ 840 h 840"/>
              <a:gd name="T26" fmla="*/ 400 w 840"/>
              <a:gd name="T27" fmla="*/ 840 h 840"/>
              <a:gd name="T28" fmla="*/ 425 w 840"/>
              <a:gd name="T29" fmla="*/ 758 h 840"/>
              <a:gd name="T30" fmla="*/ 346 w 840"/>
              <a:gd name="T31" fmla="*/ 688 h 840"/>
              <a:gd name="T32" fmla="*/ 270 w 840"/>
              <a:gd name="T33" fmla="*/ 750 h 840"/>
              <a:gd name="T34" fmla="*/ 289 w 840"/>
              <a:gd name="T35" fmla="*/ 838 h 840"/>
              <a:gd name="T36" fmla="*/ 1 w 840"/>
              <a:gd name="T37" fmla="*/ 838 h 840"/>
              <a:gd name="T38" fmla="*/ 0 w 840"/>
              <a:gd name="T39" fmla="*/ 15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0" y="150"/>
                </a:moveTo>
                <a:cubicBezTo>
                  <a:pt x="77" y="150"/>
                  <a:pt x="167" y="149"/>
                  <a:pt x="281" y="149"/>
                </a:cubicBezTo>
                <a:cubicBezTo>
                  <a:pt x="333" y="127"/>
                  <a:pt x="267" y="127"/>
                  <a:pt x="263" y="71"/>
                </a:cubicBezTo>
                <a:cubicBezTo>
                  <a:pt x="259" y="15"/>
                  <a:pt x="290" y="0"/>
                  <a:pt x="342" y="0"/>
                </a:cubicBezTo>
                <a:cubicBezTo>
                  <a:pt x="394" y="0"/>
                  <a:pt x="423" y="5"/>
                  <a:pt x="425" y="63"/>
                </a:cubicBezTo>
                <a:cubicBezTo>
                  <a:pt x="427" y="121"/>
                  <a:pt x="371" y="115"/>
                  <a:pt x="401" y="151"/>
                </a:cubicBezTo>
                <a:cubicBezTo>
                  <a:pt x="441" y="151"/>
                  <a:pt x="598" y="152"/>
                  <a:pt x="688" y="150"/>
                </a:cubicBezTo>
                <a:cubicBezTo>
                  <a:pt x="688" y="150"/>
                  <a:pt x="688" y="385"/>
                  <a:pt x="688" y="434"/>
                </a:cubicBezTo>
                <a:cubicBezTo>
                  <a:pt x="720" y="469"/>
                  <a:pt x="729" y="411"/>
                  <a:pt x="773" y="408"/>
                </a:cubicBezTo>
                <a:cubicBezTo>
                  <a:pt x="817" y="405"/>
                  <a:pt x="840" y="444"/>
                  <a:pt x="840" y="495"/>
                </a:cubicBezTo>
                <a:cubicBezTo>
                  <a:pt x="840" y="546"/>
                  <a:pt x="818" y="577"/>
                  <a:pt x="775" y="577"/>
                </a:cubicBezTo>
                <a:cubicBezTo>
                  <a:pt x="732" y="577"/>
                  <a:pt x="730" y="524"/>
                  <a:pt x="688" y="546"/>
                </a:cubicBezTo>
                <a:cubicBezTo>
                  <a:pt x="688" y="687"/>
                  <a:pt x="688" y="781"/>
                  <a:pt x="688" y="840"/>
                </a:cubicBezTo>
                <a:cubicBezTo>
                  <a:pt x="622" y="840"/>
                  <a:pt x="442" y="840"/>
                  <a:pt x="400" y="840"/>
                </a:cubicBezTo>
                <a:cubicBezTo>
                  <a:pt x="362" y="802"/>
                  <a:pt x="425" y="793"/>
                  <a:pt x="425" y="758"/>
                </a:cubicBezTo>
                <a:cubicBezTo>
                  <a:pt x="425" y="723"/>
                  <a:pt x="408" y="687"/>
                  <a:pt x="346" y="688"/>
                </a:cubicBezTo>
                <a:cubicBezTo>
                  <a:pt x="284" y="689"/>
                  <a:pt x="272" y="716"/>
                  <a:pt x="270" y="750"/>
                </a:cubicBezTo>
                <a:cubicBezTo>
                  <a:pt x="268" y="784"/>
                  <a:pt x="344" y="814"/>
                  <a:pt x="289" y="838"/>
                </a:cubicBezTo>
                <a:cubicBezTo>
                  <a:pt x="145" y="838"/>
                  <a:pt x="1" y="838"/>
                  <a:pt x="1" y="838"/>
                </a:cubicBezTo>
                <a:cubicBezTo>
                  <a:pt x="2" y="724"/>
                  <a:pt x="1" y="286"/>
                  <a:pt x="0" y="15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7" name="Freeform 36"/>
          <p:cNvSpPr>
            <a:spLocks/>
          </p:cNvSpPr>
          <p:nvPr/>
        </p:nvSpPr>
        <p:spPr bwMode="auto">
          <a:xfrm>
            <a:off x="2210356" y="2924756"/>
            <a:ext cx="1856790" cy="2265035"/>
          </a:xfrm>
          <a:custGeom>
            <a:avLst/>
            <a:gdLst>
              <a:gd name="T0" fmla="*/ 293 w 689"/>
              <a:gd name="T1" fmla="*/ 0 h 840"/>
              <a:gd name="T2" fmla="*/ 297 w 689"/>
              <a:gd name="T3" fmla="*/ 21 h 840"/>
              <a:gd name="T4" fmla="*/ 285 w 689"/>
              <a:gd name="T5" fmla="*/ 46 h 840"/>
              <a:gd name="T6" fmla="*/ 266 w 689"/>
              <a:gd name="T7" fmla="*/ 73 h 840"/>
              <a:gd name="T8" fmla="*/ 264 w 689"/>
              <a:gd name="T9" fmla="*/ 105 h 840"/>
              <a:gd name="T10" fmla="*/ 276 w 689"/>
              <a:gd name="T11" fmla="*/ 132 h 840"/>
              <a:gd name="T12" fmla="*/ 306 w 689"/>
              <a:gd name="T13" fmla="*/ 147 h 840"/>
              <a:gd name="T14" fmla="*/ 347 w 689"/>
              <a:gd name="T15" fmla="*/ 151 h 840"/>
              <a:gd name="T16" fmla="*/ 384 w 689"/>
              <a:gd name="T17" fmla="*/ 147 h 840"/>
              <a:gd name="T18" fmla="*/ 417 w 689"/>
              <a:gd name="T19" fmla="*/ 130 h 840"/>
              <a:gd name="T20" fmla="*/ 426 w 689"/>
              <a:gd name="T21" fmla="*/ 111 h 840"/>
              <a:gd name="T22" fmla="*/ 432 w 689"/>
              <a:gd name="T23" fmla="*/ 84 h 840"/>
              <a:gd name="T24" fmla="*/ 417 w 689"/>
              <a:gd name="T25" fmla="*/ 55 h 840"/>
              <a:gd name="T26" fmla="*/ 399 w 689"/>
              <a:gd name="T27" fmla="*/ 33 h 840"/>
              <a:gd name="T28" fmla="*/ 393 w 689"/>
              <a:gd name="T29" fmla="*/ 12 h 840"/>
              <a:gd name="T30" fmla="*/ 411 w 689"/>
              <a:gd name="T31" fmla="*/ 0 h 840"/>
              <a:gd name="T32" fmla="*/ 689 w 689"/>
              <a:gd name="T33" fmla="*/ 292 h 840"/>
              <a:gd name="T34" fmla="*/ 665 w 689"/>
              <a:gd name="T35" fmla="*/ 297 h 840"/>
              <a:gd name="T36" fmla="*/ 636 w 689"/>
              <a:gd name="T37" fmla="*/ 274 h 840"/>
              <a:gd name="T38" fmla="*/ 608 w 689"/>
              <a:gd name="T39" fmla="*/ 264 h 840"/>
              <a:gd name="T40" fmla="*/ 584 w 689"/>
              <a:gd name="T41" fmla="*/ 265 h 840"/>
              <a:gd name="T42" fmla="*/ 549 w 689"/>
              <a:gd name="T43" fmla="*/ 288 h 840"/>
              <a:gd name="T44" fmla="*/ 539 w 689"/>
              <a:gd name="T45" fmla="*/ 324 h 840"/>
              <a:gd name="T46" fmla="*/ 539 w 689"/>
              <a:gd name="T47" fmla="*/ 360 h 840"/>
              <a:gd name="T48" fmla="*/ 543 w 689"/>
              <a:gd name="T49" fmla="*/ 384 h 840"/>
              <a:gd name="T50" fmla="*/ 567 w 689"/>
              <a:gd name="T51" fmla="*/ 423 h 840"/>
              <a:gd name="T52" fmla="*/ 606 w 689"/>
              <a:gd name="T53" fmla="*/ 430 h 840"/>
              <a:gd name="T54" fmla="*/ 635 w 689"/>
              <a:gd name="T55" fmla="*/ 418 h 840"/>
              <a:gd name="T56" fmla="*/ 663 w 689"/>
              <a:gd name="T57" fmla="*/ 399 h 840"/>
              <a:gd name="T58" fmla="*/ 689 w 689"/>
              <a:gd name="T59" fmla="*/ 406 h 840"/>
              <a:gd name="T60" fmla="*/ 407 w 689"/>
              <a:gd name="T61" fmla="*/ 688 h 840"/>
              <a:gd name="T62" fmla="*/ 392 w 689"/>
              <a:gd name="T63" fmla="*/ 714 h 840"/>
              <a:gd name="T64" fmla="*/ 411 w 689"/>
              <a:gd name="T65" fmla="*/ 741 h 840"/>
              <a:gd name="T66" fmla="*/ 425 w 689"/>
              <a:gd name="T67" fmla="*/ 759 h 840"/>
              <a:gd name="T68" fmla="*/ 428 w 689"/>
              <a:gd name="T69" fmla="*/ 793 h 840"/>
              <a:gd name="T70" fmla="*/ 408 w 689"/>
              <a:gd name="T71" fmla="*/ 825 h 840"/>
              <a:gd name="T72" fmla="*/ 381 w 689"/>
              <a:gd name="T73" fmla="*/ 835 h 840"/>
              <a:gd name="T74" fmla="*/ 345 w 689"/>
              <a:gd name="T75" fmla="*/ 840 h 840"/>
              <a:gd name="T76" fmla="*/ 314 w 689"/>
              <a:gd name="T77" fmla="*/ 835 h 840"/>
              <a:gd name="T78" fmla="*/ 288 w 689"/>
              <a:gd name="T79" fmla="*/ 822 h 840"/>
              <a:gd name="T80" fmla="*/ 272 w 689"/>
              <a:gd name="T81" fmla="*/ 799 h 840"/>
              <a:gd name="T82" fmla="*/ 267 w 689"/>
              <a:gd name="T83" fmla="*/ 768 h 840"/>
              <a:gd name="T84" fmla="*/ 278 w 689"/>
              <a:gd name="T85" fmla="*/ 742 h 840"/>
              <a:gd name="T86" fmla="*/ 296 w 689"/>
              <a:gd name="T87" fmla="*/ 726 h 840"/>
              <a:gd name="T88" fmla="*/ 302 w 689"/>
              <a:gd name="T89" fmla="*/ 702 h 840"/>
              <a:gd name="T90" fmla="*/ 0 w 689"/>
              <a:gd name="T91" fmla="*/ 688 h 840"/>
              <a:gd name="T92" fmla="*/ 9 w 689"/>
              <a:gd name="T93" fmla="*/ 391 h 840"/>
              <a:gd name="T94" fmla="*/ 35 w 689"/>
              <a:gd name="T95" fmla="*/ 400 h 840"/>
              <a:gd name="T96" fmla="*/ 63 w 689"/>
              <a:gd name="T97" fmla="*/ 424 h 840"/>
              <a:gd name="T98" fmla="*/ 90 w 689"/>
              <a:gd name="T99" fmla="*/ 429 h 840"/>
              <a:gd name="T100" fmla="*/ 111 w 689"/>
              <a:gd name="T101" fmla="*/ 423 h 840"/>
              <a:gd name="T102" fmla="*/ 131 w 689"/>
              <a:gd name="T103" fmla="*/ 409 h 840"/>
              <a:gd name="T104" fmla="*/ 149 w 689"/>
              <a:gd name="T105" fmla="*/ 375 h 840"/>
              <a:gd name="T106" fmla="*/ 150 w 689"/>
              <a:gd name="T107" fmla="*/ 334 h 840"/>
              <a:gd name="T108" fmla="*/ 144 w 689"/>
              <a:gd name="T109" fmla="*/ 303 h 840"/>
              <a:gd name="T110" fmla="*/ 128 w 689"/>
              <a:gd name="T111" fmla="*/ 280 h 840"/>
              <a:gd name="T112" fmla="*/ 98 w 689"/>
              <a:gd name="T113" fmla="*/ 259 h 840"/>
              <a:gd name="T114" fmla="*/ 69 w 689"/>
              <a:gd name="T115" fmla="*/ 264 h 840"/>
              <a:gd name="T116" fmla="*/ 48 w 689"/>
              <a:gd name="T117" fmla="*/ 277 h 840"/>
              <a:gd name="T118" fmla="*/ 27 w 689"/>
              <a:gd name="T119" fmla="*/ 292 h 840"/>
              <a:gd name="T120" fmla="*/ 0 w 689"/>
              <a:gd name="T121" fmla="*/ 285 h 84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89"/>
              <a:gd name="T184" fmla="*/ 0 h 840"/>
              <a:gd name="T185" fmla="*/ 689 w 689"/>
              <a:gd name="T186" fmla="*/ 840 h 8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89" h="840">
                <a:moveTo>
                  <a:pt x="0" y="0"/>
                </a:moveTo>
                <a:lnTo>
                  <a:pt x="293" y="0"/>
                </a:lnTo>
                <a:lnTo>
                  <a:pt x="299" y="10"/>
                </a:lnTo>
                <a:lnTo>
                  <a:pt x="297" y="21"/>
                </a:lnTo>
                <a:lnTo>
                  <a:pt x="293" y="34"/>
                </a:lnTo>
                <a:lnTo>
                  <a:pt x="285" y="46"/>
                </a:lnTo>
                <a:lnTo>
                  <a:pt x="267" y="60"/>
                </a:lnTo>
                <a:lnTo>
                  <a:pt x="266" y="73"/>
                </a:lnTo>
                <a:lnTo>
                  <a:pt x="263" y="93"/>
                </a:lnTo>
                <a:lnTo>
                  <a:pt x="264" y="105"/>
                </a:lnTo>
                <a:lnTo>
                  <a:pt x="267" y="115"/>
                </a:lnTo>
                <a:lnTo>
                  <a:pt x="276" y="132"/>
                </a:lnTo>
                <a:lnTo>
                  <a:pt x="291" y="141"/>
                </a:lnTo>
                <a:lnTo>
                  <a:pt x="306" y="147"/>
                </a:lnTo>
                <a:lnTo>
                  <a:pt x="330" y="153"/>
                </a:lnTo>
                <a:lnTo>
                  <a:pt x="347" y="151"/>
                </a:lnTo>
                <a:lnTo>
                  <a:pt x="366" y="154"/>
                </a:lnTo>
                <a:lnTo>
                  <a:pt x="384" y="147"/>
                </a:lnTo>
                <a:lnTo>
                  <a:pt x="398" y="139"/>
                </a:lnTo>
                <a:lnTo>
                  <a:pt x="417" y="130"/>
                </a:lnTo>
                <a:lnTo>
                  <a:pt x="422" y="120"/>
                </a:lnTo>
                <a:lnTo>
                  <a:pt x="426" y="111"/>
                </a:lnTo>
                <a:lnTo>
                  <a:pt x="431" y="99"/>
                </a:lnTo>
                <a:lnTo>
                  <a:pt x="432" y="84"/>
                </a:lnTo>
                <a:lnTo>
                  <a:pt x="426" y="69"/>
                </a:lnTo>
                <a:lnTo>
                  <a:pt x="417" y="55"/>
                </a:lnTo>
                <a:lnTo>
                  <a:pt x="404" y="42"/>
                </a:lnTo>
                <a:lnTo>
                  <a:pt x="399" y="33"/>
                </a:lnTo>
                <a:lnTo>
                  <a:pt x="393" y="24"/>
                </a:lnTo>
                <a:lnTo>
                  <a:pt x="393" y="12"/>
                </a:lnTo>
                <a:lnTo>
                  <a:pt x="399" y="3"/>
                </a:lnTo>
                <a:lnTo>
                  <a:pt x="411" y="0"/>
                </a:lnTo>
                <a:lnTo>
                  <a:pt x="689" y="0"/>
                </a:lnTo>
                <a:lnTo>
                  <a:pt x="689" y="292"/>
                </a:lnTo>
                <a:lnTo>
                  <a:pt x="680" y="298"/>
                </a:lnTo>
                <a:lnTo>
                  <a:pt x="665" y="297"/>
                </a:lnTo>
                <a:lnTo>
                  <a:pt x="651" y="292"/>
                </a:lnTo>
                <a:lnTo>
                  <a:pt x="636" y="274"/>
                </a:lnTo>
                <a:lnTo>
                  <a:pt x="621" y="268"/>
                </a:lnTo>
                <a:lnTo>
                  <a:pt x="608" y="264"/>
                </a:lnTo>
                <a:lnTo>
                  <a:pt x="597" y="264"/>
                </a:lnTo>
                <a:lnTo>
                  <a:pt x="584" y="265"/>
                </a:lnTo>
                <a:lnTo>
                  <a:pt x="563" y="276"/>
                </a:lnTo>
                <a:lnTo>
                  <a:pt x="549" y="288"/>
                </a:lnTo>
                <a:lnTo>
                  <a:pt x="542" y="306"/>
                </a:lnTo>
                <a:lnTo>
                  <a:pt x="539" y="324"/>
                </a:lnTo>
                <a:lnTo>
                  <a:pt x="539" y="346"/>
                </a:lnTo>
                <a:lnTo>
                  <a:pt x="539" y="360"/>
                </a:lnTo>
                <a:lnTo>
                  <a:pt x="540" y="372"/>
                </a:lnTo>
                <a:lnTo>
                  <a:pt x="543" y="384"/>
                </a:lnTo>
                <a:lnTo>
                  <a:pt x="554" y="406"/>
                </a:lnTo>
                <a:lnTo>
                  <a:pt x="567" y="423"/>
                </a:lnTo>
                <a:lnTo>
                  <a:pt x="588" y="430"/>
                </a:lnTo>
                <a:lnTo>
                  <a:pt x="606" y="430"/>
                </a:lnTo>
                <a:lnTo>
                  <a:pt x="627" y="426"/>
                </a:lnTo>
                <a:lnTo>
                  <a:pt x="635" y="418"/>
                </a:lnTo>
                <a:lnTo>
                  <a:pt x="648" y="406"/>
                </a:lnTo>
                <a:lnTo>
                  <a:pt x="663" y="399"/>
                </a:lnTo>
                <a:lnTo>
                  <a:pt x="678" y="397"/>
                </a:lnTo>
                <a:lnTo>
                  <a:pt x="689" y="406"/>
                </a:lnTo>
                <a:lnTo>
                  <a:pt x="689" y="688"/>
                </a:lnTo>
                <a:lnTo>
                  <a:pt x="407" y="688"/>
                </a:lnTo>
                <a:lnTo>
                  <a:pt x="398" y="694"/>
                </a:lnTo>
                <a:lnTo>
                  <a:pt x="392" y="714"/>
                </a:lnTo>
                <a:lnTo>
                  <a:pt x="398" y="729"/>
                </a:lnTo>
                <a:lnTo>
                  <a:pt x="411" y="741"/>
                </a:lnTo>
                <a:lnTo>
                  <a:pt x="417" y="750"/>
                </a:lnTo>
                <a:lnTo>
                  <a:pt x="425" y="759"/>
                </a:lnTo>
                <a:lnTo>
                  <a:pt x="431" y="778"/>
                </a:lnTo>
                <a:lnTo>
                  <a:pt x="428" y="793"/>
                </a:lnTo>
                <a:lnTo>
                  <a:pt x="417" y="817"/>
                </a:lnTo>
                <a:lnTo>
                  <a:pt x="408" y="825"/>
                </a:lnTo>
                <a:lnTo>
                  <a:pt x="393" y="832"/>
                </a:lnTo>
                <a:lnTo>
                  <a:pt x="381" y="835"/>
                </a:lnTo>
                <a:lnTo>
                  <a:pt x="365" y="838"/>
                </a:lnTo>
                <a:lnTo>
                  <a:pt x="345" y="840"/>
                </a:lnTo>
                <a:lnTo>
                  <a:pt x="333" y="838"/>
                </a:lnTo>
                <a:lnTo>
                  <a:pt x="314" y="835"/>
                </a:lnTo>
                <a:lnTo>
                  <a:pt x="297" y="831"/>
                </a:lnTo>
                <a:lnTo>
                  <a:pt x="288" y="822"/>
                </a:lnTo>
                <a:lnTo>
                  <a:pt x="276" y="813"/>
                </a:lnTo>
                <a:lnTo>
                  <a:pt x="272" y="799"/>
                </a:lnTo>
                <a:lnTo>
                  <a:pt x="264" y="787"/>
                </a:lnTo>
                <a:lnTo>
                  <a:pt x="267" y="768"/>
                </a:lnTo>
                <a:lnTo>
                  <a:pt x="272" y="750"/>
                </a:lnTo>
                <a:lnTo>
                  <a:pt x="278" y="742"/>
                </a:lnTo>
                <a:lnTo>
                  <a:pt x="291" y="735"/>
                </a:lnTo>
                <a:lnTo>
                  <a:pt x="296" y="726"/>
                </a:lnTo>
                <a:lnTo>
                  <a:pt x="300" y="717"/>
                </a:lnTo>
                <a:lnTo>
                  <a:pt x="302" y="702"/>
                </a:lnTo>
                <a:lnTo>
                  <a:pt x="290" y="688"/>
                </a:lnTo>
                <a:lnTo>
                  <a:pt x="0" y="688"/>
                </a:lnTo>
                <a:lnTo>
                  <a:pt x="0" y="403"/>
                </a:lnTo>
                <a:lnTo>
                  <a:pt x="9" y="391"/>
                </a:lnTo>
                <a:lnTo>
                  <a:pt x="23" y="393"/>
                </a:lnTo>
                <a:lnTo>
                  <a:pt x="35" y="400"/>
                </a:lnTo>
                <a:lnTo>
                  <a:pt x="48" y="411"/>
                </a:lnTo>
                <a:lnTo>
                  <a:pt x="63" y="424"/>
                </a:lnTo>
                <a:lnTo>
                  <a:pt x="77" y="426"/>
                </a:lnTo>
                <a:lnTo>
                  <a:pt x="90" y="429"/>
                </a:lnTo>
                <a:lnTo>
                  <a:pt x="102" y="427"/>
                </a:lnTo>
                <a:lnTo>
                  <a:pt x="111" y="423"/>
                </a:lnTo>
                <a:lnTo>
                  <a:pt x="123" y="417"/>
                </a:lnTo>
                <a:lnTo>
                  <a:pt x="131" y="409"/>
                </a:lnTo>
                <a:lnTo>
                  <a:pt x="143" y="399"/>
                </a:lnTo>
                <a:lnTo>
                  <a:pt x="149" y="375"/>
                </a:lnTo>
                <a:lnTo>
                  <a:pt x="152" y="355"/>
                </a:lnTo>
                <a:lnTo>
                  <a:pt x="150" y="334"/>
                </a:lnTo>
                <a:lnTo>
                  <a:pt x="147" y="321"/>
                </a:lnTo>
                <a:lnTo>
                  <a:pt x="144" y="303"/>
                </a:lnTo>
                <a:lnTo>
                  <a:pt x="134" y="289"/>
                </a:lnTo>
                <a:lnTo>
                  <a:pt x="128" y="280"/>
                </a:lnTo>
                <a:lnTo>
                  <a:pt x="120" y="270"/>
                </a:lnTo>
                <a:lnTo>
                  <a:pt x="98" y="259"/>
                </a:lnTo>
                <a:lnTo>
                  <a:pt x="83" y="261"/>
                </a:lnTo>
                <a:lnTo>
                  <a:pt x="69" y="264"/>
                </a:lnTo>
                <a:lnTo>
                  <a:pt x="57" y="271"/>
                </a:lnTo>
                <a:lnTo>
                  <a:pt x="48" y="277"/>
                </a:lnTo>
                <a:lnTo>
                  <a:pt x="39" y="283"/>
                </a:lnTo>
                <a:lnTo>
                  <a:pt x="27" y="292"/>
                </a:lnTo>
                <a:lnTo>
                  <a:pt x="12" y="297"/>
                </a:lnTo>
                <a:lnTo>
                  <a:pt x="0" y="28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12000" tIns="468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8" name="Freeform 38"/>
          <p:cNvSpPr>
            <a:spLocks/>
          </p:cNvSpPr>
          <p:nvPr/>
        </p:nvSpPr>
        <p:spPr bwMode="auto">
          <a:xfrm>
            <a:off x="357158" y="1071546"/>
            <a:ext cx="2264421" cy="1856791"/>
          </a:xfrm>
          <a:custGeom>
            <a:avLst/>
            <a:gdLst>
              <a:gd name="T0" fmla="*/ 0 w 838"/>
              <a:gd name="T1" fmla="*/ 0 h 692"/>
              <a:gd name="T2" fmla="*/ 689 w 838"/>
              <a:gd name="T3" fmla="*/ 0 h 692"/>
              <a:gd name="T4" fmla="*/ 689 w 838"/>
              <a:gd name="T5" fmla="*/ 294 h 692"/>
              <a:gd name="T6" fmla="*/ 771 w 838"/>
              <a:gd name="T7" fmla="*/ 271 h 692"/>
              <a:gd name="T8" fmla="*/ 838 w 838"/>
              <a:gd name="T9" fmla="*/ 353 h 692"/>
              <a:gd name="T10" fmla="*/ 778 w 838"/>
              <a:gd name="T11" fmla="*/ 433 h 692"/>
              <a:gd name="T12" fmla="*/ 689 w 838"/>
              <a:gd name="T13" fmla="*/ 405 h 692"/>
              <a:gd name="T14" fmla="*/ 689 w 838"/>
              <a:gd name="T15" fmla="*/ 690 h 692"/>
              <a:gd name="T16" fmla="*/ 397 w 838"/>
              <a:gd name="T17" fmla="*/ 690 h 692"/>
              <a:gd name="T18" fmla="*/ 426 w 838"/>
              <a:gd name="T19" fmla="*/ 605 h 692"/>
              <a:gd name="T20" fmla="*/ 346 w 838"/>
              <a:gd name="T21" fmla="*/ 540 h 692"/>
              <a:gd name="T22" fmla="*/ 261 w 838"/>
              <a:gd name="T23" fmla="*/ 606 h 692"/>
              <a:gd name="T24" fmla="*/ 289 w 838"/>
              <a:gd name="T25" fmla="*/ 690 h 692"/>
              <a:gd name="T26" fmla="*/ 0 w 838"/>
              <a:gd name="T27" fmla="*/ 690 h 692"/>
              <a:gd name="T28" fmla="*/ 0 w 838"/>
              <a:gd name="T29" fmla="*/ 0 h 69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38"/>
              <a:gd name="T46" fmla="*/ 0 h 692"/>
              <a:gd name="T47" fmla="*/ 838 w 838"/>
              <a:gd name="T48" fmla="*/ 692 h 69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38" h="692">
                <a:moveTo>
                  <a:pt x="0" y="0"/>
                </a:moveTo>
                <a:lnTo>
                  <a:pt x="689" y="0"/>
                </a:lnTo>
                <a:cubicBezTo>
                  <a:pt x="689" y="0"/>
                  <a:pt x="690" y="248"/>
                  <a:pt x="689" y="294"/>
                </a:cubicBezTo>
                <a:cubicBezTo>
                  <a:pt x="718" y="340"/>
                  <a:pt x="724" y="277"/>
                  <a:pt x="771" y="271"/>
                </a:cubicBezTo>
                <a:cubicBezTo>
                  <a:pt x="818" y="265"/>
                  <a:pt x="838" y="302"/>
                  <a:pt x="838" y="353"/>
                </a:cubicBezTo>
                <a:cubicBezTo>
                  <a:pt x="838" y="404"/>
                  <a:pt x="823" y="431"/>
                  <a:pt x="778" y="433"/>
                </a:cubicBezTo>
                <a:cubicBezTo>
                  <a:pt x="733" y="435"/>
                  <a:pt x="715" y="370"/>
                  <a:pt x="689" y="405"/>
                </a:cubicBezTo>
                <a:cubicBezTo>
                  <a:pt x="689" y="547"/>
                  <a:pt x="689" y="690"/>
                  <a:pt x="689" y="690"/>
                </a:cubicBezTo>
                <a:cubicBezTo>
                  <a:pt x="689" y="690"/>
                  <a:pt x="438" y="692"/>
                  <a:pt x="397" y="690"/>
                </a:cubicBezTo>
                <a:cubicBezTo>
                  <a:pt x="367" y="651"/>
                  <a:pt x="426" y="640"/>
                  <a:pt x="426" y="605"/>
                </a:cubicBezTo>
                <a:cubicBezTo>
                  <a:pt x="426" y="570"/>
                  <a:pt x="408" y="539"/>
                  <a:pt x="346" y="540"/>
                </a:cubicBezTo>
                <a:cubicBezTo>
                  <a:pt x="284" y="541"/>
                  <a:pt x="261" y="567"/>
                  <a:pt x="261" y="606"/>
                </a:cubicBezTo>
                <a:cubicBezTo>
                  <a:pt x="261" y="645"/>
                  <a:pt x="322" y="648"/>
                  <a:pt x="289" y="690"/>
                </a:cubicBezTo>
                <a:cubicBezTo>
                  <a:pt x="145" y="690"/>
                  <a:pt x="0" y="690"/>
                  <a:pt x="0" y="690"/>
                </a:cubicBez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9" name="Freeform 37"/>
          <p:cNvSpPr>
            <a:spLocks/>
          </p:cNvSpPr>
          <p:nvPr/>
        </p:nvSpPr>
        <p:spPr bwMode="auto">
          <a:xfrm>
            <a:off x="2210356" y="1071546"/>
            <a:ext cx="2268012" cy="2263244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0" name="Freeform 42"/>
          <p:cNvSpPr>
            <a:spLocks/>
          </p:cNvSpPr>
          <p:nvPr/>
        </p:nvSpPr>
        <p:spPr bwMode="auto">
          <a:xfrm>
            <a:off x="4072532" y="1071546"/>
            <a:ext cx="1856790" cy="2263244"/>
          </a:xfrm>
          <a:custGeom>
            <a:avLst/>
            <a:gdLst>
              <a:gd name="T0" fmla="*/ 688 w 688"/>
              <a:gd name="T1" fmla="*/ 1 h 840"/>
              <a:gd name="T2" fmla="*/ 688 w 688"/>
              <a:gd name="T3" fmla="*/ 688 h 840"/>
              <a:gd name="T4" fmla="*/ 404 w 688"/>
              <a:gd name="T5" fmla="*/ 688 h 840"/>
              <a:gd name="T6" fmla="*/ 430 w 688"/>
              <a:gd name="T7" fmla="*/ 773 h 840"/>
              <a:gd name="T8" fmla="*/ 343 w 688"/>
              <a:gd name="T9" fmla="*/ 840 h 840"/>
              <a:gd name="T10" fmla="*/ 261 w 688"/>
              <a:gd name="T11" fmla="*/ 775 h 840"/>
              <a:gd name="T12" fmla="*/ 294 w 688"/>
              <a:gd name="T13" fmla="*/ 686 h 840"/>
              <a:gd name="T14" fmla="*/ 0 w 688"/>
              <a:gd name="T15" fmla="*/ 686 h 840"/>
              <a:gd name="T16" fmla="*/ 0 w 688"/>
              <a:gd name="T17" fmla="*/ 396 h 840"/>
              <a:gd name="T18" fmla="*/ 82 w 688"/>
              <a:gd name="T19" fmla="*/ 424 h 840"/>
              <a:gd name="T20" fmla="*/ 150 w 688"/>
              <a:gd name="T21" fmla="*/ 346 h 840"/>
              <a:gd name="T22" fmla="*/ 86 w 688"/>
              <a:gd name="T23" fmla="*/ 272 h 840"/>
              <a:gd name="T24" fmla="*/ 0 w 688"/>
              <a:gd name="T25" fmla="*/ 278 h 840"/>
              <a:gd name="T26" fmla="*/ 0 w 688"/>
              <a:gd name="T27" fmla="*/ 1 h 840"/>
              <a:gd name="T28" fmla="*/ 688 w 688"/>
              <a:gd name="T29" fmla="*/ 1 h 84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88"/>
              <a:gd name="T46" fmla="*/ 0 h 840"/>
              <a:gd name="T47" fmla="*/ 688 w 688"/>
              <a:gd name="T48" fmla="*/ 840 h 84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88" h="840">
                <a:moveTo>
                  <a:pt x="688" y="1"/>
                </a:moveTo>
                <a:cubicBezTo>
                  <a:pt x="688" y="129"/>
                  <a:pt x="687" y="558"/>
                  <a:pt x="688" y="688"/>
                </a:cubicBezTo>
                <a:cubicBezTo>
                  <a:pt x="688" y="688"/>
                  <a:pt x="453" y="688"/>
                  <a:pt x="404" y="688"/>
                </a:cubicBezTo>
                <a:cubicBezTo>
                  <a:pt x="369" y="720"/>
                  <a:pt x="427" y="729"/>
                  <a:pt x="430" y="773"/>
                </a:cubicBezTo>
                <a:cubicBezTo>
                  <a:pt x="433" y="817"/>
                  <a:pt x="394" y="840"/>
                  <a:pt x="343" y="840"/>
                </a:cubicBezTo>
                <a:cubicBezTo>
                  <a:pt x="292" y="840"/>
                  <a:pt x="261" y="818"/>
                  <a:pt x="261" y="775"/>
                </a:cubicBezTo>
                <a:cubicBezTo>
                  <a:pt x="261" y="732"/>
                  <a:pt x="316" y="728"/>
                  <a:pt x="294" y="686"/>
                </a:cubicBezTo>
                <a:cubicBezTo>
                  <a:pt x="153" y="686"/>
                  <a:pt x="59" y="686"/>
                  <a:pt x="0" y="686"/>
                </a:cubicBezTo>
                <a:cubicBezTo>
                  <a:pt x="0" y="620"/>
                  <a:pt x="0" y="438"/>
                  <a:pt x="0" y="396"/>
                </a:cubicBezTo>
                <a:cubicBezTo>
                  <a:pt x="30" y="356"/>
                  <a:pt x="47" y="424"/>
                  <a:pt x="82" y="424"/>
                </a:cubicBezTo>
                <a:cubicBezTo>
                  <a:pt x="117" y="424"/>
                  <a:pt x="150" y="396"/>
                  <a:pt x="150" y="346"/>
                </a:cubicBezTo>
                <a:cubicBezTo>
                  <a:pt x="150" y="296"/>
                  <a:pt x="126" y="272"/>
                  <a:pt x="86" y="272"/>
                </a:cubicBezTo>
                <a:cubicBezTo>
                  <a:pt x="46" y="272"/>
                  <a:pt x="14" y="348"/>
                  <a:pt x="0" y="278"/>
                </a:cubicBezTo>
                <a:cubicBezTo>
                  <a:pt x="0" y="134"/>
                  <a:pt x="0" y="1"/>
                  <a:pt x="0" y="1"/>
                </a:cubicBezTo>
                <a:cubicBezTo>
                  <a:pt x="114" y="2"/>
                  <a:pt x="550" y="0"/>
                  <a:pt x="688" y="1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3" name="7-конечная звезда 22"/>
          <p:cNvSpPr/>
          <p:nvPr/>
        </p:nvSpPr>
        <p:spPr>
          <a:xfrm>
            <a:off x="6500826" y="214290"/>
            <a:ext cx="1500198" cy="1214422"/>
          </a:xfrm>
          <a:prstGeom prst="star7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7-конечная звезда 23"/>
          <p:cNvSpPr/>
          <p:nvPr/>
        </p:nvSpPr>
        <p:spPr>
          <a:xfrm>
            <a:off x="6643702" y="1571612"/>
            <a:ext cx="1500198" cy="1285884"/>
          </a:xfrm>
          <a:prstGeom prst="star7">
            <a:avLst/>
          </a:prstGeom>
          <a:gradFill flip="none" rotWithShape="1">
            <a:gsLst>
              <a:gs pos="0">
                <a:srgbClr val="05E10A">
                  <a:tint val="66000"/>
                  <a:satMod val="160000"/>
                </a:srgbClr>
              </a:gs>
              <a:gs pos="50000">
                <a:srgbClr val="05E10A">
                  <a:tint val="44500"/>
                  <a:satMod val="160000"/>
                </a:srgbClr>
              </a:gs>
              <a:gs pos="100000">
                <a:srgbClr val="05E10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17" descr="Похожее изображение"/>
          <p:cNvPicPr>
            <a:picLocks noChangeAspect="1" noChangeArrowheads="1"/>
          </p:cNvPicPr>
          <p:nvPr/>
        </p:nvPicPr>
        <p:blipFill>
          <a:blip r:embed="rId8"/>
          <a:srcRect l="12000" r="12999"/>
          <a:stretch>
            <a:fillRect/>
          </a:stretch>
        </p:blipFill>
        <p:spPr bwMode="auto">
          <a:xfrm flipH="1">
            <a:off x="6215074" y="3238543"/>
            <a:ext cx="2714612" cy="361945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 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4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143868" y="0"/>
            <a:ext cx="1000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358214" y="1500174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 flipH="1">
            <a:off x="8072462" y="2428868"/>
            <a:ext cx="773227" cy="360040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9206" name="Picture 6" descr="http://active-mama.com/wp-content/uploads/2013/07/pdd-dlya-detej-1.jp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74948" y="1107128"/>
            <a:ext cx="5536582" cy="5536582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2" name="Freeform 39"/>
          <p:cNvSpPr>
            <a:spLocks/>
          </p:cNvSpPr>
          <p:nvPr/>
        </p:nvSpPr>
        <p:spPr bwMode="auto">
          <a:xfrm>
            <a:off x="357158" y="4378675"/>
            <a:ext cx="1849607" cy="2257873"/>
          </a:xfrm>
          <a:custGeom>
            <a:avLst/>
            <a:gdLst>
              <a:gd name="T0" fmla="*/ 0 w 694"/>
              <a:gd name="T1" fmla="*/ 839 h 839"/>
              <a:gd name="T2" fmla="*/ 0 w 694"/>
              <a:gd name="T3" fmla="*/ 152 h 839"/>
              <a:gd name="T4" fmla="*/ 286 w 694"/>
              <a:gd name="T5" fmla="*/ 152 h 839"/>
              <a:gd name="T6" fmla="*/ 261 w 694"/>
              <a:gd name="T7" fmla="*/ 69 h 839"/>
              <a:gd name="T8" fmla="*/ 347 w 694"/>
              <a:gd name="T9" fmla="*/ 0 h 839"/>
              <a:gd name="T10" fmla="*/ 429 w 694"/>
              <a:gd name="T11" fmla="*/ 65 h 839"/>
              <a:gd name="T12" fmla="*/ 398 w 694"/>
              <a:gd name="T13" fmla="*/ 152 h 839"/>
              <a:gd name="T14" fmla="*/ 694 w 694"/>
              <a:gd name="T15" fmla="*/ 153 h 839"/>
              <a:gd name="T16" fmla="*/ 692 w 694"/>
              <a:gd name="T17" fmla="*/ 443 h 839"/>
              <a:gd name="T18" fmla="*/ 607 w 694"/>
              <a:gd name="T19" fmla="*/ 415 h 839"/>
              <a:gd name="T20" fmla="*/ 542 w 694"/>
              <a:gd name="T21" fmla="*/ 494 h 839"/>
              <a:gd name="T22" fmla="*/ 608 w 694"/>
              <a:gd name="T23" fmla="*/ 579 h 839"/>
              <a:gd name="T24" fmla="*/ 692 w 694"/>
              <a:gd name="T25" fmla="*/ 551 h 839"/>
              <a:gd name="T26" fmla="*/ 692 w 694"/>
              <a:gd name="T27" fmla="*/ 839 h 839"/>
              <a:gd name="T28" fmla="*/ 0 w 694"/>
              <a:gd name="T29" fmla="*/ 839 h 83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94"/>
              <a:gd name="T46" fmla="*/ 0 h 839"/>
              <a:gd name="T47" fmla="*/ 694 w 694"/>
              <a:gd name="T48" fmla="*/ 839 h 83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94" h="839">
                <a:moveTo>
                  <a:pt x="0" y="839"/>
                </a:moveTo>
                <a:cubicBezTo>
                  <a:pt x="0" y="839"/>
                  <a:pt x="1" y="282"/>
                  <a:pt x="0" y="152"/>
                </a:cubicBezTo>
                <a:cubicBezTo>
                  <a:pt x="0" y="152"/>
                  <a:pt x="237" y="152"/>
                  <a:pt x="286" y="152"/>
                </a:cubicBezTo>
                <a:cubicBezTo>
                  <a:pt x="321" y="120"/>
                  <a:pt x="264" y="111"/>
                  <a:pt x="261" y="69"/>
                </a:cubicBezTo>
                <a:cubicBezTo>
                  <a:pt x="258" y="27"/>
                  <a:pt x="296" y="0"/>
                  <a:pt x="347" y="0"/>
                </a:cubicBezTo>
                <a:cubicBezTo>
                  <a:pt x="398" y="0"/>
                  <a:pt x="429" y="22"/>
                  <a:pt x="429" y="65"/>
                </a:cubicBezTo>
                <a:cubicBezTo>
                  <a:pt x="429" y="108"/>
                  <a:pt x="376" y="110"/>
                  <a:pt x="398" y="152"/>
                </a:cubicBezTo>
                <a:cubicBezTo>
                  <a:pt x="541" y="152"/>
                  <a:pt x="635" y="153"/>
                  <a:pt x="694" y="153"/>
                </a:cubicBezTo>
                <a:cubicBezTo>
                  <a:pt x="691" y="221"/>
                  <a:pt x="694" y="403"/>
                  <a:pt x="692" y="443"/>
                </a:cubicBezTo>
                <a:cubicBezTo>
                  <a:pt x="653" y="473"/>
                  <a:pt x="642" y="415"/>
                  <a:pt x="607" y="415"/>
                </a:cubicBezTo>
                <a:cubicBezTo>
                  <a:pt x="572" y="415"/>
                  <a:pt x="541" y="432"/>
                  <a:pt x="542" y="494"/>
                </a:cubicBezTo>
                <a:cubicBezTo>
                  <a:pt x="543" y="556"/>
                  <a:pt x="569" y="579"/>
                  <a:pt x="608" y="579"/>
                </a:cubicBezTo>
                <a:cubicBezTo>
                  <a:pt x="647" y="579"/>
                  <a:pt x="650" y="518"/>
                  <a:pt x="692" y="551"/>
                </a:cubicBezTo>
                <a:cubicBezTo>
                  <a:pt x="692" y="695"/>
                  <a:pt x="692" y="839"/>
                  <a:pt x="692" y="839"/>
                </a:cubicBezTo>
                <a:lnTo>
                  <a:pt x="0" y="83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3" name="Freeform 40"/>
          <p:cNvSpPr>
            <a:spLocks/>
          </p:cNvSpPr>
          <p:nvPr/>
        </p:nvSpPr>
        <p:spPr bwMode="auto">
          <a:xfrm>
            <a:off x="1806315" y="4783337"/>
            <a:ext cx="2260830" cy="1860373"/>
          </a:xfrm>
          <a:custGeom>
            <a:avLst/>
            <a:gdLst>
              <a:gd name="T0" fmla="*/ 839 w 839"/>
              <a:gd name="T1" fmla="*/ 689 h 689"/>
              <a:gd name="T2" fmla="*/ 150 w 839"/>
              <a:gd name="T3" fmla="*/ 687 h 689"/>
              <a:gd name="T4" fmla="*/ 152 w 839"/>
              <a:gd name="T5" fmla="*/ 405 h 689"/>
              <a:gd name="T6" fmla="*/ 67 w 839"/>
              <a:gd name="T7" fmla="*/ 431 h 689"/>
              <a:gd name="T8" fmla="*/ 0 w 839"/>
              <a:gd name="T9" fmla="*/ 344 h 689"/>
              <a:gd name="T10" fmla="*/ 65 w 839"/>
              <a:gd name="T11" fmla="*/ 262 h 689"/>
              <a:gd name="T12" fmla="*/ 152 w 839"/>
              <a:gd name="T13" fmla="*/ 293 h 689"/>
              <a:gd name="T14" fmla="*/ 151 w 839"/>
              <a:gd name="T15" fmla="*/ 3 h 689"/>
              <a:gd name="T16" fmla="*/ 442 w 839"/>
              <a:gd name="T17" fmla="*/ 2 h 689"/>
              <a:gd name="T18" fmla="*/ 415 w 839"/>
              <a:gd name="T19" fmla="*/ 81 h 689"/>
              <a:gd name="T20" fmla="*/ 494 w 839"/>
              <a:gd name="T21" fmla="*/ 151 h 689"/>
              <a:gd name="T22" fmla="*/ 579 w 839"/>
              <a:gd name="T23" fmla="*/ 85 h 689"/>
              <a:gd name="T24" fmla="*/ 556 w 839"/>
              <a:gd name="T25" fmla="*/ 0 h 689"/>
              <a:gd name="T26" fmla="*/ 839 w 839"/>
              <a:gd name="T27" fmla="*/ 2 h 689"/>
              <a:gd name="T28" fmla="*/ 839 w 839"/>
              <a:gd name="T29" fmla="*/ 293 h 689"/>
              <a:gd name="T30" fmla="*/ 765 w 839"/>
              <a:gd name="T31" fmla="*/ 263 h 689"/>
              <a:gd name="T32" fmla="*/ 687 w 839"/>
              <a:gd name="T33" fmla="*/ 351 h 689"/>
              <a:gd name="T34" fmla="*/ 763 w 839"/>
              <a:gd name="T35" fmla="*/ 433 h 689"/>
              <a:gd name="T36" fmla="*/ 839 w 839"/>
              <a:gd name="T37" fmla="*/ 401 h 689"/>
              <a:gd name="T38" fmla="*/ 839 w 839"/>
              <a:gd name="T39" fmla="*/ 689 h 689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39"/>
              <a:gd name="T61" fmla="*/ 0 h 689"/>
              <a:gd name="T62" fmla="*/ 839 w 839"/>
              <a:gd name="T63" fmla="*/ 689 h 689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39" h="689">
                <a:moveTo>
                  <a:pt x="839" y="689"/>
                </a:moveTo>
                <a:cubicBezTo>
                  <a:pt x="711" y="689"/>
                  <a:pt x="280" y="686"/>
                  <a:pt x="150" y="687"/>
                </a:cubicBezTo>
                <a:cubicBezTo>
                  <a:pt x="150" y="687"/>
                  <a:pt x="152" y="454"/>
                  <a:pt x="152" y="405"/>
                </a:cubicBezTo>
                <a:cubicBezTo>
                  <a:pt x="120" y="370"/>
                  <a:pt x="111" y="428"/>
                  <a:pt x="67" y="431"/>
                </a:cubicBezTo>
                <a:cubicBezTo>
                  <a:pt x="23" y="434"/>
                  <a:pt x="0" y="395"/>
                  <a:pt x="0" y="344"/>
                </a:cubicBezTo>
                <a:cubicBezTo>
                  <a:pt x="0" y="293"/>
                  <a:pt x="22" y="262"/>
                  <a:pt x="65" y="262"/>
                </a:cubicBezTo>
                <a:cubicBezTo>
                  <a:pt x="108" y="262"/>
                  <a:pt x="110" y="315"/>
                  <a:pt x="152" y="293"/>
                </a:cubicBezTo>
                <a:cubicBezTo>
                  <a:pt x="152" y="152"/>
                  <a:pt x="151" y="62"/>
                  <a:pt x="151" y="3"/>
                </a:cubicBezTo>
                <a:cubicBezTo>
                  <a:pt x="215" y="1"/>
                  <a:pt x="400" y="2"/>
                  <a:pt x="442" y="2"/>
                </a:cubicBezTo>
                <a:cubicBezTo>
                  <a:pt x="480" y="40"/>
                  <a:pt x="415" y="46"/>
                  <a:pt x="415" y="81"/>
                </a:cubicBezTo>
                <a:cubicBezTo>
                  <a:pt x="415" y="116"/>
                  <a:pt x="432" y="152"/>
                  <a:pt x="494" y="151"/>
                </a:cubicBezTo>
                <a:cubicBezTo>
                  <a:pt x="556" y="150"/>
                  <a:pt x="579" y="124"/>
                  <a:pt x="579" y="85"/>
                </a:cubicBezTo>
                <a:cubicBezTo>
                  <a:pt x="579" y="46"/>
                  <a:pt x="523" y="42"/>
                  <a:pt x="556" y="0"/>
                </a:cubicBezTo>
                <a:cubicBezTo>
                  <a:pt x="700" y="0"/>
                  <a:pt x="839" y="2"/>
                  <a:pt x="839" y="2"/>
                </a:cubicBezTo>
                <a:cubicBezTo>
                  <a:pt x="837" y="80"/>
                  <a:pt x="839" y="161"/>
                  <a:pt x="839" y="293"/>
                </a:cubicBezTo>
                <a:cubicBezTo>
                  <a:pt x="809" y="333"/>
                  <a:pt x="811" y="263"/>
                  <a:pt x="765" y="263"/>
                </a:cubicBezTo>
                <a:cubicBezTo>
                  <a:pt x="719" y="263"/>
                  <a:pt x="689" y="291"/>
                  <a:pt x="687" y="351"/>
                </a:cubicBezTo>
                <a:cubicBezTo>
                  <a:pt x="685" y="411"/>
                  <a:pt x="725" y="435"/>
                  <a:pt x="763" y="433"/>
                </a:cubicBezTo>
                <a:cubicBezTo>
                  <a:pt x="801" y="431"/>
                  <a:pt x="807" y="369"/>
                  <a:pt x="839" y="401"/>
                </a:cubicBezTo>
                <a:cubicBezTo>
                  <a:pt x="839" y="445"/>
                  <a:pt x="839" y="636"/>
                  <a:pt x="839" y="689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5" name="Freeform 43"/>
          <p:cNvSpPr>
            <a:spLocks/>
          </p:cNvSpPr>
          <p:nvPr/>
        </p:nvSpPr>
        <p:spPr bwMode="auto">
          <a:xfrm rot="10800000">
            <a:off x="3661310" y="2924756"/>
            <a:ext cx="2268012" cy="2265035"/>
          </a:xfrm>
          <a:custGeom>
            <a:avLst/>
            <a:gdLst>
              <a:gd name="T0" fmla="*/ 0 w 840"/>
              <a:gd name="T1" fmla="*/ 150 h 840"/>
              <a:gd name="T2" fmla="*/ 281 w 840"/>
              <a:gd name="T3" fmla="*/ 149 h 840"/>
              <a:gd name="T4" fmla="*/ 263 w 840"/>
              <a:gd name="T5" fmla="*/ 71 h 840"/>
              <a:gd name="T6" fmla="*/ 342 w 840"/>
              <a:gd name="T7" fmla="*/ 0 h 840"/>
              <a:gd name="T8" fmla="*/ 425 w 840"/>
              <a:gd name="T9" fmla="*/ 63 h 840"/>
              <a:gd name="T10" fmla="*/ 401 w 840"/>
              <a:gd name="T11" fmla="*/ 151 h 840"/>
              <a:gd name="T12" fmla="*/ 688 w 840"/>
              <a:gd name="T13" fmla="*/ 150 h 840"/>
              <a:gd name="T14" fmla="*/ 688 w 840"/>
              <a:gd name="T15" fmla="*/ 434 h 840"/>
              <a:gd name="T16" fmla="*/ 773 w 840"/>
              <a:gd name="T17" fmla="*/ 408 h 840"/>
              <a:gd name="T18" fmla="*/ 840 w 840"/>
              <a:gd name="T19" fmla="*/ 495 h 840"/>
              <a:gd name="T20" fmla="*/ 775 w 840"/>
              <a:gd name="T21" fmla="*/ 577 h 840"/>
              <a:gd name="T22" fmla="*/ 688 w 840"/>
              <a:gd name="T23" fmla="*/ 546 h 840"/>
              <a:gd name="T24" fmla="*/ 688 w 840"/>
              <a:gd name="T25" fmla="*/ 840 h 840"/>
              <a:gd name="T26" fmla="*/ 400 w 840"/>
              <a:gd name="T27" fmla="*/ 840 h 840"/>
              <a:gd name="T28" fmla="*/ 425 w 840"/>
              <a:gd name="T29" fmla="*/ 758 h 840"/>
              <a:gd name="T30" fmla="*/ 346 w 840"/>
              <a:gd name="T31" fmla="*/ 688 h 840"/>
              <a:gd name="T32" fmla="*/ 270 w 840"/>
              <a:gd name="T33" fmla="*/ 750 h 840"/>
              <a:gd name="T34" fmla="*/ 289 w 840"/>
              <a:gd name="T35" fmla="*/ 838 h 840"/>
              <a:gd name="T36" fmla="*/ 1 w 840"/>
              <a:gd name="T37" fmla="*/ 838 h 840"/>
              <a:gd name="T38" fmla="*/ 0 w 840"/>
              <a:gd name="T39" fmla="*/ 15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0" y="150"/>
                </a:moveTo>
                <a:cubicBezTo>
                  <a:pt x="77" y="150"/>
                  <a:pt x="167" y="149"/>
                  <a:pt x="281" y="149"/>
                </a:cubicBezTo>
                <a:cubicBezTo>
                  <a:pt x="333" y="127"/>
                  <a:pt x="267" y="127"/>
                  <a:pt x="263" y="71"/>
                </a:cubicBezTo>
                <a:cubicBezTo>
                  <a:pt x="259" y="15"/>
                  <a:pt x="290" y="0"/>
                  <a:pt x="342" y="0"/>
                </a:cubicBezTo>
                <a:cubicBezTo>
                  <a:pt x="394" y="0"/>
                  <a:pt x="423" y="5"/>
                  <a:pt x="425" y="63"/>
                </a:cubicBezTo>
                <a:cubicBezTo>
                  <a:pt x="427" y="121"/>
                  <a:pt x="371" y="115"/>
                  <a:pt x="401" y="151"/>
                </a:cubicBezTo>
                <a:cubicBezTo>
                  <a:pt x="441" y="151"/>
                  <a:pt x="598" y="152"/>
                  <a:pt x="688" y="150"/>
                </a:cubicBezTo>
                <a:cubicBezTo>
                  <a:pt x="688" y="150"/>
                  <a:pt x="688" y="385"/>
                  <a:pt x="688" y="434"/>
                </a:cubicBezTo>
                <a:cubicBezTo>
                  <a:pt x="720" y="469"/>
                  <a:pt x="729" y="411"/>
                  <a:pt x="773" y="408"/>
                </a:cubicBezTo>
                <a:cubicBezTo>
                  <a:pt x="817" y="405"/>
                  <a:pt x="840" y="444"/>
                  <a:pt x="840" y="495"/>
                </a:cubicBezTo>
                <a:cubicBezTo>
                  <a:pt x="840" y="546"/>
                  <a:pt x="818" y="577"/>
                  <a:pt x="775" y="577"/>
                </a:cubicBezTo>
                <a:cubicBezTo>
                  <a:pt x="732" y="577"/>
                  <a:pt x="730" y="524"/>
                  <a:pt x="688" y="546"/>
                </a:cubicBezTo>
                <a:cubicBezTo>
                  <a:pt x="688" y="687"/>
                  <a:pt x="688" y="781"/>
                  <a:pt x="688" y="840"/>
                </a:cubicBezTo>
                <a:cubicBezTo>
                  <a:pt x="622" y="840"/>
                  <a:pt x="442" y="840"/>
                  <a:pt x="400" y="840"/>
                </a:cubicBezTo>
                <a:cubicBezTo>
                  <a:pt x="362" y="802"/>
                  <a:pt x="425" y="793"/>
                  <a:pt x="425" y="758"/>
                </a:cubicBezTo>
                <a:cubicBezTo>
                  <a:pt x="425" y="723"/>
                  <a:pt x="408" y="687"/>
                  <a:pt x="346" y="688"/>
                </a:cubicBezTo>
                <a:cubicBezTo>
                  <a:pt x="284" y="689"/>
                  <a:pt x="272" y="716"/>
                  <a:pt x="270" y="750"/>
                </a:cubicBezTo>
                <a:cubicBezTo>
                  <a:pt x="268" y="784"/>
                  <a:pt x="344" y="814"/>
                  <a:pt x="289" y="838"/>
                </a:cubicBezTo>
                <a:cubicBezTo>
                  <a:pt x="145" y="838"/>
                  <a:pt x="1" y="838"/>
                  <a:pt x="1" y="838"/>
                </a:cubicBezTo>
                <a:cubicBezTo>
                  <a:pt x="2" y="724"/>
                  <a:pt x="1" y="286"/>
                  <a:pt x="0" y="15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7" name="Freeform 36"/>
          <p:cNvSpPr>
            <a:spLocks/>
          </p:cNvSpPr>
          <p:nvPr/>
        </p:nvSpPr>
        <p:spPr bwMode="auto">
          <a:xfrm>
            <a:off x="2210356" y="2924756"/>
            <a:ext cx="1856790" cy="2265035"/>
          </a:xfrm>
          <a:custGeom>
            <a:avLst/>
            <a:gdLst>
              <a:gd name="T0" fmla="*/ 293 w 689"/>
              <a:gd name="T1" fmla="*/ 0 h 840"/>
              <a:gd name="T2" fmla="*/ 297 w 689"/>
              <a:gd name="T3" fmla="*/ 21 h 840"/>
              <a:gd name="T4" fmla="*/ 285 w 689"/>
              <a:gd name="T5" fmla="*/ 46 h 840"/>
              <a:gd name="T6" fmla="*/ 266 w 689"/>
              <a:gd name="T7" fmla="*/ 73 h 840"/>
              <a:gd name="T8" fmla="*/ 264 w 689"/>
              <a:gd name="T9" fmla="*/ 105 h 840"/>
              <a:gd name="T10" fmla="*/ 276 w 689"/>
              <a:gd name="T11" fmla="*/ 132 h 840"/>
              <a:gd name="T12" fmla="*/ 306 w 689"/>
              <a:gd name="T13" fmla="*/ 147 h 840"/>
              <a:gd name="T14" fmla="*/ 347 w 689"/>
              <a:gd name="T15" fmla="*/ 151 h 840"/>
              <a:gd name="T16" fmla="*/ 384 w 689"/>
              <a:gd name="T17" fmla="*/ 147 h 840"/>
              <a:gd name="T18" fmla="*/ 417 w 689"/>
              <a:gd name="T19" fmla="*/ 130 h 840"/>
              <a:gd name="T20" fmla="*/ 426 w 689"/>
              <a:gd name="T21" fmla="*/ 111 h 840"/>
              <a:gd name="T22" fmla="*/ 432 w 689"/>
              <a:gd name="T23" fmla="*/ 84 h 840"/>
              <a:gd name="T24" fmla="*/ 417 w 689"/>
              <a:gd name="T25" fmla="*/ 55 h 840"/>
              <a:gd name="T26" fmla="*/ 399 w 689"/>
              <a:gd name="T27" fmla="*/ 33 h 840"/>
              <a:gd name="T28" fmla="*/ 393 w 689"/>
              <a:gd name="T29" fmla="*/ 12 h 840"/>
              <a:gd name="T30" fmla="*/ 411 w 689"/>
              <a:gd name="T31" fmla="*/ 0 h 840"/>
              <a:gd name="T32" fmla="*/ 689 w 689"/>
              <a:gd name="T33" fmla="*/ 292 h 840"/>
              <a:gd name="T34" fmla="*/ 665 w 689"/>
              <a:gd name="T35" fmla="*/ 297 h 840"/>
              <a:gd name="T36" fmla="*/ 636 w 689"/>
              <a:gd name="T37" fmla="*/ 274 h 840"/>
              <a:gd name="T38" fmla="*/ 608 w 689"/>
              <a:gd name="T39" fmla="*/ 264 h 840"/>
              <a:gd name="T40" fmla="*/ 584 w 689"/>
              <a:gd name="T41" fmla="*/ 265 h 840"/>
              <a:gd name="T42" fmla="*/ 549 w 689"/>
              <a:gd name="T43" fmla="*/ 288 h 840"/>
              <a:gd name="T44" fmla="*/ 539 w 689"/>
              <a:gd name="T45" fmla="*/ 324 h 840"/>
              <a:gd name="T46" fmla="*/ 539 w 689"/>
              <a:gd name="T47" fmla="*/ 360 h 840"/>
              <a:gd name="T48" fmla="*/ 543 w 689"/>
              <a:gd name="T49" fmla="*/ 384 h 840"/>
              <a:gd name="T50" fmla="*/ 567 w 689"/>
              <a:gd name="T51" fmla="*/ 423 h 840"/>
              <a:gd name="T52" fmla="*/ 606 w 689"/>
              <a:gd name="T53" fmla="*/ 430 h 840"/>
              <a:gd name="T54" fmla="*/ 635 w 689"/>
              <a:gd name="T55" fmla="*/ 418 h 840"/>
              <a:gd name="T56" fmla="*/ 663 w 689"/>
              <a:gd name="T57" fmla="*/ 399 h 840"/>
              <a:gd name="T58" fmla="*/ 689 w 689"/>
              <a:gd name="T59" fmla="*/ 406 h 840"/>
              <a:gd name="T60" fmla="*/ 407 w 689"/>
              <a:gd name="T61" fmla="*/ 688 h 840"/>
              <a:gd name="T62" fmla="*/ 392 w 689"/>
              <a:gd name="T63" fmla="*/ 714 h 840"/>
              <a:gd name="T64" fmla="*/ 411 w 689"/>
              <a:gd name="T65" fmla="*/ 741 h 840"/>
              <a:gd name="T66" fmla="*/ 425 w 689"/>
              <a:gd name="T67" fmla="*/ 759 h 840"/>
              <a:gd name="T68" fmla="*/ 428 w 689"/>
              <a:gd name="T69" fmla="*/ 793 h 840"/>
              <a:gd name="T70" fmla="*/ 408 w 689"/>
              <a:gd name="T71" fmla="*/ 825 h 840"/>
              <a:gd name="T72" fmla="*/ 381 w 689"/>
              <a:gd name="T73" fmla="*/ 835 h 840"/>
              <a:gd name="T74" fmla="*/ 345 w 689"/>
              <a:gd name="T75" fmla="*/ 840 h 840"/>
              <a:gd name="T76" fmla="*/ 314 w 689"/>
              <a:gd name="T77" fmla="*/ 835 h 840"/>
              <a:gd name="T78" fmla="*/ 288 w 689"/>
              <a:gd name="T79" fmla="*/ 822 h 840"/>
              <a:gd name="T80" fmla="*/ 272 w 689"/>
              <a:gd name="T81" fmla="*/ 799 h 840"/>
              <a:gd name="T82" fmla="*/ 267 w 689"/>
              <a:gd name="T83" fmla="*/ 768 h 840"/>
              <a:gd name="T84" fmla="*/ 278 w 689"/>
              <a:gd name="T85" fmla="*/ 742 h 840"/>
              <a:gd name="T86" fmla="*/ 296 w 689"/>
              <a:gd name="T87" fmla="*/ 726 h 840"/>
              <a:gd name="T88" fmla="*/ 302 w 689"/>
              <a:gd name="T89" fmla="*/ 702 h 840"/>
              <a:gd name="T90" fmla="*/ 0 w 689"/>
              <a:gd name="T91" fmla="*/ 688 h 840"/>
              <a:gd name="T92" fmla="*/ 9 w 689"/>
              <a:gd name="T93" fmla="*/ 391 h 840"/>
              <a:gd name="T94" fmla="*/ 35 w 689"/>
              <a:gd name="T95" fmla="*/ 400 h 840"/>
              <a:gd name="T96" fmla="*/ 63 w 689"/>
              <a:gd name="T97" fmla="*/ 424 h 840"/>
              <a:gd name="T98" fmla="*/ 90 w 689"/>
              <a:gd name="T99" fmla="*/ 429 h 840"/>
              <a:gd name="T100" fmla="*/ 111 w 689"/>
              <a:gd name="T101" fmla="*/ 423 h 840"/>
              <a:gd name="T102" fmla="*/ 131 w 689"/>
              <a:gd name="T103" fmla="*/ 409 h 840"/>
              <a:gd name="T104" fmla="*/ 149 w 689"/>
              <a:gd name="T105" fmla="*/ 375 h 840"/>
              <a:gd name="T106" fmla="*/ 150 w 689"/>
              <a:gd name="T107" fmla="*/ 334 h 840"/>
              <a:gd name="T108" fmla="*/ 144 w 689"/>
              <a:gd name="T109" fmla="*/ 303 h 840"/>
              <a:gd name="T110" fmla="*/ 128 w 689"/>
              <a:gd name="T111" fmla="*/ 280 h 840"/>
              <a:gd name="T112" fmla="*/ 98 w 689"/>
              <a:gd name="T113" fmla="*/ 259 h 840"/>
              <a:gd name="T114" fmla="*/ 69 w 689"/>
              <a:gd name="T115" fmla="*/ 264 h 840"/>
              <a:gd name="T116" fmla="*/ 48 w 689"/>
              <a:gd name="T117" fmla="*/ 277 h 840"/>
              <a:gd name="T118" fmla="*/ 27 w 689"/>
              <a:gd name="T119" fmla="*/ 292 h 840"/>
              <a:gd name="T120" fmla="*/ 0 w 689"/>
              <a:gd name="T121" fmla="*/ 285 h 84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89"/>
              <a:gd name="T184" fmla="*/ 0 h 840"/>
              <a:gd name="T185" fmla="*/ 689 w 689"/>
              <a:gd name="T186" fmla="*/ 840 h 8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89" h="840">
                <a:moveTo>
                  <a:pt x="0" y="0"/>
                </a:moveTo>
                <a:lnTo>
                  <a:pt x="293" y="0"/>
                </a:lnTo>
                <a:lnTo>
                  <a:pt x="299" y="10"/>
                </a:lnTo>
                <a:lnTo>
                  <a:pt x="297" y="21"/>
                </a:lnTo>
                <a:lnTo>
                  <a:pt x="293" y="34"/>
                </a:lnTo>
                <a:lnTo>
                  <a:pt x="285" y="46"/>
                </a:lnTo>
                <a:lnTo>
                  <a:pt x="267" y="60"/>
                </a:lnTo>
                <a:lnTo>
                  <a:pt x="266" y="73"/>
                </a:lnTo>
                <a:lnTo>
                  <a:pt x="263" y="93"/>
                </a:lnTo>
                <a:lnTo>
                  <a:pt x="264" y="105"/>
                </a:lnTo>
                <a:lnTo>
                  <a:pt x="267" y="115"/>
                </a:lnTo>
                <a:lnTo>
                  <a:pt x="276" y="132"/>
                </a:lnTo>
                <a:lnTo>
                  <a:pt x="291" y="141"/>
                </a:lnTo>
                <a:lnTo>
                  <a:pt x="306" y="147"/>
                </a:lnTo>
                <a:lnTo>
                  <a:pt x="330" y="153"/>
                </a:lnTo>
                <a:lnTo>
                  <a:pt x="347" y="151"/>
                </a:lnTo>
                <a:lnTo>
                  <a:pt x="366" y="154"/>
                </a:lnTo>
                <a:lnTo>
                  <a:pt x="384" y="147"/>
                </a:lnTo>
                <a:lnTo>
                  <a:pt x="398" y="139"/>
                </a:lnTo>
                <a:lnTo>
                  <a:pt x="417" y="130"/>
                </a:lnTo>
                <a:lnTo>
                  <a:pt x="422" y="120"/>
                </a:lnTo>
                <a:lnTo>
                  <a:pt x="426" y="111"/>
                </a:lnTo>
                <a:lnTo>
                  <a:pt x="431" y="99"/>
                </a:lnTo>
                <a:lnTo>
                  <a:pt x="432" y="84"/>
                </a:lnTo>
                <a:lnTo>
                  <a:pt x="426" y="69"/>
                </a:lnTo>
                <a:lnTo>
                  <a:pt x="417" y="55"/>
                </a:lnTo>
                <a:lnTo>
                  <a:pt x="404" y="42"/>
                </a:lnTo>
                <a:lnTo>
                  <a:pt x="399" y="33"/>
                </a:lnTo>
                <a:lnTo>
                  <a:pt x="393" y="24"/>
                </a:lnTo>
                <a:lnTo>
                  <a:pt x="393" y="12"/>
                </a:lnTo>
                <a:lnTo>
                  <a:pt x="399" y="3"/>
                </a:lnTo>
                <a:lnTo>
                  <a:pt x="411" y="0"/>
                </a:lnTo>
                <a:lnTo>
                  <a:pt x="689" y="0"/>
                </a:lnTo>
                <a:lnTo>
                  <a:pt x="689" y="292"/>
                </a:lnTo>
                <a:lnTo>
                  <a:pt x="680" y="298"/>
                </a:lnTo>
                <a:lnTo>
                  <a:pt x="665" y="297"/>
                </a:lnTo>
                <a:lnTo>
                  <a:pt x="651" y="292"/>
                </a:lnTo>
                <a:lnTo>
                  <a:pt x="636" y="274"/>
                </a:lnTo>
                <a:lnTo>
                  <a:pt x="621" y="268"/>
                </a:lnTo>
                <a:lnTo>
                  <a:pt x="608" y="264"/>
                </a:lnTo>
                <a:lnTo>
                  <a:pt x="597" y="264"/>
                </a:lnTo>
                <a:lnTo>
                  <a:pt x="584" y="265"/>
                </a:lnTo>
                <a:lnTo>
                  <a:pt x="563" y="276"/>
                </a:lnTo>
                <a:lnTo>
                  <a:pt x="549" y="288"/>
                </a:lnTo>
                <a:lnTo>
                  <a:pt x="542" y="306"/>
                </a:lnTo>
                <a:lnTo>
                  <a:pt x="539" y="324"/>
                </a:lnTo>
                <a:lnTo>
                  <a:pt x="539" y="346"/>
                </a:lnTo>
                <a:lnTo>
                  <a:pt x="539" y="360"/>
                </a:lnTo>
                <a:lnTo>
                  <a:pt x="540" y="372"/>
                </a:lnTo>
                <a:lnTo>
                  <a:pt x="543" y="384"/>
                </a:lnTo>
                <a:lnTo>
                  <a:pt x="554" y="406"/>
                </a:lnTo>
                <a:lnTo>
                  <a:pt x="567" y="423"/>
                </a:lnTo>
                <a:lnTo>
                  <a:pt x="588" y="430"/>
                </a:lnTo>
                <a:lnTo>
                  <a:pt x="606" y="430"/>
                </a:lnTo>
                <a:lnTo>
                  <a:pt x="627" y="426"/>
                </a:lnTo>
                <a:lnTo>
                  <a:pt x="635" y="418"/>
                </a:lnTo>
                <a:lnTo>
                  <a:pt x="648" y="406"/>
                </a:lnTo>
                <a:lnTo>
                  <a:pt x="663" y="399"/>
                </a:lnTo>
                <a:lnTo>
                  <a:pt x="678" y="397"/>
                </a:lnTo>
                <a:lnTo>
                  <a:pt x="689" y="406"/>
                </a:lnTo>
                <a:lnTo>
                  <a:pt x="689" y="688"/>
                </a:lnTo>
                <a:lnTo>
                  <a:pt x="407" y="688"/>
                </a:lnTo>
                <a:lnTo>
                  <a:pt x="398" y="694"/>
                </a:lnTo>
                <a:lnTo>
                  <a:pt x="392" y="714"/>
                </a:lnTo>
                <a:lnTo>
                  <a:pt x="398" y="729"/>
                </a:lnTo>
                <a:lnTo>
                  <a:pt x="411" y="741"/>
                </a:lnTo>
                <a:lnTo>
                  <a:pt x="417" y="750"/>
                </a:lnTo>
                <a:lnTo>
                  <a:pt x="425" y="759"/>
                </a:lnTo>
                <a:lnTo>
                  <a:pt x="431" y="778"/>
                </a:lnTo>
                <a:lnTo>
                  <a:pt x="428" y="793"/>
                </a:lnTo>
                <a:lnTo>
                  <a:pt x="417" y="817"/>
                </a:lnTo>
                <a:lnTo>
                  <a:pt x="408" y="825"/>
                </a:lnTo>
                <a:lnTo>
                  <a:pt x="393" y="832"/>
                </a:lnTo>
                <a:lnTo>
                  <a:pt x="381" y="835"/>
                </a:lnTo>
                <a:lnTo>
                  <a:pt x="365" y="838"/>
                </a:lnTo>
                <a:lnTo>
                  <a:pt x="345" y="840"/>
                </a:lnTo>
                <a:lnTo>
                  <a:pt x="333" y="838"/>
                </a:lnTo>
                <a:lnTo>
                  <a:pt x="314" y="835"/>
                </a:lnTo>
                <a:lnTo>
                  <a:pt x="297" y="831"/>
                </a:lnTo>
                <a:lnTo>
                  <a:pt x="288" y="822"/>
                </a:lnTo>
                <a:lnTo>
                  <a:pt x="276" y="813"/>
                </a:lnTo>
                <a:lnTo>
                  <a:pt x="272" y="799"/>
                </a:lnTo>
                <a:lnTo>
                  <a:pt x="264" y="787"/>
                </a:lnTo>
                <a:lnTo>
                  <a:pt x="267" y="768"/>
                </a:lnTo>
                <a:lnTo>
                  <a:pt x="272" y="750"/>
                </a:lnTo>
                <a:lnTo>
                  <a:pt x="278" y="742"/>
                </a:lnTo>
                <a:lnTo>
                  <a:pt x="291" y="735"/>
                </a:lnTo>
                <a:lnTo>
                  <a:pt x="296" y="726"/>
                </a:lnTo>
                <a:lnTo>
                  <a:pt x="300" y="717"/>
                </a:lnTo>
                <a:lnTo>
                  <a:pt x="302" y="702"/>
                </a:lnTo>
                <a:lnTo>
                  <a:pt x="290" y="688"/>
                </a:lnTo>
                <a:lnTo>
                  <a:pt x="0" y="688"/>
                </a:lnTo>
                <a:lnTo>
                  <a:pt x="0" y="403"/>
                </a:lnTo>
                <a:lnTo>
                  <a:pt x="9" y="391"/>
                </a:lnTo>
                <a:lnTo>
                  <a:pt x="23" y="393"/>
                </a:lnTo>
                <a:lnTo>
                  <a:pt x="35" y="400"/>
                </a:lnTo>
                <a:lnTo>
                  <a:pt x="48" y="411"/>
                </a:lnTo>
                <a:lnTo>
                  <a:pt x="63" y="424"/>
                </a:lnTo>
                <a:lnTo>
                  <a:pt x="77" y="426"/>
                </a:lnTo>
                <a:lnTo>
                  <a:pt x="90" y="429"/>
                </a:lnTo>
                <a:lnTo>
                  <a:pt x="102" y="427"/>
                </a:lnTo>
                <a:lnTo>
                  <a:pt x="111" y="423"/>
                </a:lnTo>
                <a:lnTo>
                  <a:pt x="123" y="417"/>
                </a:lnTo>
                <a:lnTo>
                  <a:pt x="131" y="409"/>
                </a:lnTo>
                <a:lnTo>
                  <a:pt x="143" y="399"/>
                </a:lnTo>
                <a:lnTo>
                  <a:pt x="149" y="375"/>
                </a:lnTo>
                <a:lnTo>
                  <a:pt x="152" y="355"/>
                </a:lnTo>
                <a:lnTo>
                  <a:pt x="150" y="334"/>
                </a:lnTo>
                <a:lnTo>
                  <a:pt x="147" y="321"/>
                </a:lnTo>
                <a:lnTo>
                  <a:pt x="144" y="303"/>
                </a:lnTo>
                <a:lnTo>
                  <a:pt x="134" y="289"/>
                </a:lnTo>
                <a:lnTo>
                  <a:pt x="128" y="280"/>
                </a:lnTo>
                <a:lnTo>
                  <a:pt x="120" y="270"/>
                </a:lnTo>
                <a:lnTo>
                  <a:pt x="98" y="259"/>
                </a:lnTo>
                <a:lnTo>
                  <a:pt x="83" y="261"/>
                </a:lnTo>
                <a:lnTo>
                  <a:pt x="69" y="264"/>
                </a:lnTo>
                <a:lnTo>
                  <a:pt x="57" y="271"/>
                </a:lnTo>
                <a:lnTo>
                  <a:pt x="48" y="277"/>
                </a:lnTo>
                <a:lnTo>
                  <a:pt x="39" y="283"/>
                </a:lnTo>
                <a:lnTo>
                  <a:pt x="27" y="292"/>
                </a:lnTo>
                <a:lnTo>
                  <a:pt x="12" y="297"/>
                </a:lnTo>
                <a:lnTo>
                  <a:pt x="0" y="28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12000" tIns="468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8" name="Freeform 38"/>
          <p:cNvSpPr>
            <a:spLocks/>
          </p:cNvSpPr>
          <p:nvPr/>
        </p:nvSpPr>
        <p:spPr bwMode="auto">
          <a:xfrm>
            <a:off x="357158" y="1071546"/>
            <a:ext cx="2264421" cy="1856791"/>
          </a:xfrm>
          <a:custGeom>
            <a:avLst/>
            <a:gdLst>
              <a:gd name="T0" fmla="*/ 0 w 838"/>
              <a:gd name="T1" fmla="*/ 0 h 692"/>
              <a:gd name="T2" fmla="*/ 689 w 838"/>
              <a:gd name="T3" fmla="*/ 0 h 692"/>
              <a:gd name="T4" fmla="*/ 689 w 838"/>
              <a:gd name="T5" fmla="*/ 294 h 692"/>
              <a:gd name="T6" fmla="*/ 771 w 838"/>
              <a:gd name="T7" fmla="*/ 271 h 692"/>
              <a:gd name="T8" fmla="*/ 838 w 838"/>
              <a:gd name="T9" fmla="*/ 353 h 692"/>
              <a:gd name="T10" fmla="*/ 778 w 838"/>
              <a:gd name="T11" fmla="*/ 433 h 692"/>
              <a:gd name="T12" fmla="*/ 689 w 838"/>
              <a:gd name="T13" fmla="*/ 405 h 692"/>
              <a:gd name="T14" fmla="*/ 689 w 838"/>
              <a:gd name="T15" fmla="*/ 690 h 692"/>
              <a:gd name="T16" fmla="*/ 397 w 838"/>
              <a:gd name="T17" fmla="*/ 690 h 692"/>
              <a:gd name="T18" fmla="*/ 426 w 838"/>
              <a:gd name="T19" fmla="*/ 605 h 692"/>
              <a:gd name="T20" fmla="*/ 346 w 838"/>
              <a:gd name="T21" fmla="*/ 540 h 692"/>
              <a:gd name="T22" fmla="*/ 261 w 838"/>
              <a:gd name="T23" fmla="*/ 606 h 692"/>
              <a:gd name="T24" fmla="*/ 289 w 838"/>
              <a:gd name="T25" fmla="*/ 690 h 692"/>
              <a:gd name="T26" fmla="*/ 0 w 838"/>
              <a:gd name="T27" fmla="*/ 690 h 692"/>
              <a:gd name="T28" fmla="*/ 0 w 838"/>
              <a:gd name="T29" fmla="*/ 0 h 69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38"/>
              <a:gd name="T46" fmla="*/ 0 h 692"/>
              <a:gd name="T47" fmla="*/ 838 w 838"/>
              <a:gd name="T48" fmla="*/ 692 h 69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38" h="692">
                <a:moveTo>
                  <a:pt x="0" y="0"/>
                </a:moveTo>
                <a:lnTo>
                  <a:pt x="689" y="0"/>
                </a:lnTo>
                <a:cubicBezTo>
                  <a:pt x="689" y="0"/>
                  <a:pt x="690" y="248"/>
                  <a:pt x="689" y="294"/>
                </a:cubicBezTo>
                <a:cubicBezTo>
                  <a:pt x="718" y="340"/>
                  <a:pt x="724" y="277"/>
                  <a:pt x="771" y="271"/>
                </a:cubicBezTo>
                <a:cubicBezTo>
                  <a:pt x="818" y="265"/>
                  <a:pt x="838" y="302"/>
                  <a:pt x="838" y="353"/>
                </a:cubicBezTo>
                <a:cubicBezTo>
                  <a:pt x="838" y="404"/>
                  <a:pt x="823" y="431"/>
                  <a:pt x="778" y="433"/>
                </a:cubicBezTo>
                <a:cubicBezTo>
                  <a:pt x="733" y="435"/>
                  <a:pt x="715" y="370"/>
                  <a:pt x="689" y="405"/>
                </a:cubicBezTo>
                <a:cubicBezTo>
                  <a:pt x="689" y="547"/>
                  <a:pt x="689" y="690"/>
                  <a:pt x="689" y="690"/>
                </a:cubicBezTo>
                <a:cubicBezTo>
                  <a:pt x="689" y="690"/>
                  <a:pt x="438" y="692"/>
                  <a:pt x="397" y="690"/>
                </a:cubicBezTo>
                <a:cubicBezTo>
                  <a:pt x="367" y="651"/>
                  <a:pt x="426" y="640"/>
                  <a:pt x="426" y="605"/>
                </a:cubicBezTo>
                <a:cubicBezTo>
                  <a:pt x="426" y="570"/>
                  <a:pt x="408" y="539"/>
                  <a:pt x="346" y="540"/>
                </a:cubicBezTo>
                <a:cubicBezTo>
                  <a:pt x="284" y="541"/>
                  <a:pt x="261" y="567"/>
                  <a:pt x="261" y="606"/>
                </a:cubicBezTo>
                <a:cubicBezTo>
                  <a:pt x="261" y="645"/>
                  <a:pt x="322" y="648"/>
                  <a:pt x="289" y="690"/>
                </a:cubicBezTo>
                <a:cubicBezTo>
                  <a:pt x="145" y="690"/>
                  <a:pt x="0" y="690"/>
                  <a:pt x="0" y="690"/>
                </a:cubicBez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9" name="Freeform 37"/>
          <p:cNvSpPr>
            <a:spLocks/>
          </p:cNvSpPr>
          <p:nvPr/>
        </p:nvSpPr>
        <p:spPr bwMode="auto">
          <a:xfrm>
            <a:off x="2210356" y="1071546"/>
            <a:ext cx="2268012" cy="2263244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0" name="Freeform 42"/>
          <p:cNvSpPr>
            <a:spLocks/>
          </p:cNvSpPr>
          <p:nvPr/>
        </p:nvSpPr>
        <p:spPr bwMode="auto">
          <a:xfrm>
            <a:off x="4072532" y="1071546"/>
            <a:ext cx="1856790" cy="2263244"/>
          </a:xfrm>
          <a:custGeom>
            <a:avLst/>
            <a:gdLst>
              <a:gd name="T0" fmla="*/ 688 w 688"/>
              <a:gd name="T1" fmla="*/ 1 h 840"/>
              <a:gd name="T2" fmla="*/ 688 w 688"/>
              <a:gd name="T3" fmla="*/ 688 h 840"/>
              <a:gd name="T4" fmla="*/ 404 w 688"/>
              <a:gd name="T5" fmla="*/ 688 h 840"/>
              <a:gd name="T6" fmla="*/ 430 w 688"/>
              <a:gd name="T7" fmla="*/ 773 h 840"/>
              <a:gd name="T8" fmla="*/ 343 w 688"/>
              <a:gd name="T9" fmla="*/ 840 h 840"/>
              <a:gd name="T10" fmla="*/ 261 w 688"/>
              <a:gd name="T11" fmla="*/ 775 h 840"/>
              <a:gd name="T12" fmla="*/ 294 w 688"/>
              <a:gd name="T13" fmla="*/ 686 h 840"/>
              <a:gd name="T14" fmla="*/ 0 w 688"/>
              <a:gd name="T15" fmla="*/ 686 h 840"/>
              <a:gd name="T16" fmla="*/ 0 w 688"/>
              <a:gd name="T17" fmla="*/ 396 h 840"/>
              <a:gd name="T18" fmla="*/ 82 w 688"/>
              <a:gd name="T19" fmla="*/ 424 h 840"/>
              <a:gd name="T20" fmla="*/ 150 w 688"/>
              <a:gd name="T21" fmla="*/ 346 h 840"/>
              <a:gd name="T22" fmla="*/ 86 w 688"/>
              <a:gd name="T23" fmla="*/ 272 h 840"/>
              <a:gd name="T24" fmla="*/ 0 w 688"/>
              <a:gd name="T25" fmla="*/ 278 h 840"/>
              <a:gd name="T26" fmla="*/ 0 w 688"/>
              <a:gd name="T27" fmla="*/ 1 h 840"/>
              <a:gd name="T28" fmla="*/ 688 w 688"/>
              <a:gd name="T29" fmla="*/ 1 h 84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88"/>
              <a:gd name="T46" fmla="*/ 0 h 840"/>
              <a:gd name="T47" fmla="*/ 688 w 688"/>
              <a:gd name="T48" fmla="*/ 840 h 84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88" h="840">
                <a:moveTo>
                  <a:pt x="688" y="1"/>
                </a:moveTo>
                <a:cubicBezTo>
                  <a:pt x="688" y="129"/>
                  <a:pt x="687" y="558"/>
                  <a:pt x="688" y="688"/>
                </a:cubicBezTo>
                <a:cubicBezTo>
                  <a:pt x="688" y="688"/>
                  <a:pt x="453" y="688"/>
                  <a:pt x="404" y="688"/>
                </a:cubicBezTo>
                <a:cubicBezTo>
                  <a:pt x="369" y="720"/>
                  <a:pt x="427" y="729"/>
                  <a:pt x="430" y="773"/>
                </a:cubicBezTo>
                <a:cubicBezTo>
                  <a:pt x="433" y="817"/>
                  <a:pt x="394" y="840"/>
                  <a:pt x="343" y="840"/>
                </a:cubicBezTo>
                <a:cubicBezTo>
                  <a:pt x="292" y="840"/>
                  <a:pt x="261" y="818"/>
                  <a:pt x="261" y="775"/>
                </a:cubicBezTo>
                <a:cubicBezTo>
                  <a:pt x="261" y="732"/>
                  <a:pt x="316" y="728"/>
                  <a:pt x="294" y="686"/>
                </a:cubicBezTo>
                <a:cubicBezTo>
                  <a:pt x="153" y="686"/>
                  <a:pt x="59" y="686"/>
                  <a:pt x="0" y="686"/>
                </a:cubicBezTo>
                <a:cubicBezTo>
                  <a:pt x="0" y="620"/>
                  <a:pt x="0" y="438"/>
                  <a:pt x="0" y="396"/>
                </a:cubicBezTo>
                <a:cubicBezTo>
                  <a:pt x="30" y="356"/>
                  <a:pt x="47" y="424"/>
                  <a:pt x="82" y="424"/>
                </a:cubicBezTo>
                <a:cubicBezTo>
                  <a:pt x="117" y="424"/>
                  <a:pt x="150" y="396"/>
                  <a:pt x="150" y="346"/>
                </a:cubicBezTo>
                <a:cubicBezTo>
                  <a:pt x="150" y="296"/>
                  <a:pt x="126" y="272"/>
                  <a:pt x="86" y="272"/>
                </a:cubicBezTo>
                <a:cubicBezTo>
                  <a:pt x="46" y="272"/>
                  <a:pt x="14" y="348"/>
                  <a:pt x="0" y="278"/>
                </a:cubicBezTo>
                <a:cubicBezTo>
                  <a:pt x="0" y="134"/>
                  <a:pt x="0" y="1"/>
                  <a:pt x="0" y="1"/>
                </a:cubicBezTo>
                <a:cubicBezTo>
                  <a:pt x="114" y="2"/>
                  <a:pt x="550" y="0"/>
                  <a:pt x="688" y="1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3" name="7-конечная звезда 22"/>
          <p:cNvSpPr/>
          <p:nvPr/>
        </p:nvSpPr>
        <p:spPr>
          <a:xfrm>
            <a:off x="6572264" y="214290"/>
            <a:ext cx="1500198" cy="1214422"/>
          </a:xfrm>
          <a:prstGeom prst="star7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7-конечная звезда 23"/>
          <p:cNvSpPr/>
          <p:nvPr/>
        </p:nvSpPr>
        <p:spPr>
          <a:xfrm>
            <a:off x="6572264" y="1500174"/>
            <a:ext cx="1500198" cy="1285884"/>
          </a:xfrm>
          <a:prstGeom prst="star7">
            <a:avLst/>
          </a:prstGeom>
          <a:gradFill flip="none" rotWithShape="1">
            <a:gsLst>
              <a:gs pos="0">
                <a:srgbClr val="05E10A">
                  <a:tint val="66000"/>
                  <a:satMod val="160000"/>
                </a:srgbClr>
              </a:gs>
              <a:gs pos="50000">
                <a:srgbClr val="05E10A">
                  <a:tint val="44500"/>
                  <a:satMod val="160000"/>
                </a:srgbClr>
              </a:gs>
              <a:gs pos="100000">
                <a:srgbClr val="05E10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17" descr="Похожее изображение"/>
          <p:cNvPicPr>
            <a:picLocks noChangeAspect="1" noChangeArrowheads="1"/>
          </p:cNvPicPr>
          <p:nvPr/>
        </p:nvPicPr>
        <p:blipFill>
          <a:blip r:embed="rId8"/>
          <a:srcRect l="12000" r="12999"/>
          <a:stretch>
            <a:fillRect/>
          </a:stretch>
        </p:blipFill>
        <p:spPr bwMode="auto">
          <a:xfrm flipH="1">
            <a:off x="6215074" y="3238543"/>
            <a:ext cx="2714612" cy="361945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не 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20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143868" y="0"/>
            <a:ext cx="1000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358214" y="1571612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 flipH="1">
            <a:off x="8143900" y="2571744"/>
            <a:ext cx="773227" cy="360040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9206" name="Picture 6" descr="http://active-mama.com/wp-content/uploads/2013/07/pdd-dlya-detej-1.jp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57158" y="1048975"/>
            <a:ext cx="5545867" cy="5545867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2" name="Freeform 39"/>
          <p:cNvSpPr>
            <a:spLocks/>
          </p:cNvSpPr>
          <p:nvPr/>
        </p:nvSpPr>
        <p:spPr bwMode="auto">
          <a:xfrm>
            <a:off x="357158" y="4378675"/>
            <a:ext cx="1849607" cy="2257873"/>
          </a:xfrm>
          <a:custGeom>
            <a:avLst/>
            <a:gdLst>
              <a:gd name="T0" fmla="*/ 0 w 694"/>
              <a:gd name="T1" fmla="*/ 839 h 839"/>
              <a:gd name="T2" fmla="*/ 0 w 694"/>
              <a:gd name="T3" fmla="*/ 152 h 839"/>
              <a:gd name="T4" fmla="*/ 286 w 694"/>
              <a:gd name="T5" fmla="*/ 152 h 839"/>
              <a:gd name="T6" fmla="*/ 261 w 694"/>
              <a:gd name="T7" fmla="*/ 69 h 839"/>
              <a:gd name="T8" fmla="*/ 347 w 694"/>
              <a:gd name="T9" fmla="*/ 0 h 839"/>
              <a:gd name="T10" fmla="*/ 429 w 694"/>
              <a:gd name="T11" fmla="*/ 65 h 839"/>
              <a:gd name="T12" fmla="*/ 398 w 694"/>
              <a:gd name="T13" fmla="*/ 152 h 839"/>
              <a:gd name="T14" fmla="*/ 694 w 694"/>
              <a:gd name="T15" fmla="*/ 153 h 839"/>
              <a:gd name="T16" fmla="*/ 692 w 694"/>
              <a:gd name="T17" fmla="*/ 443 h 839"/>
              <a:gd name="T18" fmla="*/ 607 w 694"/>
              <a:gd name="T19" fmla="*/ 415 h 839"/>
              <a:gd name="T20" fmla="*/ 542 w 694"/>
              <a:gd name="T21" fmla="*/ 494 h 839"/>
              <a:gd name="T22" fmla="*/ 608 w 694"/>
              <a:gd name="T23" fmla="*/ 579 h 839"/>
              <a:gd name="T24" fmla="*/ 692 w 694"/>
              <a:gd name="T25" fmla="*/ 551 h 839"/>
              <a:gd name="T26" fmla="*/ 692 w 694"/>
              <a:gd name="T27" fmla="*/ 839 h 839"/>
              <a:gd name="T28" fmla="*/ 0 w 694"/>
              <a:gd name="T29" fmla="*/ 839 h 83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94"/>
              <a:gd name="T46" fmla="*/ 0 h 839"/>
              <a:gd name="T47" fmla="*/ 694 w 694"/>
              <a:gd name="T48" fmla="*/ 839 h 83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94" h="839">
                <a:moveTo>
                  <a:pt x="0" y="839"/>
                </a:moveTo>
                <a:cubicBezTo>
                  <a:pt x="0" y="839"/>
                  <a:pt x="1" y="282"/>
                  <a:pt x="0" y="152"/>
                </a:cubicBezTo>
                <a:cubicBezTo>
                  <a:pt x="0" y="152"/>
                  <a:pt x="237" y="152"/>
                  <a:pt x="286" y="152"/>
                </a:cubicBezTo>
                <a:cubicBezTo>
                  <a:pt x="321" y="120"/>
                  <a:pt x="264" y="111"/>
                  <a:pt x="261" y="69"/>
                </a:cubicBezTo>
                <a:cubicBezTo>
                  <a:pt x="258" y="27"/>
                  <a:pt x="296" y="0"/>
                  <a:pt x="347" y="0"/>
                </a:cubicBezTo>
                <a:cubicBezTo>
                  <a:pt x="398" y="0"/>
                  <a:pt x="429" y="22"/>
                  <a:pt x="429" y="65"/>
                </a:cubicBezTo>
                <a:cubicBezTo>
                  <a:pt x="429" y="108"/>
                  <a:pt x="376" y="110"/>
                  <a:pt x="398" y="152"/>
                </a:cubicBezTo>
                <a:cubicBezTo>
                  <a:pt x="541" y="152"/>
                  <a:pt x="635" y="153"/>
                  <a:pt x="694" y="153"/>
                </a:cubicBezTo>
                <a:cubicBezTo>
                  <a:pt x="691" y="221"/>
                  <a:pt x="694" y="403"/>
                  <a:pt x="692" y="443"/>
                </a:cubicBezTo>
                <a:cubicBezTo>
                  <a:pt x="653" y="473"/>
                  <a:pt x="642" y="415"/>
                  <a:pt x="607" y="415"/>
                </a:cubicBezTo>
                <a:cubicBezTo>
                  <a:pt x="572" y="415"/>
                  <a:pt x="541" y="432"/>
                  <a:pt x="542" y="494"/>
                </a:cubicBezTo>
                <a:cubicBezTo>
                  <a:pt x="543" y="556"/>
                  <a:pt x="569" y="579"/>
                  <a:pt x="608" y="579"/>
                </a:cubicBezTo>
                <a:cubicBezTo>
                  <a:pt x="647" y="579"/>
                  <a:pt x="650" y="518"/>
                  <a:pt x="692" y="551"/>
                </a:cubicBezTo>
                <a:cubicBezTo>
                  <a:pt x="692" y="695"/>
                  <a:pt x="692" y="839"/>
                  <a:pt x="692" y="839"/>
                </a:cubicBezTo>
                <a:lnTo>
                  <a:pt x="0" y="839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3" name="Freeform 40"/>
          <p:cNvSpPr>
            <a:spLocks/>
          </p:cNvSpPr>
          <p:nvPr/>
        </p:nvSpPr>
        <p:spPr bwMode="auto">
          <a:xfrm>
            <a:off x="1806315" y="4783337"/>
            <a:ext cx="2260830" cy="1860373"/>
          </a:xfrm>
          <a:custGeom>
            <a:avLst/>
            <a:gdLst>
              <a:gd name="T0" fmla="*/ 839 w 839"/>
              <a:gd name="T1" fmla="*/ 689 h 689"/>
              <a:gd name="T2" fmla="*/ 150 w 839"/>
              <a:gd name="T3" fmla="*/ 687 h 689"/>
              <a:gd name="T4" fmla="*/ 152 w 839"/>
              <a:gd name="T5" fmla="*/ 405 h 689"/>
              <a:gd name="T6" fmla="*/ 67 w 839"/>
              <a:gd name="T7" fmla="*/ 431 h 689"/>
              <a:gd name="T8" fmla="*/ 0 w 839"/>
              <a:gd name="T9" fmla="*/ 344 h 689"/>
              <a:gd name="T10" fmla="*/ 65 w 839"/>
              <a:gd name="T11" fmla="*/ 262 h 689"/>
              <a:gd name="T12" fmla="*/ 152 w 839"/>
              <a:gd name="T13" fmla="*/ 293 h 689"/>
              <a:gd name="T14" fmla="*/ 151 w 839"/>
              <a:gd name="T15" fmla="*/ 3 h 689"/>
              <a:gd name="T16" fmla="*/ 442 w 839"/>
              <a:gd name="T17" fmla="*/ 2 h 689"/>
              <a:gd name="T18" fmla="*/ 415 w 839"/>
              <a:gd name="T19" fmla="*/ 81 h 689"/>
              <a:gd name="T20" fmla="*/ 494 w 839"/>
              <a:gd name="T21" fmla="*/ 151 h 689"/>
              <a:gd name="T22" fmla="*/ 579 w 839"/>
              <a:gd name="T23" fmla="*/ 85 h 689"/>
              <a:gd name="T24" fmla="*/ 556 w 839"/>
              <a:gd name="T25" fmla="*/ 0 h 689"/>
              <a:gd name="T26" fmla="*/ 839 w 839"/>
              <a:gd name="T27" fmla="*/ 2 h 689"/>
              <a:gd name="T28" fmla="*/ 839 w 839"/>
              <a:gd name="T29" fmla="*/ 293 h 689"/>
              <a:gd name="T30" fmla="*/ 765 w 839"/>
              <a:gd name="T31" fmla="*/ 263 h 689"/>
              <a:gd name="T32" fmla="*/ 687 w 839"/>
              <a:gd name="T33" fmla="*/ 351 h 689"/>
              <a:gd name="T34" fmla="*/ 763 w 839"/>
              <a:gd name="T35" fmla="*/ 433 h 689"/>
              <a:gd name="T36" fmla="*/ 839 w 839"/>
              <a:gd name="T37" fmla="*/ 401 h 689"/>
              <a:gd name="T38" fmla="*/ 839 w 839"/>
              <a:gd name="T39" fmla="*/ 689 h 689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39"/>
              <a:gd name="T61" fmla="*/ 0 h 689"/>
              <a:gd name="T62" fmla="*/ 839 w 839"/>
              <a:gd name="T63" fmla="*/ 689 h 689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39" h="689">
                <a:moveTo>
                  <a:pt x="839" y="689"/>
                </a:moveTo>
                <a:cubicBezTo>
                  <a:pt x="711" y="689"/>
                  <a:pt x="280" y="686"/>
                  <a:pt x="150" y="687"/>
                </a:cubicBezTo>
                <a:cubicBezTo>
                  <a:pt x="150" y="687"/>
                  <a:pt x="152" y="454"/>
                  <a:pt x="152" y="405"/>
                </a:cubicBezTo>
                <a:cubicBezTo>
                  <a:pt x="120" y="370"/>
                  <a:pt x="111" y="428"/>
                  <a:pt x="67" y="431"/>
                </a:cubicBezTo>
                <a:cubicBezTo>
                  <a:pt x="23" y="434"/>
                  <a:pt x="0" y="395"/>
                  <a:pt x="0" y="344"/>
                </a:cubicBezTo>
                <a:cubicBezTo>
                  <a:pt x="0" y="293"/>
                  <a:pt x="22" y="262"/>
                  <a:pt x="65" y="262"/>
                </a:cubicBezTo>
                <a:cubicBezTo>
                  <a:pt x="108" y="262"/>
                  <a:pt x="110" y="315"/>
                  <a:pt x="152" y="293"/>
                </a:cubicBezTo>
                <a:cubicBezTo>
                  <a:pt x="152" y="152"/>
                  <a:pt x="151" y="62"/>
                  <a:pt x="151" y="3"/>
                </a:cubicBezTo>
                <a:cubicBezTo>
                  <a:pt x="215" y="1"/>
                  <a:pt x="400" y="2"/>
                  <a:pt x="442" y="2"/>
                </a:cubicBezTo>
                <a:cubicBezTo>
                  <a:pt x="480" y="40"/>
                  <a:pt x="415" y="46"/>
                  <a:pt x="415" y="81"/>
                </a:cubicBezTo>
                <a:cubicBezTo>
                  <a:pt x="415" y="116"/>
                  <a:pt x="432" y="152"/>
                  <a:pt x="494" y="151"/>
                </a:cubicBezTo>
                <a:cubicBezTo>
                  <a:pt x="556" y="150"/>
                  <a:pt x="579" y="124"/>
                  <a:pt x="579" y="85"/>
                </a:cubicBezTo>
                <a:cubicBezTo>
                  <a:pt x="579" y="46"/>
                  <a:pt x="523" y="42"/>
                  <a:pt x="556" y="0"/>
                </a:cubicBezTo>
                <a:cubicBezTo>
                  <a:pt x="700" y="0"/>
                  <a:pt x="839" y="2"/>
                  <a:pt x="839" y="2"/>
                </a:cubicBezTo>
                <a:cubicBezTo>
                  <a:pt x="837" y="80"/>
                  <a:pt x="839" y="161"/>
                  <a:pt x="839" y="293"/>
                </a:cubicBezTo>
                <a:cubicBezTo>
                  <a:pt x="809" y="333"/>
                  <a:pt x="811" y="263"/>
                  <a:pt x="765" y="263"/>
                </a:cubicBezTo>
                <a:cubicBezTo>
                  <a:pt x="719" y="263"/>
                  <a:pt x="689" y="291"/>
                  <a:pt x="687" y="351"/>
                </a:cubicBezTo>
                <a:cubicBezTo>
                  <a:pt x="685" y="411"/>
                  <a:pt x="725" y="435"/>
                  <a:pt x="763" y="433"/>
                </a:cubicBezTo>
                <a:cubicBezTo>
                  <a:pt x="801" y="431"/>
                  <a:pt x="807" y="369"/>
                  <a:pt x="839" y="401"/>
                </a:cubicBezTo>
                <a:cubicBezTo>
                  <a:pt x="839" y="445"/>
                  <a:pt x="839" y="636"/>
                  <a:pt x="839" y="689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5" name="Freeform 43"/>
          <p:cNvSpPr>
            <a:spLocks/>
          </p:cNvSpPr>
          <p:nvPr/>
        </p:nvSpPr>
        <p:spPr bwMode="auto">
          <a:xfrm rot="10800000">
            <a:off x="3661310" y="2924756"/>
            <a:ext cx="2268012" cy="2265035"/>
          </a:xfrm>
          <a:custGeom>
            <a:avLst/>
            <a:gdLst>
              <a:gd name="T0" fmla="*/ 0 w 840"/>
              <a:gd name="T1" fmla="*/ 150 h 840"/>
              <a:gd name="T2" fmla="*/ 281 w 840"/>
              <a:gd name="T3" fmla="*/ 149 h 840"/>
              <a:gd name="T4" fmla="*/ 263 w 840"/>
              <a:gd name="T5" fmla="*/ 71 h 840"/>
              <a:gd name="T6" fmla="*/ 342 w 840"/>
              <a:gd name="T7" fmla="*/ 0 h 840"/>
              <a:gd name="T8" fmla="*/ 425 w 840"/>
              <a:gd name="T9" fmla="*/ 63 h 840"/>
              <a:gd name="T10" fmla="*/ 401 w 840"/>
              <a:gd name="T11" fmla="*/ 151 h 840"/>
              <a:gd name="T12" fmla="*/ 688 w 840"/>
              <a:gd name="T13" fmla="*/ 150 h 840"/>
              <a:gd name="T14" fmla="*/ 688 w 840"/>
              <a:gd name="T15" fmla="*/ 434 h 840"/>
              <a:gd name="T16" fmla="*/ 773 w 840"/>
              <a:gd name="T17" fmla="*/ 408 h 840"/>
              <a:gd name="T18" fmla="*/ 840 w 840"/>
              <a:gd name="T19" fmla="*/ 495 h 840"/>
              <a:gd name="T20" fmla="*/ 775 w 840"/>
              <a:gd name="T21" fmla="*/ 577 h 840"/>
              <a:gd name="T22" fmla="*/ 688 w 840"/>
              <a:gd name="T23" fmla="*/ 546 h 840"/>
              <a:gd name="T24" fmla="*/ 688 w 840"/>
              <a:gd name="T25" fmla="*/ 840 h 840"/>
              <a:gd name="T26" fmla="*/ 400 w 840"/>
              <a:gd name="T27" fmla="*/ 840 h 840"/>
              <a:gd name="T28" fmla="*/ 425 w 840"/>
              <a:gd name="T29" fmla="*/ 758 h 840"/>
              <a:gd name="T30" fmla="*/ 346 w 840"/>
              <a:gd name="T31" fmla="*/ 688 h 840"/>
              <a:gd name="T32" fmla="*/ 270 w 840"/>
              <a:gd name="T33" fmla="*/ 750 h 840"/>
              <a:gd name="T34" fmla="*/ 289 w 840"/>
              <a:gd name="T35" fmla="*/ 838 h 840"/>
              <a:gd name="T36" fmla="*/ 1 w 840"/>
              <a:gd name="T37" fmla="*/ 838 h 840"/>
              <a:gd name="T38" fmla="*/ 0 w 840"/>
              <a:gd name="T39" fmla="*/ 15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0" y="150"/>
                </a:moveTo>
                <a:cubicBezTo>
                  <a:pt x="77" y="150"/>
                  <a:pt x="167" y="149"/>
                  <a:pt x="281" y="149"/>
                </a:cubicBezTo>
                <a:cubicBezTo>
                  <a:pt x="333" y="127"/>
                  <a:pt x="267" y="127"/>
                  <a:pt x="263" y="71"/>
                </a:cubicBezTo>
                <a:cubicBezTo>
                  <a:pt x="259" y="15"/>
                  <a:pt x="290" y="0"/>
                  <a:pt x="342" y="0"/>
                </a:cubicBezTo>
                <a:cubicBezTo>
                  <a:pt x="394" y="0"/>
                  <a:pt x="423" y="5"/>
                  <a:pt x="425" y="63"/>
                </a:cubicBezTo>
                <a:cubicBezTo>
                  <a:pt x="427" y="121"/>
                  <a:pt x="371" y="115"/>
                  <a:pt x="401" y="151"/>
                </a:cubicBezTo>
                <a:cubicBezTo>
                  <a:pt x="441" y="151"/>
                  <a:pt x="598" y="152"/>
                  <a:pt x="688" y="150"/>
                </a:cubicBezTo>
                <a:cubicBezTo>
                  <a:pt x="688" y="150"/>
                  <a:pt x="688" y="385"/>
                  <a:pt x="688" y="434"/>
                </a:cubicBezTo>
                <a:cubicBezTo>
                  <a:pt x="720" y="469"/>
                  <a:pt x="729" y="411"/>
                  <a:pt x="773" y="408"/>
                </a:cubicBezTo>
                <a:cubicBezTo>
                  <a:pt x="817" y="405"/>
                  <a:pt x="840" y="444"/>
                  <a:pt x="840" y="495"/>
                </a:cubicBezTo>
                <a:cubicBezTo>
                  <a:pt x="840" y="546"/>
                  <a:pt x="818" y="577"/>
                  <a:pt x="775" y="577"/>
                </a:cubicBezTo>
                <a:cubicBezTo>
                  <a:pt x="732" y="577"/>
                  <a:pt x="730" y="524"/>
                  <a:pt x="688" y="546"/>
                </a:cubicBezTo>
                <a:cubicBezTo>
                  <a:pt x="688" y="687"/>
                  <a:pt x="688" y="781"/>
                  <a:pt x="688" y="840"/>
                </a:cubicBezTo>
                <a:cubicBezTo>
                  <a:pt x="622" y="840"/>
                  <a:pt x="442" y="840"/>
                  <a:pt x="400" y="840"/>
                </a:cubicBezTo>
                <a:cubicBezTo>
                  <a:pt x="362" y="802"/>
                  <a:pt x="425" y="793"/>
                  <a:pt x="425" y="758"/>
                </a:cubicBezTo>
                <a:cubicBezTo>
                  <a:pt x="425" y="723"/>
                  <a:pt x="408" y="687"/>
                  <a:pt x="346" y="688"/>
                </a:cubicBezTo>
                <a:cubicBezTo>
                  <a:pt x="284" y="689"/>
                  <a:pt x="272" y="716"/>
                  <a:pt x="270" y="750"/>
                </a:cubicBezTo>
                <a:cubicBezTo>
                  <a:pt x="268" y="784"/>
                  <a:pt x="344" y="814"/>
                  <a:pt x="289" y="838"/>
                </a:cubicBezTo>
                <a:cubicBezTo>
                  <a:pt x="145" y="838"/>
                  <a:pt x="1" y="838"/>
                  <a:pt x="1" y="838"/>
                </a:cubicBezTo>
                <a:cubicBezTo>
                  <a:pt x="2" y="724"/>
                  <a:pt x="1" y="286"/>
                  <a:pt x="0" y="15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7" name="Freeform 36"/>
          <p:cNvSpPr>
            <a:spLocks/>
          </p:cNvSpPr>
          <p:nvPr/>
        </p:nvSpPr>
        <p:spPr bwMode="auto">
          <a:xfrm>
            <a:off x="2210356" y="2924756"/>
            <a:ext cx="1856790" cy="2265035"/>
          </a:xfrm>
          <a:custGeom>
            <a:avLst/>
            <a:gdLst>
              <a:gd name="T0" fmla="*/ 293 w 689"/>
              <a:gd name="T1" fmla="*/ 0 h 840"/>
              <a:gd name="T2" fmla="*/ 297 w 689"/>
              <a:gd name="T3" fmla="*/ 21 h 840"/>
              <a:gd name="T4" fmla="*/ 285 w 689"/>
              <a:gd name="T5" fmla="*/ 46 h 840"/>
              <a:gd name="T6" fmla="*/ 266 w 689"/>
              <a:gd name="T7" fmla="*/ 73 h 840"/>
              <a:gd name="T8" fmla="*/ 264 w 689"/>
              <a:gd name="T9" fmla="*/ 105 h 840"/>
              <a:gd name="T10" fmla="*/ 276 w 689"/>
              <a:gd name="T11" fmla="*/ 132 h 840"/>
              <a:gd name="T12" fmla="*/ 306 w 689"/>
              <a:gd name="T13" fmla="*/ 147 h 840"/>
              <a:gd name="T14" fmla="*/ 347 w 689"/>
              <a:gd name="T15" fmla="*/ 151 h 840"/>
              <a:gd name="T16" fmla="*/ 384 w 689"/>
              <a:gd name="T17" fmla="*/ 147 h 840"/>
              <a:gd name="T18" fmla="*/ 417 w 689"/>
              <a:gd name="T19" fmla="*/ 130 h 840"/>
              <a:gd name="T20" fmla="*/ 426 w 689"/>
              <a:gd name="T21" fmla="*/ 111 h 840"/>
              <a:gd name="T22" fmla="*/ 432 w 689"/>
              <a:gd name="T23" fmla="*/ 84 h 840"/>
              <a:gd name="T24" fmla="*/ 417 w 689"/>
              <a:gd name="T25" fmla="*/ 55 h 840"/>
              <a:gd name="T26" fmla="*/ 399 w 689"/>
              <a:gd name="T27" fmla="*/ 33 h 840"/>
              <a:gd name="T28" fmla="*/ 393 w 689"/>
              <a:gd name="T29" fmla="*/ 12 h 840"/>
              <a:gd name="T30" fmla="*/ 411 w 689"/>
              <a:gd name="T31" fmla="*/ 0 h 840"/>
              <a:gd name="T32" fmla="*/ 689 w 689"/>
              <a:gd name="T33" fmla="*/ 292 h 840"/>
              <a:gd name="T34" fmla="*/ 665 w 689"/>
              <a:gd name="T35" fmla="*/ 297 h 840"/>
              <a:gd name="T36" fmla="*/ 636 w 689"/>
              <a:gd name="T37" fmla="*/ 274 h 840"/>
              <a:gd name="T38" fmla="*/ 608 w 689"/>
              <a:gd name="T39" fmla="*/ 264 h 840"/>
              <a:gd name="T40" fmla="*/ 584 w 689"/>
              <a:gd name="T41" fmla="*/ 265 h 840"/>
              <a:gd name="T42" fmla="*/ 549 w 689"/>
              <a:gd name="T43" fmla="*/ 288 h 840"/>
              <a:gd name="T44" fmla="*/ 539 w 689"/>
              <a:gd name="T45" fmla="*/ 324 h 840"/>
              <a:gd name="T46" fmla="*/ 539 w 689"/>
              <a:gd name="T47" fmla="*/ 360 h 840"/>
              <a:gd name="T48" fmla="*/ 543 w 689"/>
              <a:gd name="T49" fmla="*/ 384 h 840"/>
              <a:gd name="T50" fmla="*/ 567 w 689"/>
              <a:gd name="T51" fmla="*/ 423 h 840"/>
              <a:gd name="T52" fmla="*/ 606 w 689"/>
              <a:gd name="T53" fmla="*/ 430 h 840"/>
              <a:gd name="T54" fmla="*/ 635 w 689"/>
              <a:gd name="T55" fmla="*/ 418 h 840"/>
              <a:gd name="T56" fmla="*/ 663 w 689"/>
              <a:gd name="T57" fmla="*/ 399 h 840"/>
              <a:gd name="T58" fmla="*/ 689 w 689"/>
              <a:gd name="T59" fmla="*/ 406 h 840"/>
              <a:gd name="T60" fmla="*/ 407 w 689"/>
              <a:gd name="T61" fmla="*/ 688 h 840"/>
              <a:gd name="T62" fmla="*/ 392 w 689"/>
              <a:gd name="T63" fmla="*/ 714 h 840"/>
              <a:gd name="T64" fmla="*/ 411 w 689"/>
              <a:gd name="T65" fmla="*/ 741 h 840"/>
              <a:gd name="T66" fmla="*/ 425 w 689"/>
              <a:gd name="T67" fmla="*/ 759 h 840"/>
              <a:gd name="T68" fmla="*/ 428 w 689"/>
              <a:gd name="T69" fmla="*/ 793 h 840"/>
              <a:gd name="T70" fmla="*/ 408 w 689"/>
              <a:gd name="T71" fmla="*/ 825 h 840"/>
              <a:gd name="T72" fmla="*/ 381 w 689"/>
              <a:gd name="T73" fmla="*/ 835 h 840"/>
              <a:gd name="T74" fmla="*/ 345 w 689"/>
              <a:gd name="T75" fmla="*/ 840 h 840"/>
              <a:gd name="T76" fmla="*/ 314 w 689"/>
              <a:gd name="T77" fmla="*/ 835 h 840"/>
              <a:gd name="T78" fmla="*/ 288 w 689"/>
              <a:gd name="T79" fmla="*/ 822 h 840"/>
              <a:gd name="T80" fmla="*/ 272 w 689"/>
              <a:gd name="T81" fmla="*/ 799 h 840"/>
              <a:gd name="T82" fmla="*/ 267 w 689"/>
              <a:gd name="T83" fmla="*/ 768 h 840"/>
              <a:gd name="T84" fmla="*/ 278 w 689"/>
              <a:gd name="T85" fmla="*/ 742 h 840"/>
              <a:gd name="T86" fmla="*/ 296 w 689"/>
              <a:gd name="T87" fmla="*/ 726 h 840"/>
              <a:gd name="T88" fmla="*/ 302 w 689"/>
              <a:gd name="T89" fmla="*/ 702 h 840"/>
              <a:gd name="T90" fmla="*/ 0 w 689"/>
              <a:gd name="T91" fmla="*/ 688 h 840"/>
              <a:gd name="T92" fmla="*/ 9 w 689"/>
              <a:gd name="T93" fmla="*/ 391 h 840"/>
              <a:gd name="T94" fmla="*/ 35 w 689"/>
              <a:gd name="T95" fmla="*/ 400 h 840"/>
              <a:gd name="T96" fmla="*/ 63 w 689"/>
              <a:gd name="T97" fmla="*/ 424 h 840"/>
              <a:gd name="T98" fmla="*/ 90 w 689"/>
              <a:gd name="T99" fmla="*/ 429 h 840"/>
              <a:gd name="T100" fmla="*/ 111 w 689"/>
              <a:gd name="T101" fmla="*/ 423 h 840"/>
              <a:gd name="T102" fmla="*/ 131 w 689"/>
              <a:gd name="T103" fmla="*/ 409 h 840"/>
              <a:gd name="T104" fmla="*/ 149 w 689"/>
              <a:gd name="T105" fmla="*/ 375 h 840"/>
              <a:gd name="T106" fmla="*/ 150 w 689"/>
              <a:gd name="T107" fmla="*/ 334 h 840"/>
              <a:gd name="T108" fmla="*/ 144 w 689"/>
              <a:gd name="T109" fmla="*/ 303 h 840"/>
              <a:gd name="T110" fmla="*/ 128 w 689"/>
              <a:gd name="T111" fmla="*/ 280 h 840"/>
              <a:gd name="T112" fmla="*/ 98 w 689"/>
              <a:gd name="T113" fmla="*/ 259 h 840"/>
              <a:gd name="T114" fmla="*/ 69 w 689"/>
              <a:gd name="T115" fmla="*/ 264 h 840"/>
              <a:gd name="T116" fmla="*/ 48 w 689"/>
              <a:gd name="T117" fmla="*/ 277 h 840"/>
              <a:gd name="T118" fmla="*/ 27 w 689"/>
              <a:gd name="T119" fmla="*/ 292 h 840"/>
              <a:gd name="T120" fmla="*/ 0 w 689"/>
              <a:gd name="T121" fmla="*/ 285 h 84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89"/>
              <a:gd name="T184" fmla="*/ 0 h 840"/>
              <a:gd name="T185" fmla="*/ 689 w 689"/>
              <a:gd name="T186" fmla="*/ 840 h 8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89" h="840">
                <a:moveTo>
                  <a:pt x="0" y="0"/>
                </a:moveTo>
                <a:lnTo>
                  <a:pt x="293" y="0"/>
                </a:lnTo>
                <a:lnTo>
                  <a:pt x="299" y="10"/>
                </a:lnTo>
                <a:lnTo>
                  <a:pt x="297" y="21"/>
                </a:lnTo>
                <a:lnTo>
                  <a:pt x="293" y="34"/>
                </a:lnTo>
                <a:lnTo>
                  <a:pt x="285" y="46"/>
                </a:lnTo>
                <a:lnTo>
                  <a:pt x="267" y="60"/>
                </a:lnTo>
                <a:lnTo>
                  <a:pt x="266" y="73"/>
                </a:lnTo>
                <a:lnTo>
                  <a:pt x="263" y="93"/>
                </a:lnTo>
                <a:lnTo>
                  <a:pt x="264" y="105"/>
                </a:lnTo>
                <a:lnTo>
                  <a:pt x="267" y="115"/>
                </a:lnTo>
                <a:lnTo>
                  <a:pt x="276" y="132"/>
                </a:lnTo>
                <a:lnTo>
                  <a:pt x="291" y="141"/>
                </a:lnTo>
                <a:lnTo>
                  <a:pt x="306" y="147"/>
                </a:lnTo>
                <a:lnTo>
                  <a:pt x="330" y="153"/>
                </a:lnTo>
                <a:lnTo>
                  <a:pt x="347" y="151"/>
                </a:lnTo>
                <a:lnTo>
                  <a:pt x="366" y="154"/>
                </a:lnTo>
                <a:lnTo>
                  <a:pt x="384" y="147"/>
                </a:lnTo>
                <a:lnTo>
                  <a:pt x="398" y="139"/>
                </a:lnTo>
                <a:lnTo>
                  <a:pt x="417" y="130"/>
                </a:lnTo>
                <a:lnTo>
                  <a:pt x="422" y="120"/>
                </a:lnTo>
                <a:lnTo>
                  <a:pt x="426" y="111"/>
                </a:lnTo>
                <a:lnTo>
                  <a:pt x="431" y="99"/>
                </a:lnTo>
                <a:lnTo>
                  <a:pt x="432" y="84"/>
                </a:lnTo>
                <a:lnTo>
                  <a:pt x="426" y="69"/>
                </a:lnTo>
                <a:lnTo>
                  <a:pt x="417" y="55"/>
                </a:lnTo>
                <a:lnTo>
                  <a:pt x="404" y="42"/>
                </a:lnTo>
                <a:lnTo>
                  <a:pt x="399" y="33"/>
                </a:lnTo>
                <a:lnTo>
                  <a:pt x="393" y="24"/>
                </a:lnTo>
                <a:lnTo>
                  <a:pt x="393" y="12"/>
                </a:lnTo>
                <a:lnTo>
                  <a:pt x="399" y="3"/>
                </a:lnTo>
                <a:lnTo>
                  <a:pt x="411" y="0"/>
                </a:lnTo>
                <a:lnTo>
                  <a:pt x="689" y="0"/>
                </a:lnTo>
                <a:lnTo>
                  <a:pt x="689" y="292"/>
                </a:lnTo>
                <a:lnTo>
                  <a:pt x="680" y="298"/>
                </a:lnTo>
                <a:lnTo>
                  <a:pt x="665" y="297"/>
                </a:lnTo>
                <a:lnTo>
                  <a:pt x="651" y="292"/>
                </a:lnTo>
                <a:lnTo>
                  <a:pt x="636" y="274"/>
                </a:lnTo>
                <a:lnTo>
                  <a:pt x="621" y="268"/>
                </a:lnTo>
                <a:lnTo>
                  <a:pt x="608" y="264"/>
                </a:lnTo>
                <a:lnTo>
                  <a:pt x="597" y="264"/>
                </a:lnTo>
                <a:lnTo>
                  <a:pt x="584" y="265"/>
                </a:lnTo>
                <a:lnTo>
                  <a:pt x="563" y="276"/>
                </a:lnTo>
                <a:lnTo>
                  <a:pt x="549" y="288"/>
                </a:lnTo>
                <a:lnTo>
                  <a:pt x="542" y="306"/>
                </a:lnTo>
                <a:lnTo>
                  <a:pt x="539" y="324"/>
                </a:lnTo>
                <a:lnTo>
                  <a:pt x="539" y="346"/>
                </a:lnTo>
                <a:lnTo>
                  <a:pt x="539" y="360"/>
                </a:lnTo>
                <a:lnTo>
                  <a:pt x="540" y="372"/>
                </a:lnTo>
                <a:lnTo>
                  <a:pt x="543" y="384"/>
                </a:lnTo>
                <a:lnTo>
                  <a:pt x="554" y="406"/>
                </a:lnTo>
                <a:lnTo>
                  <a:pt x="567" y="423"/>
                </a:lnTo>
                <a:lnTo>
                  <a:pt x="588" y="430"/>
                </a:lnTo>
                <a:lnTo>
                  <a:pt x="606" y="430"/>
                </a:lnTo>
                <a:lnTo>
                  <a:pt x="627" y="426"/>
                </a:lnTo>
                <a:lnTo>
                  <a:pt x="635" y="418"/>
                </a:lnTo>
                <a:lnTo>
                  <a:pt x="648" y="406"/>
                </a:lnTo>
                <a:lnTo>
                  <a:pt x="663" y="399"/>
                </a:lnTo>
                <a:lnTo>
                  <a:pt x="678" y="397"/>
                </a:lnTo>
                <a:lnTo>
                  <a:pt x="689" y="406"/>
                </a:lnTo>
                <a:lnTo>
                  <a:pt x="689" y="688"/>
                </a:lnTo>
                <a:lnTo>
                  <a:pt x="407" y="688"/>
                </a:lnTo>
                <a:lnTo>
                  <a:pt x="398" y="694"/>
                </a:lnTo>
                <a:lnTo>
                  <a:pt x="392" y="714"/>
                </a:lnTo>
                <a:lnTo>
                  <a:pt x="398" y="729"/>
                </a:lnTo>
                <a:lnTo>
                  <a:pt x="411" y="741"/>
                </a:lnTo>
                <a:lnTo>
                  <a:pt x="417" y="750"/>
                </a:lnTo>
                <a:lnTo>
                  <a:pt x="425" y="759"/>
                </a:lnTo>
                <a:lnTo>
                  <a:pt x="431" y="778"/>
                </a:lnTo>
                <a:lnTo>
                  <a:pt x="428" y="793"/>
                </a:lnTo>
                <a:lnTo>
                  <a:pt x="417" y="817"/>
                </a:lnTo>
                <a:lnTo>
                  <a:pt x="408" y="825"/>
                </a:lnTo>
                <a:lnTo>
                  <a:pt x="393" y="832"/>
                </a:lnTo>
                <a:lnTo>
                  <a:pt x="381" y="835"/>
                </a:lnTo>
                <a:lnTo>
                  <a:pt x="365" y="838"/>
                </a:lnTo>
                <a:lnTo>
                  <a:pt x="345" y="840"/>
                </a:lnTo>
                <a:lnTo>
                  <a:pt x="333" y="838"/>
                </a:lnTo>
                <a:lnTo>
                  <a:pt x="314" y="835"/>
                </a:lnTo>
                <a:lnTo>
                  <a:pt x="297" y="831"/>
                </a:lnTo>
                <a:lnTo>
                  <a:pt x="288" y="822"/>
                </a:lnTo>
                <a:lnTo>
                  <a:pt x="276" y="813"/>
                </a:lnTo>
                <a:lnTo>
                  <a:pt x="272" y="799"/>
                </a:lnTo>
                <a:lnTo>
                  <a:pt x="264" y="787"/>
                </a:lnTo>
                <a:lnTo>
                  <a:pt x="267" y="768"/>
                </a:lnTo>
                <a:lnTo>
                  <a:pt x="272" y="750"/>
                </a:lnTo>
                <a:lnTo>
                  <a:pt x="278" y="742"/>
                </a:lnTo>
                <a:lnTo>
                  <a:pt x="291" y="735"/>
                </a:lnTo>
                <a:lnTo>
                  <a:pt x="296" y="726"/>
                </a:lnTo>
                <a:lnTo>
                  <a:pt x="300" y="717"/>
                </a:lnTo>
                <a:lnTo>
                  <a:pt x="302" y="702"/>
                </a:lnTo>
                <a:lnTo>
                  <a:pt x="290" y="688"/>
                </a:lnTo>
                <a:lnTo>
                  <a:pt x="0" y="688"/>
                </a:lnTo>
                <a:lnTo>
                  <a:pt x="0" y="403"/>
                </a:lnTo>
                <a:lnTo>
                  <a:pt x="9" y="391"/>
                </a:lnTo>
                <a:lnTo>
                  <a:pt x="23" y="393"/>
                </a:lnTo>
                <a:lnTo>
                  <a:pt x="35" y="400"/>
                </a:lnTo>
                <a:lnTo>
                  <a:pt x="48" y="411"/>
                </a:lnTo>
                <a:lnTo>
                  <a:pt x="63" y="424"/>
                </a:lnTo>
                <a:lnTo>
                  <a:pt x="77" y="426"/>
                </a:lnTo>
                <a:lnTo>
                  <a:pt x="90" y="429"/>
                </a:lnTo>
                <a:lnTo>
                  <a:pt x="102" y="427"/>
                </a:lnTo>
                <a:lnTo>
                  <a:pt x="111" y="423"/>
                </a:lnTo>
                <a:lnTo>
                  <a:pt x="123" y="417"/>
                </a:lnTo>
                <a:lnTo>
                  <a:pt x="131" y="409"/>
                </a:lnTo>
                <a:lnTo>
                  <a:pt x="143" y="399"/>
                </a:lnTo>
                <a:lnTo>
                  <a:pt x="149" y="375"/>
                </a:lnTo>
                <a:lnTo>
                  <a:pt x="152" y="355"/>
                </a:lnTo>
                <a:lnTo>
                  <a:pt x="150" y="334"/>
                </a:lnTo>
                <a:lnTo>
                  <a:pt x="147" y="321"/>
                </a:lnTo>
                <a:lnTo>
                  <a:pt x="144" y="303"/>
                </a:lnTo>
                <a:lnTo>
                  <a:pt x="134" y="289"/>
                </a:lnTo>
                <a:lnTo>
                  <a:pt x="128" y="280"/>
                </a:lnTo>
                <a:lnTo>
                  <a:pt x="120" y="270"/>
                </a:lnTo>
                <a:lnTo>
                  <a:pt x="98" y="259"/>
                </a:lnTo>
                <a:lnTo>
                  <a:pt x="83" y="261"/>
                </a:lnTo>
                <a:lnTo>
                  <a:pt x="69" y="264"/>
                </a:lnTo>
                <a:lnTo>
                  <a:pt x="57" y="271"/>
                </a:lnTo>
                <a:lnTo>
                  <a:pt x="48" y="277"/>
                </a:lnTo>
                <a:lnTo>
                  <a:pt x="39" y="283"/>
                </a:lnTo>
                <a:lnTo>
                  <a:pt x="27" y="292"/>
                </a:lnTo>
                <a:lnTo>
                  <a:pt x="12" y="297"/>
                </a:lnTo>
                <a:lnTo>
                  <a:pt x="0" y="28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12000" tIns="468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8" name="Freeform 38"/>
          <p:cNvSpPr>
            <a:spLocks/>
          </p:cNvSpPr>
          <p:nvPr/>
        </p:nvSpPr>
        <p:spPr bwMode="auto">
          <a:xfrm>
            <a:off x="357158" y="1071546"/>
            <a:ext cx="2264421" cy="1856791"/>
          </a:xfrm>
          <a:custGeom>
            <a:avLst/>
            <a:gdLst>
              <a:gd name="T0" fmla="*/ 0 w 838"/>
              <a:gd name="T1" fmla="*/ 0 h 692"/>
              <a:gd name="T2" fmla="*/ 689 w 838"/>
              <a:gd name="T3" fmla="*/ 0 h 692"/>
              <a:gd name="T4" fmla="*/ 689 w 838"/>
              <a:gd name="T5" fmla="*/ 294 h 692"/>
              <a:gd name="T6" fmla="*/ 771 w 838"/>
              <a:gd name="T7" fmla="*/ 271 h 692"/>
              <a:gd name="T8" fmla="*/ 838 w 838"/>
              <a:gd name="T9" fmla="*/ 353 h 692"/>
              <a:gd name="T10" fmla="*/ 778 w 838"/>
              <a:gd name="T11" fmla="*/ 433 h 692"/>
              <a:gd name="T12" fmla="*/ 689 w 838"/>
              <a:gd name="T13" fmla="*/ 405 h 692"/>
              <a:gd name="T14" fmla="*/ 689 w 838"/>
              <a:gd name="T15" fmla="*/ 690 h 692"/>
              <a:gd name="T16" fmla="*/ 397 w 838"/>
              <a:gd name="T17" fmla="*/ 690 h 692"/>
              <a:gd name="T18" fmla="*/ 426 w 838"/>
              <a:gd name="T19" fmla="*/ 605 h 692"/>
              <a:gd name="T20" fmla="*/ 346 w 838"/>
              <a:gd name="T21" fmla="*/ 540 h 692"/>
              <a:gd name="T22" fmla="*/ 261 w 838"/>
              <a:gd name="T23" fmla="*/ 606 h 692"/>
              <a:gd name="T24" fmla="*/ 289 w 838"/>
              <a:gd name="T25" fmla="*/ 690 h 692"/>
              <a:gd name="T26" fmla="*/ 0 w 838"/>
              <a:gd name="T27" fmla="*/ 690 h 692"/>
              <a:gd name="T28" fmla="*/ 0 w 838"/>
              <a:gd name="T29" fmla="*/ 0 h 69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38"/>
              <a:gd name="T46" fmla="*/ 0 h 692"/>
              <a:gd name="T47" fmla="*/ 838 w 838"/>
              <a:gd name="T48" fmla="*/ 692 h 69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38" h="692">
                <a:moveTo>
                  <a:pt x="0" y="0"/>
                </a:moveTo>
                <a:lnTo>
                  <a:pt x="689" y="0"/>
                </a:lnTo>
                <a:cubicBezTo>
                  <a:pt x="689" y="0"/>
                  <a:pt x="690" y="248"/>
                  <a:pt x="689" y="294"/>
                </a:cubicBezTo>
                <a:cubicBezTo>
                  <a:pt x="718" y="340"/>
                  <a:pt x="724" y="277"/>
                  <a:pt x="771" y="271"/>
                </a:cubicBezTo>
                <a:cubicBezTo>
                  <a:pt x="818" y="265"/>
                  <a:pt x="838" y="302"/>
                  <a:pt x="838" y="353"/>
                </a:cubicBezTo>
                <a:cubicBezTo>
                  <a:pt x="838" y="404"/>
                  <a:pt x="823" y="431"/>
                  <a:pt x="778" y="433"/>
                </a:cubicBezTo>
                <a:cubicBezTo>
                  <a:pt x="733" y="435"/>
                  <a:pt x="715" y="370"/>
                  <a:pt x="689" y="405"/>
                </a:cubicBezTo>
                <a:cubicBezTo>
                  <a:pt x="689" y="547"/>
                  <a:pt x="689" y="690"/>
                  <a:pt x="689" y="690"/>
                </a:cubicBezTo>
                <a:cubicBezTo>
                  <a:pt x="689" y="690"/>
                  <a:pt x="438" y="692"/>
                  <a:pt x="397" y="690"/>
                </a:cubicBezTo>
                <a:cubicBezTo>
                  <a:pt x="367" y="651"/>
                  <a:pt x="426" y="640"/>
                  <a:pt x="426" y="605"/>
                </a:cubicBezTo>
                <a:cubicBezTo>
                  <a:pt x="426" y="570"/>
                  <a:pt x="408" y="539"/>
                  <a:pt x="346" y="540"/>
                </a:cubicBezTo>
                <a:cubicBezTo>
                  <a:pt x="284" y="541"/>
                  <a:pt x="261" y="567"/>
                  <a:pt x="261" y="606"/>
                </a:cubicBezTo>
                <a:cubicBezTo>
                  <a:pt x="261" y="645"/>
                  <a:pt x="322" y="648"/>
                  <a:pt x="289" y="690"/>
                </a:cubicBezTo>
                <a:cubicBezTo>
                  <a:pt x="145" y="690"/>
                  <a:pt x="0" y="690"/>
                  <a:pt x="0" y="690"/>
                </a:cubicBez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9" name="Freeform 37"/>
          <p:cNvSpPr>
            <a:spLocks/>
          </p:cNvSpPr>
          <p:nvPr/>
        </p:nvSpPr>
        <p:spPr bwMode="auto">
          <a:xfrm>
            <a:off x="2210356" y="1071546"/>
            <a:ext cx="2268012" cy="2263244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3" name="7-конечная звезда 22"/>
          <p:cNvSpPr/>
          <p:nvPr/>
        </p:nvSpPr>
        <p:spPr>
          <a:xfrm>
            <a:off x="6572264" y="214290"/>
            <a:ext cx="1500198" cy="1214422"/>
          </a:xfrm>
          <a:prstGeom prst="star7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7-конечная звезда 23"/>
          <p:cNvSpPr/>
          <p:nvPr/>
        </p:nvSpPr>
        <p:spPr>
          <a:xfrm>
            <a:off x="6643702" y="1500174"/>
            <a:ext cx="1500198" cy="1285884"/>
          </a:xfrm>
          <a:prstGeom prst="star7">
            <a:avLst/>
          </a:prstGeom>
          <a:gradFill flip="none" rotWithShape="1">
            <a:gsLst>
              <a:gs pos="0">
                <a:srgbClr val="05E10A">
                  <a:tint val="66000"/>
                  <a:satMod val="160000"/>
                </a:srgbClr>
              </a:gs>
              <a:gs pos="50000">
                <a:srgbClr val="05E10A">
                  <a:tint val="44500"/>
                  <a:satMod val="160000"/>
                </a:srgbClr>
              </a:gs>
              <a:gs pos="100000">
                <a:srgbClr val="05E10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7" descr="Похожее изображение"/>
          <p:cNvPicPr>
            <a:picLocks noChangeAspect="1" noChangeArrowheads="1"/>
          </p:cNvPicPr>
          <p:nvPr/>
        </p:nvPicPr>
        <p:blipFill>
          <a:blip r:embed="rId8"/>
          <a:srcRect l="12000" r="12999"/>
          <a:stretch>
            <a:fillRect/>
          </a:stretch>
        </p:blipFill>
        <p:spPr bwMode="auto">
          <a:xfrm flipH="1">
            <a:off x="6215074" y="3238543"/>
            <a:ext cx="2714612" cy="361945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 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143868" y="0"/>
            <a:ext cx="1000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429652" y="1643050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 flipH="1">
            <a:off x="8072462" y="2500306"/>
            <a:ext cx="773227" cy="360040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9206" name="Picture 6" descr="http://active-mama.com/wp-content/uploads/2013/07/pdd-dlya-detej-1.jp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81565" y="1106590"/>
            <a:ext cx="5501806" cy="5501806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3" name="Freeform 40"/>
          <p:cNvSpPr>
            <a:spLocks/>
          </p:cNvSpPr>
          <p:nvPr/>
        </p:nvSpPr>
        <p:spPr bwMode="auto">
          <a:xfrm>
            <a:off x="1806315" y="4783337"/>
            <a:ext cx="2260830" cy="1860373"/>
          </a:xfrm>
          <a:custGeom>
            <a:avLst/>
            <a:gdLst>
              <a:gd name="T0" fmla="*/ 839 w 839"/>
              <a:gd name="T1" fmla="*/ 689 h 689"/>
              <a:gd name="T2" fmla="*/ 150 w 839"/>
              <a:gd name="T3" fmla="*/ 687 h 689"/>
              <a:gd name="T4" fmla="*/ 152 w 839"/>
              <a:gd name="T5" fmla="*/ 405 h 689"/>
              <a:gd name="T6" fmla="*/ 67 w 839"/>
              <a:gd name="T7" fmla="*/ 431 h 689"/>
              <a:gd name="T8" fmla="*/ 0 w 839"/>
              <a:gd name="T9" fmla="*/ 344 h 689"/>
              <a:gd name="T10" fmla="*/ 65 w 839"/>
              <a:gd name="T11" fmla="*/ 262 h 689"/>
              <a:gd name="T12" fmla="*/ 152 w 839"/>
              <a:gd name="T13" fmla="*/ 293 h 689"/>
              <a:gd name="T14" fmla="*/ 151 w 839"/>
              <a:gd name="T15" fmla="*/ 3 h 689"/>
              <a:gd name="T16" fmla="*/ 442 w 839"/>
              <a:gd name="T17" fmla="*/ 2 h 689"/>
              <a:gd name="T18" fmla="*/ 415 w 839"/>
              <a:gd name="T19" fmla="*/ 81 h 689"/>
              <a:gd name="T20" fmla="*/ 494 w 839"/>
              <a:gd name="T21" fmla="*/ 151 h 689"/>
              <a:gd name="T22" fmla="*/ 579 w 839"/>
              <a:gd name="T23" fmla="*/ 85 h 689"/>
              <a:gd name="T24" fmla="*/ 556 w 839"/>
              <a:gd name="T25" fmla="*/ 0 h 689"/>
              <a:gd name="T26" fmla="*/ 839 w 839"/>
              <a:gd name="T27" fmla="*/ 2 h 689"/>
              <a:gd name="T28" fmla="*/ 839 w 839"/>
              <a:gd name="T29" fmla="*/ 293 h 689"/>
              <a:gd name="T30" fmla="*/ 765 w 839"/>
              <a:gd name="T31" fmla="*/ 263 h 689"/>
              <a:gd name="T32" fmla="*/ 687 w 839"/>
              <a:gd name="T33" fmla="*/ 351 h 689"/>
              <a:gd name="T34" fmla="*/ 763 w 839"/>
              <a:gd name="T35" fmla="*/ 433 h 689"/>
              <a:gd name="T36" fmla="*/ 839 w 839"/>
              <a:gd name="T37" fmla="*/ 401 h 689"/>
              <a:gd name="T38" fmla="*/ 839 w 839"/>
              <a:gd name="T39" fmla="*/ 689 h 689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39"/>
              <a:gd name="T61" fmla="*/ 0 h 689"/>
              <a:gd name="T62" fmla="*/ 839 w 839"/>
              <a:gd name="T63" fmla="*/ 689 h 689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39" h="689">
                <a:moveTo>
                  <a:pt x="839" y="689"/>
                </a:moveTo>
                <a:cubicBezTo>
                  <a:pt x="711" y="689"/>
                  <a:pt x="280" y="686"/>
                  <a:pt x="150" y="687"/>
                </a:cubicBezTo>
                <a:cubicBezTo>
                  <a:pt x="150" y="687"/>
                  <a:pt x="152" y="454"/>
                  <a:pt x="152" y="405"/>
                </a:cubicBezTo>
                <a:cubicBezTo>
                  <a:pt x="120" y="370"/>
                  <a:pt x="111" y="428"/>
                  <a:pt x="67" y="431"/>
                </a:cubicBezTo>
                <a:cubicBezTo>
                  <a:pt x="23" y="434"/>
                  <a:pt x="0" y="395"/>
                  <a:pt x="0" y="344"/>
                </a:cubicBezTo>
                <a:cubicBezTo>
                  <a:pt x="0" y="293"/>
                  <a:pt x="22" y="262"/>
                  <a:pt x="65" y="262"/>
                </a:cubicBezTo>
                <a:cubicBezTo>
                  <a:pt x="108" y="262"/>
                  <a:pt x="110" y="315"/>
                  <a:pt x="152" y="293"/>
                </a:cubicBezTo>
                <a:cubicBezTo>
                  <a:pt x="152" y="152"/>
                  <a:pt x="151" y="62"/>
                  <a:pt x="151" y="3"/>
                </a:cubicBezTo>
                <a:cubicBezTo>
                  <a:pt x="215" y="1"/>
                  <a:pt x="400" y="2"/>
                  <a:pt x="442" y="2"/>
                </a:cubicBezTo>
                <a:cubicBezTo>
                  <a:pt x="480" y="40"/>
                  <a:pt x="415" y="46"/>
                  <a:pt x="415" y="81"/>
                </a:cubicBezTo>
                <a:cubicBezTo>
                  <a:pt x="415" y="116"/>
                  <a:pt x="432" y="152"/>
                  <a:pt x="494" y="151"/>
                </a:cubicBezTo>
                <a:cubicBezTo>
                  <a:pt x="556" y="150"/>
                  <a:pt x="579" y="124"/>
                  <a:pt x="579" y="85"/>
                </a:cubicBezTo>
                <a:cubicBezTo>
                  <a:pt x="579" y="46"/>
                  <a:pt x="523" y="42"/>
                  <a:pt x="556" y="0"/>
                </a:cubicBezTo>
                <a:cubicBezTo>
                  <a:pt x="700" y="0"/>
                  <a:pt x="839" y="2"/>
                  <a:pt x="839" y="2"/>
                </a:cubicBezTo>
                <a:cubicBezTo>
                  <a:pt x="837" y="80"/>
                  <a:pt x="839" y="161"/>
                  <a:pt x="839" y="293"/>
                </a:cubicBezTo>
                <a:cubicBezTo>
                  <a:pt x="809" y="333"/>
                  <a:pt x="811" y="263"/>
                  <a:pt x="765" y="263"/>
                </a:cubicBezTo>
                <a:cubicBezTo>
                  <a:pt x="719" y="263"/>
                  <a:pt x="689" y="291"/>
                  <a:pt x="687" y="351"/>
                </a:cubicBezTo>
                <a:cubicBezTo>
                  <a:pt x="685" y="411"/>
                  <a:pt x="725" y="435"/>
                  <a:pt x="763" y="433"/>
                </a:cubicBezTo>
                <a:cubicBezTo>
                  <a:pt x="801" y="431"/>
                  <a:pt x="807" y="369"/>
                  <a:pt x="839" y="401"/>
                </a:cubicBezTo>
                <a:cubicBezTo>
                  <a:pt x="839" y="445"/>
                  <a:pt x="839" y="636"/>
                  <a:pt x="839" y="689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15" name="Freeform 43"/>
          <p:cNvSpPr>
            <a:spLocks/>
          </p:cNvSpPr>
          <p:nvPr/>
        </p:nvSpPr>
        <p:spPr bwMode="auto">
          <a:xfrm rot="10800000">
            <a:off x="3661310" y="2924756"/>
            <a:ext cx="2268012" cy="2265035"/>
          </a:xfrm>
          <a:custGeom>
            <a:avLst/>
            <a:gdLst>
              <a:gd name="T0" fmla="*/ 0 w 840"/>
              <a:gd name="T1" fmla="*/ 150 h 840"/>
              <a:gd name="T2" fmla="*/ 281 w 840"/>
              <a:gd name="T3" fmla="*/ 149 h 840"/>
              <a:gd name="T4" fmla="*/ 263 w 840"/>
              <a:gd name="T5" fmla="*/ 71 h 840"/>
              <a:gd name="T6" fmla="*/ 342 w 840"/>
              <a:gd name="T7" fmla="*/ 0 h 840"/>
              <a:gd name="T8" fmla="*/ 425 w 840"/>
              <a:gd name="T9" fmla="*/ 63 h 840"/>
              <a:gd name="T10" fmla="*/ 401 w 840"/>
              <a:gd name="T11" fmla="*/ 151 h 840"/>
              <a:gd name="T12" fmla="*/ 688 w 840"/>
              <a:gd name="T13" fmla="*/ 150 h 840"/>
              <a:gd name="T14" fmla="*/ 688 w 840"/>
              <a:gd name="T15" fmla="*/ 434 h 840"/>
              <a:gd name="T16" fmla="*/ 773 w 840"/>
              <a:gd name="T17" fmla="*/ 408 h 840"/>
              <a:gd name="T18" fmla="*/ 840 w 840"/>
              <a:gd name="T19" fmla="*/ 495 h 840"/>
              <a:gd name="T20" fmla="*/ 775 w 840"/>
              <a:gd name="T21" fmla="*/ 577 h 840"/>
              <a:gd name="T22" fmla="*/ 688 w 840"/>
              <a:gd name="T23" fmla="*/ 546 h 840"/>
              <a:gd name="T24" fmla="*/ 688 w 840"/>
              <a:gd name="T25" fmla="*/ 840 h 840"/>
              <a:gd name="T26" fmla="*/ 400 w 840"/>
              <a:gd name="T27" fmla="*/ 840 h 840"/>
              <a:gd name="T28" fmla="*/ 425 w 840"/>
              <a:gd name="T29" fmla="*/ 758 h 840"/>
              <a:gd name="T30" fmla="*/ 346 w 840"/>
              <a:gd name="T31" fmla="*/ 688 h 840"/>
              <a:gd name="T32" fmla="*/ 270 w 840"/>
              <a:gd name="T33" fmla="*/ 750 h 840"/>
              <a:gd name="T34" fmla="*/ 289 w 840"/>
              <a:gd name="T35" fmla="*/ 838 h 840"/>
              <a:gd name="T36" fmla="*/ 1 w 840"/>
              <a:gd name="T37" fmla="*/ 838 h 840"/>
              <a:gd name="T38" fmla="*/ 0 w 840"/>
              <a:gd name="T39" fmla="*/ 15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0" y="150"/>
                </a:moveTo>
                <a:cubicBezTo>
                  <a:pt x="77" y="150"/>
                  <a:pt x="167" y="149"/>
                  <a:pt x="281" y="149"/>
                </a:cubicBezTo>
                <a:cubicBezTo>
                  <a:pt x="333" y="127"/>
                  <a:pt x="267" y="127"/>
                  <a:pt x="263" y="71"/>
                </a:cubicBezTo>
                <a:cubicBezTo>
                  <a:pt x="259" y="15"/>
                  <a:pt x="290" y="0"/>
                  <a:pt x="342" y="0"/>
                </a:cubicBezTo>
                <a:cubicBezTo>
                  <a:pt x="394" y="0"/>
                  <a:pt x="423" y="5"/>
                  <a:pt x="425" y="63"/>
                </a:cubicBezTo>
                <a:cubicBezTo>
                  <a:pt x="427" y="121"/>
                  <a:pt x="371" y="115"/>
                  <a:pt x="401" y="151"/>
                </a:cubicBezTo>
                <a:cubicBezTo>
                  <a:pt x="441" y="151"/>
                  <a:pt x="598" y="152"/>
                  <a:pt x="688" y="150"/>
                </a:cubicBezTo>
                <a:cubicBezTo>
                  <a:pt x="688" y="150"/>
                  <a:pt x="688" y="385"/>
                  <a:pt x="688" y="434"/>
                </a:cubicBezTo>
                <a:cubicBezTo>
                  <a:pt x="720" y="469"/>
                  <a:pt x="729" y="411"/>
                  <a:pt x="773" y="408"/>
                </a:cubicBezTo>
                <a:cubicBezTo>
                  <a:pt x="817" y="405"/>
                  <a:pt x="840" y="444"/>
                  <a:pt x="840" y="495"/>
                </a:cubicBezTo>
                <a:cubicBezTo>
                  <a:pt x="840" y="546"/>
                  <a:pt x="818" y="577"/>
                  <a:pt x="775" y="577"/>
                </a:cubicBezTo>
                <a:cubicBezTo>
                  <a:pt x="732" y="577"/>
                  <a:pt x="730" y="524"/>
                  <a:pt x="688" y="546"/>
                </a:cubicBezTo>
                <a:cubicBezTo>
                  <a:pt x="688" y="687"/>
                  <a:pt x="688" y="781"/>
                  <a:pt x="688" y="840"/>
                </a:cubicBezTo>
                <a:cubicBezTo>
                  <a:pt x="622" y="840"/>
                  <a:pt x="442" y="840"/>
                  <a:pt x="400" y="840"/>
                </a:cubicBezTo>
                <a:cubicBezTo>
                  <a:pt x="362" y="802"/>
                  <a:pt x="425" y="793"/>
                  <a:pt x="425" y="758"/>
                </a:cubicBezTo>
                <a:cubicBezTo>
                  <a:pt x="425" y="723"/>
                  <a:pt x="408" y="687"/>
                  <a:pt x="346" y="688"/>
                </a:cubicBezTo>
                <a:cubicBezTo>
                  <a:pt x="284" y="689"/>
                  <a:pt x="272" y="716"/>
                  <a:pt x="270" y="750"/>
                </a:cubicBezTo>
                <a:cubicBezTo>
                  <a:pt x="268" y="784"/>
                  <a:pt x="344" y="814"/>
                  <a:pt x="289" y="838"/>
                </a:cubicBezTo>
                <a:cubicBezTo>
                  <a:pt x="145" y="838"/>
                  <a:pt x="1" y="838"/>
                  <a:pt x="1" y="838"/>
                </a:cubicBezTo>
                <a:cubicBezTo>
                  <a:pt x="2" y="724"/>
                  <a:pt x="1" y="286"/>
                  <a:pt x="0" y="15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7" name="Freeform 36"/>
          <p:cNvSpPr>
            <a:spLocks/>
          </p:cNvSpPr>
          <p:nvPr/>
        </p:nvSpPr>
        <p:spPr bwMode="auto">
          <a:xfrm>
            <a:off x="2210356" y="2924756"/>
            <a:ext cx="1856790" cy="2265035"/>
          </a:xfrm>
          <a:custGeom>
            <a:avLst/>
            <a:gdLst>
              <a:gd name="T0" fmla="*/ 293 w 689"/>
              <a:gd name="T1" fmla="*/ 0 h 840"/>
              <a:gd name="T2" fmla="*/ 297 w 689"/>
              <a:gd name="T3" fmla="*/ 21 h 840"/>
              <a:gd name="T4" fmla="*/ 285 w 689"/>
              <a:gd name="T5" fmla="*/ 46 h 840"/>
              <a:gd name="T6" fmla="*/ 266 w 689"/>
              <a:gd name="T7" fmla="*/ 73 h 840"/>
              <a:gd name="T8" fmla="*/ 264 w 689"/>
              <a:gd name="T9" fmla="*/ 105 h 840"/>
              <a:gd name="T10" fmla="*/ 276 w 689"/>
              <a:gd name="T11" fmla="*/ 132 h 840"/>
              <a:gd name="T12" fmla="*/ 306 w 689"/>
              <a:gd name="T13" fmla="*/ 147 h 840"/>
              <a:gd name="T14" fmla="*/ 347 w 689"/>
              <a:gd name="T15" fmla="*/ 151 h 840"/>
              <a:gd name="T16" fmla="*/ 384 w 689"/>
              <a:gd name="T17" fmla="*/ 147 h 840"/>
              <a:gd name="T18" fmla="*/ 417 w 689"/>
              <a:gd name="T19" fmla="*/ 130 h 840"/>
              <a:gd name="T20" fmla="*/ 426 w 689"/>
              <a:gd name="T21" fmla="*/ 111 h 840"/>
              <a:gd name="T22" fmla="*/ 432 w 689"/>
              <a:gd name="T23" fmla="*/ 84 h 840"/>
              <a:gd name="T24" fmla="*/ 417 w 689"/>
              <a:gd name="T25" fmla="*/ 55 h 840"/>
              <a:gd name="T26" fmla="*/ 399 w 689"/>
              <a:gd name="T27" fmla="*/ 33 h 840"/>
              <a:gd name="T28" fmla="*/ 393 w 689"/>
              <a:gd name="T29" fmla="*/ 12 h 840"/>
              <a:gd name="T30" fmla="*/ 411 w 689"/>
              <a:gd name="T31" fmla="*/ 0 h 840"/>
              <a:gd name="T32" fmla="*/ 689 w 689"/>
              <a:gd name="T33" fmla="*/ 292 h 840"/>
              <a:gd name="T34" fmla="*/ 665 w 689"/>
              <a:gd name="T35" fmla="*/ 297 h 840"/>
              <a:gd name="T36" fmla="*/ 636 w 689"/>
              <a:gd name="T37" fmla="*/ 274 h 840"/>
              <a:gd name="T38" fmla="*/ 608 w 689"/>
              <a:gd name="T39" fmla="*/ 264 h 840"/>
              <a:gd name="T40" fmla="*/ 584 w 689"/>
              <a:gd name="T41" fmla="*/ 265 h 840"/>
              <a:gd name="T42" fmla="*/ 549 w 689"/>
              <a:gd name="T43" fmla="*/ 288 h 840"/>
              <a:gd name="T44" fmla="*/ 539 w 689"/>
              <a:gd name="T45" fmla="*/ 324 h 840"/>
              <a:gd name="T46" fmla="*/ 539 w 689"/>
              <a:gd name="T47" fmla="*/ 360 h 840"/>
              <a:gd name="T48" fmla="*/ 543 w 689"/>
              <a:gd name="T49" fmla="*/ 384 h 840"/>
              <a:gd name="T50" fmla="*/ 567 w 689"/>
              <a:gd name="T51" fmla="*/ 423 h 840"/>
              <a:gd name="T52" fmla="*/ 606 w 689"/>
              <a:gd name="T53" fmla="*/ 430 h 840"/>
              <a:gd name="T54" fmla="*/ 635 w 689"/>
              <a:gd name="T55" fmla="*/ 418 h 840"/>
              <a:gd name="T56" fmla="*/ 663 w 689"/>
              <a:gd name="T57" fmla="*/ 399 h 840"/>
              <a:gd name="T58" fmla="*/ 689 w 689"/>
              <a:gd name="T59" fmla="*/ 406 h 840"/>
              <a:gd name="T60" fmla="*/ 407 w 689"/>
              <a:gd name="T61" fmla="*/ 688 h 840"/>
              <a:gd name="T62" fmla="*/ 392 w 689"/>
              <a:gd name="T63" fmla="*/ 714 h 840"/>
              <a:gd name="T64" fmla="*/ 411 w 689"/>
              <a:gd name="T65" fmla="*/ 741 h 840"/>
              <a:gd name="T66" fmla="*/ 425 w 689"/>
              <a:gd name="T67" fmla="*/ 759 h 840"/>
              <a:gd name="T68" fmla="*/ 428 w 689"/>
              <a:gd name="T69" fmla="*/ 793 h 840"/>
              <a:gd name="T70" fmla="*/ 408 w 689"/>
              <a:gd name="T71" fmla="*/ 825 h 840"/>
              <a:gd name="T72" fmla="*/ 381 w 689"/>
              <a:gd name="T73" fmla="*/ 835 h 840"/>
              <a:gd name="T74" fmla="*/ 345 w 689"/>
              <a:gd name="T75" fmla="*/ 840 h 840"/>
              <a:gd name="T76" fmla="*/ 314 w 689"/>
              <a:gd name="T77" fmla="*/ 835 h 840"/>
              <a:gd name="T78" fmla="*/ 288 w 689"/>
              <a:gd name="T79" fmla="*/ 822 h 840"/>
              <a:gd name="T80" fmla="*/ 272 w 689"/>
              <a:gd name="T81" fmla="*/ 799 h 840"/>
              <a:gd name="T82" fmla="*/ 267 w 689"/>
              <a:gd name="T83" fmla="*/ 768 h 840"/>
              <a:gd name="T84" fmla="*/ 278 w 689"/>
              <a:gd name="T85" fmla="*/ 742 h 840"/>
              <a:gd name="T86" fmla="*/ 296 w 689"/>
              <a:gd name="T87" fmla="*/ 726 h 840"/>
              <a:gd name="T88" fmla="*/ 302 w 689"/>
              <a:gd name="T89" fmla="*/ 702 h 840"/>
              <a:gd name="T90" fmla="*/ 0 w 689"/>
              <a:gd name="T91" fmla="*/ 688 h 840"/>
              <a:gd name="T92" fmla="*/ 9 w 689"/>
              <a:gd name="T93" fmla="*/ 391 h 840"/>
              <a:gd name="T94" fmla="*/ 35 w 689"/>
              <a:gd name="T95" fmla="*/ 400 h 840"/>
              <a:gd name="T96" fmla="*/ 63 w 689"/>
              <a:gd name="T97" fmla="*/ 424 h 840"/>
              <a:gd name="T98" fmla="*/ 90 w 689"/>
              <a:gd name="T99" fmla="*/ 429 h 840"/>
              <a:gd name="T100" fmla="*/ 111 w 689"/>
              <a:gd name="T101" fmla="*/ 423 h 840"/>
              <a:gd name="T102" fmla="*/ 131 w 689"/>
              <a:gd name="T103" fmla="*/ 409 h 840"/>
              <a:gd name="T104" fmla="*/ 149 w 689"/>
              <a:gd name="T105" fmla="*/ 375 h 840"/>
              <a:gd name="T106" fmla="*/ 150 w 689"/>
              <a:gd name="T107" fmla="*/ 334 h 840"/>
              <a:gd name="T108" fmla="*/ 144 w 689"/>
              <a:gd name="T109" fmla="*/ 303 h 840"/>
              <a:gd name="T110" fmla="*/ 128 w 689"/>
              <a:gd name="T111" fmla="*/ 280 h 840"/>
              <a:gd name="T112" fmla="*/ 98 w 689"/>
              <a:gd name="T113" fmla="*/ 259 h 840"/>
              <a:gd name="T114" fmla="*/ 69 w 689"/>
              <a:gd name="T115" fmla="*/ 264 h 840"/>
              <a:gd name="T116" fmla="*/ 48 w 689"/>
              <a:gd name="T117" fmla="*/ 277 h 840"/>
              <a:gd name="T118" fmla="*/ 27 w 689"/>
              <a:gd name="T119" fmla="*/ 292 h 840"/>
              <a:gd name="T120" fmla="*/ 0 w 689"/>
              <a:gd name="T121" fmla="*/ 285 h 84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89"/>
              <a:gd name="T184" fmla="*/ 0 h 840"/>
              <a:gd name="T185" fmla="*/ 689 w 689"/>
              <a:gd name="T186" fmla="*/ 840 h 8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89" h="840">
                <a:moveTo>
                  <a:pt x="0" y="0"/>
                </a:moveTo>
                <a:lnTo>
                  <a:pt x="293" y="0"/>
                </a:lnTo>
                <a:lnTo>
                  <a:pt x="299" y="10"/>
                </a:lnTo>
                <a:lnTo>
                  <a:pt x="297" y="21"/>
                </a:lnTo>
                <a:lnTo>
                  <a:pt x="293" y="34"/>
                </a:lnTo>
                <a:lnTo>
                  <a:pt x="285" y="46"/>
                </a:lnTo>
                <a:lnTo>
                  <a:pt x="267" y="60"/>
                </a:lnTo>
                <a:lnTo>
                  <a:pt x="266" y="73"/>
                </a:lnTo>
                <a:lnTo>
                  <a:pt x="263" y="93"/>
                </a:lnTo>
                <a:lnTo>
                  <a:pt x="264" y="105"/>
                </a:lnTo>
                <a:lnTo>
                  <a:pt x="267" y="115"/>
                </a:lnTo>
                <a:lnTo>
                  <a:pt x="276" y="132"/>
                </a:lnTo>
                <a:lnTo>
                  <a:pt x="291" y="141"/>
                </a:lnTo>
                <a:lnTo>
                  <a:pt x="306" y="147"/>
                </a:lnTo>
                <a:lnTo>
                  <a:pt x="330" y="153"/>
                </a:lnTo>
                <a:lnTo>
                  <a:pt x="347" y="151"/>
                </a:lnTo>
                <a:lnTo>
                  <a:pt x="366" y="154"/>
                </a:lnTo>
                <a:lnTo>
                  <a:pt x="384" y="147"/>
                </a:lnTo>
                <a:lnTo>
                  <a:pt x="398" y="139"/>
                </a:lnTo>
                <a:lnTo>
                  <a:pt x="417" y="130"/>
                </a:lnTo>
                <a:lnTo>
                  <a:pt x="422" y="120"/>
                </a:lnTo>
                <a:lnTo>
                  <a:pt x="426" y="111"/>
                </a:lnTo>
                <a:lnTo>
                  <a:pt x="431" y="99"/>
                </a:lnTo>
                <a:lnTo>
                  <a:pt x="432" y="84"/>
                </a:lnTo>
                <a:lnTo>
                  <a:pt x="426" y="69"/>
                </a:lnTo>
                <a:lnTo>
                  <a:pt x="417" y="55"/>
                </a:lnTo>
                <a:lnTo>
                  <a:pt x="404" y="42"/>
                </a:lnTo>
                <a:lnTo>
                  <a:pt x="399" y="33"/>
                </a:lnTo>
                <a:lnTo>
                  <a:pt x="393" y="24"/>
                </a:lnTo>
                <a:lnTo>
                  <a:pt x="393" y="12"/>
                </a:lnTo>
                <a:lnTo>
                  <a:pt x="399" y="3"/>
                </a:lnTo>
                <a:lnTo>
                  <a:pt x="411" y="0"/>
                </a:lnTo>
                <a:lnTo>
                  <a:pt x="689" y="0"/>
                </a:lnTo>
                <a:lnTo>
                  <a:pt x="689" y="292"/>
                </a:lnTo>
                <a:lnTo>
                  <a:pt x="680" y="298"/>
                </a:lnTo>
                <a:lnTo>
                  <a:pt x="665" y="297"/>
                </a:lnTo>
                <a:lnTo>
                  <a:pt x="651" y="292"/>
                </a:lnTo>
                <a:lnTo>
                  <a:pt x="636" y="274"/>
                </a:lnTo>
                <a:lnTo>
                  <a:pt x="621" y="268"/>
                </a:lnTo>
                <a:lnTo>
                  <a:pt x="608" y="264"/>
                </a:lnTo>
                <a:lnTo>
                  <a:pt x="597" y="264"/>
                </a:lnTo>
                <a:lnTo>
                  <a:pt x="584" y="265"/>
                </a:lnTo>
                <a:lnTo>
                  <a:pt x="563" y="276"/>
                </a:lnTo>
                <a:lnTo>
                  <a:pt x="549" y="288"/>
                </a:lnTo>
                <a:lnTo>
                  <a:pt x="542" y="306"/>
                </a:lnTo>
                <a:lnTo>
                  <a:pt x="539" y="324"/>
                </a:lnTo>
                <a:lnTo>
                  <a:pt x="539" y="346"/>
                </a:lnTo>
                <a:lnTo>
                  <a:pt x="539" y="360"/>
                </a:lnTo>
                <a:lnTo>
                  <a:pt x="540" y="372"/>
                </a:lnTo>
                <a:lnTo>
                  <a:pt x="543" y="384"/>
                </a:lnTo>
                <a:lnTo>
                  <a:pt x="554" y="406"/>
                </a:lnTo>
                <a:lnTo>
                  <a:pt x="567" y="423"/>
                </a:lnTo>
                <a:lnTo>
                  <a:pt x="588" y="430"/>
                </a:lnTo>
                <a:lnTo>
                  <a:pt x="606" y="430"/>
                </a:lnTo>
                <a:lnTo>
                  <a:pt x="627" y="426"/>
                </a:lnTo>
                <a:lnTo>
                  <a:pt x="635" y="418"/>
                </a:lnTo>
                <a:lnTo>
                  <a:pt x="648" y="406"/>
                </a:lnTo>
                <a:lnTo>
                  <a:pt x="663" y="399"/>
                </a:lnTo>
                <a:lnTo>
                  <a:pt x="678" y="397"/>
                </a:lnTo>
                <a:lnTo>
                  <a:pt x="689" y="406"/>
                </a:lnTo>
                <a:lnTo>
                  <a:pt x="689" y="688"/>
                </a:lnTo>
                <a:lnTo>
                  <a:pt x="407" y="688"/>
                </a:lnTo>
                <a:lnTo>
                  <a:pt x="398" y="694"/>
                </a:lnTo>
                <a:lnTo>
                  <a:pt x="392" y="714"/>
                </a:lnTo>
                <a:lnTo>
                  <a:pt x="398" y="729"/>
                </a:lnTo>
                <a:lnTo>
                  <a:pt x="411" y="741"/>
                </a:lnTo>
                <a:lnTo>
                  <a:pt x="417" y="750"/>
                </a:lnTo>
                <a:lnTo>
                  <a:pt x="425" y="759"/>
                </a:lnTo>
                <a:lnTo>
                  <a:pt x="431" y="778"/>
                </a:lnTo>
                <a:lnTo>
                  <a:pt x="428" y="793"/>
                </a:lnTo>
                <a:lnTo>
                  <a:pt x="417" y="817"/>
                </a:lnTo>
                <a:lnTo>
                  <a:pt x="408" y="825"/>
                </a:lnTo>
                <a:lnTo>
                  <a:pt x="393" y="832"/>
                </a:lnTo>
                <a:lnTo>
                  <a:pt x="381" y="835"/>
                </a:lnTo>
                <a:lnTo>
                  <a:pt x="365" y="838"/>
                </a:lnTo>
                <a:lnTo>
                  <a:pt x="345" y="840"/>
                </a:lnTo>
                <a:lnTo>
                  <a:pt x="333" y="838"/>
                </a:lnTo>
                <a:lnTo>
                  <a:pt x="314" y="835"/>
                </a:lnTo>
                <a:lnTo>
                  <a:pt x="297" y="831"/>
                </a:lnTo>
                <a:lnTo>
                  <a:pt x="288" y="822"/>
                </a:lnTo>
                <a:lnTo>
                  <a:pt x="276" y="813"/>
                </a:lnTo>
                <a:lnTo>
                  <a:pt x="272" y="799"/>
                </a:lnTo>
                <a:lnTo>
                  <a:pt x="264" y="787"/>
                </a:lnTo>
                <a:lnTo>
                  <a:pt x="267" y="768"/>
                </a:lnTo>
                <a:lnTo>
                  <a:pt x="272" y="750"/>
                </a:lnTo>
                <a:lnTo>
                  <a:pt x="278" y="742"/>
                </a:lnTo>
                <a:lnTo>
                  <a:pt x="291" y="735"/>
                </a:lnTo>
                <a:lnTo>
                  <a:pt x="296" y="726"/>
                </a:lnTo>
                <a:lnTo>
                  <a:pt x="300" y="717"/>
                </a:lnTo>
                <a:lnTo>
                  <a:pt x="302" y="702"/>
                </a:lnTo>
                <a:lnTo>
                  <a:pt x="290" y="688"/>
                </a:lnTo>
                <a:lnTo>
                  <a:pt x="0" y="688"/>
                </a:lnTo>
                <a:lnTo>
                  <a:pt x="0" y="403"/>
                </a:lnTo>
                <a:lnTo>
                  <a:pt x="9" y="391"/>
                </a:lnTo>
                <a:lnTo>
                  <a:pt x="23" y="393"/>
                </a:lnTo>
                <a:lnTo>
                  <a:pt x="35" y="400"/>
                </a:lnTo>
                <a:lnTo>
                  <a:pt x="48" y="411"/>
                </a:lnTo>
                <a:lnTo>
                  <a:pt x="63" y="424"/>
                </a:lnTo>
                <a:lnTo>
                  <a:pt x="77" y="426"/>
                </a:lnTo>
                <a:lnTo>
                  <a:pt x="90" y="429"/>
                </a:lnTo>
                <a:lnTo>
                  <a:pt x="102" y="427"/>
                </a:lnTo>
                <a:lnTo>
                  <a:pt x="111" y="423"/>
                </a:lnTo>
                <a:lnTo>
                  <a:pt x="123" y="417"/>
                </a:lnTo>
                <a:lnTo>
                  <a:pt x="131" y="409"/>
                </a:lnTo>
                <a:lnTo>
                  <a:pt x="143" y="399"/>
                </a:lnTo>
                <a:lnTo>
                  <a:pt x="149" y="375"/>
                </a:lnTo>
                <a:lnTo>
                  <a:pt x="152" y="355"/>
                </a:lnTo>
                <a:lnTo>
                  <a:pt x="150" y="334"/>
                </a:lnTo>
                <a:lnTo>
                  <a:pt x="147" y="321"/>
                </a:lnTo>
                <a:lnTo>
                  <a:pt x="144" y="303"/>
                </a:lnTo>
                <a:lnTo>
                  <a:pt x="134" y="289"/>
                </a:lnTo>
                <a:lnTo>
                  <a:pt x="128" y="280"/>
                </a:lnTo>
                <a:lnTo>
                  <a:pt x="120" y="270"/>
                </a:lnTo>
                <a:lnTo>
                  <a:pt x="98" y="259"/>
                </a:lnTo>
                <a:lnTo>
                  <a:pt x="83" y="261"/>
                </a:lnTo>
                <a:lnTo>
                  <a:pt x="69" y="264"/>
                </a:lnTo>
                <a:lnTo>
                  <a:pt x="57" y="271"/>
                </a:lnTo>
                <a:lnTo>
                  <a:pt x="48" y="277"/>
                </a:lnTo>
                <a:lnTo>
                  <a:pt x="39" y="283"/>
                </a:lnTo>
                <a:lnTo>
                  <a:pt x="27" y="292"/>
                </a:lnTo>
                <a:lnTo>
                  <a:pt x="12" y="297"/>
                </a:lnTo>
                <a:lnTo>
                  <a:pt x="0" y="28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12000" tIns="468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8" name="Freeform 38"/>
          <p:cNvSpPr>
            <a:spLocks/>
          </p:cNvSpPr>
          <p:nvPr/>
        </p:nvSpPr>
        <p:spPr bwMode="auto">
          <a:xfrm>
            <a:off x="357158" y="1071546"/>
            <a:ext cx="2264421" cy="1856791"/>
          </a:xfrm>
          <a:custGeom>
            <a:avLst/>
            <a:gdLst>
              <a:gd name="T0" fmla="*/ 0 w 838"/>
              <a:gd name="T1" fmla="*/ 0 h 692"/>
              <a:gd name="T2" fmla="*/ 689 w 838"/>
              <a:gd name="T3" fmla="*/ 0 h 692"/>
              <a:gd name="T4" fmla="*/ 689 w 838"/>
              <a:gd name="T5" fmla="*/ 294 h 692"/>
              <a:gd name="T6" fmla="*/ 771 w 838"/>
              <a:gd name="T7" fmla="*/ 271 h 692"/>
              <a:gd name="T8" fmla="*/ 838 w 838"/>
              <a:gd name="T9" fmla="*/ 353 h 692"/>
              <a:gd name="T10" fmla="*/ 778 w 838"/>
              <a:gd name="T11" fmla="*/ 433 h 692"/>
              <a:gd name="T12" fmla="*/ 689 w 838"/>
              <a:gd name="T13" fmla="*/ 405 h 692"/>
              <a:gd name="T14" fmla="*/ 689 w 838"/>
              <a:gd name="T15" fmla="*/ 690 h 692"/>
              <a:gd name="T16" fmla="*/ 397 w 838"/>
              <a:gd name="T17" fmla="*/ 690 h 692"/>
              <a:gd name="T18" fmla="*/ 426 w 838"/>
              <a:gd name="T19" fmla="*/ 605 h 692"/>
              <a:gd name="T20" fmla="*/ 346 w 838"/>
              <a:gd name="T21" fmla="*/ 540 h 692"/>
              <a:gd name="T22" fmla="*/ 261 w 838"/>
              <a:gd name="T23" fmla="*/ 606 h 692"/>
              <a:gd name="T24" fmla="*/ 289 w 838"/>
              <a:gd name="T25" fmla="*/ 690 h 692"/>
              <a:gd name="T26" fmla="*/ 0 w 838"/>
              <a:gd name="T27" fmla="*/ 690 h 692"/>
              <a:gd name="T28" fmla="*/ 0 w 838"/>
              <a:gd name="T29" fmla="*/ 0 h 69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38"/>
              <a:gd name="T46" fmla="*/ 0 h 692"/>
              <a:gd name="T47" fmla="*/ 838 w 838"/>
              <a:gd name="T48" fmla="*/ 692 h 69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38" h="692">
                <a:moveTo>
                  <a:pt x="0" y="0"/>
                </a:moveTo>
                <a:lnTo>
                  <a:pt x="689" y="0"/>
                </a:lnTo>
                <a:cubicBezTo>
                  <a:pt x="689" y="0"/>
                  <a:pt x="690" y="248"/>
                  <a:pt x="689" y="294"/>
                </a:cubicBezTo>
                <a:cubicBezTo>
                  <a:pt x="718" y="340"/>
                  <a:pt x="724" y="277"/>
                  <a:pt x="771" y="271"/>
                </a:cubicBezTo>
                <a:cubicBezTo>
                  <a:pt x="818" y="265"/>
                  <a:pt x="838" y="302"/>
                  <a:pt x="838" y="353"/>
                </a:cubicBezTo>
                <a:cubicBezTo>
                  <a:pt x="838" y="404"/>
                  <a:pt x="823" y="431"/>
                  <a:pt x="778" y="433"/>
                </a:cubicBezTo>
                <a:cubicBezTo>
                  <a:pt x="733" y="435"/>
                  <a:pt x="715" y="370"/>
                  <a:pt x="689" y="405"/>
                </a:cubicBezTo>
                <a:cubicBezTo>
                  <a:pt x="689" y="547"/>
                  <a:pt x="689" y="690"/>
                  <a:pt x="689" y="690"/>
                </a:cubicBezTo>
                <a:cubicBezTo>
                  <a:pt x="689" y="690"/>
                  <a:pt x="438" y="692"/>
                  <a:pt x="397" y="690"/>
                </a:cubicBezTo>
                <a:cubicBezTo>
                  <a:pt x="367" y="651"/>
                  <a:pt x="426" y="640"/>
                  <a:pt x="426" y="605"/>
                </a:cubicBezTo>
                <a:cubicBezTo>
                  <a:pt x="426" y="570"/>
                  <a:pt x="408" y="539"/>
                  <a:pt x="346" y="540"/>
                </a:cubicBezTo>
                <a:cubicBezTo>
                  <a:pt x="284" y="541"/>
                  <a:pt x="261" y="567"/>
                  <a:pt x="261" y="606"/>
                </a:cubicBezTo>
                <a:cubicBezTo>
                  <a:pt x="261" y="645"/>
                  <a:pt x="322" y="648"/>
                  <a:pt x="289" y="690"/>
                </a:cubicBezTo>
                <a:cubicBezTo>
                  <a:pt x="145" y="690"/>
                  <a:pt x="0" y="690"/>
                  <a:pt x="0" y="690"/>
                </a:cubicBez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9" name="Freeform 37"/>
          <p:cNvSpPr>
            <a:spLocks/>
          </p:cNvSpPr>
          <p:nvPr/>
        </p:nvSpPr>
        <p:spPr bwMode="auto">
          <a:xfrm>
            <a:off x="2210356" y="1071546"/>
            <a:ext cx="2268012" cy="2263244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3" name="7-конечная звезда 22"/>
          <p:cNvSpPr/>
          <p:nvPr/>
        </p:nvSpPr>
        <p:spPr>
          <a:xfrm>
            <a:off x="6429388" y="214290"/>
            <a:ext cx="1500198" cy="1214422"/>
          </a:xfrm>
          <a:prstGeom prst="star7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7-конечная звезда 23"/>
          <p:cNvSpPr/>
          <p:nvPr/>
        </p:nvSpPr>
        <p:spPr>
          <a:xfrm>
            <a:off x="6572264" y="1500174"/>
            <a:ext cx="1500198" cy="1285884"/>
          </a:xfrm>
          <a:prstGeom prst="star7">
            <a:avLst/>
          </a:prstGeom>
          <a:gradFill flip="none" rotWithShape="1">
            <a:gsLst>
              <a:gs pos="0">
                <a:srgbClr val="05E10A">
                  <a:tint val="66000"/>
                  <a:satMod val="160000"/>
                </a:srgbClr>
              </a:gs>
              <a:gs pos="50000">
                <a:srgbClr val="05E10A">
                  <a:tint val="44500"/>
                  <a:satMod val="160000"/>
                </a:srgbClr>
              </a:gs>
              <a:gs pos="100000">
                <a:srgbClr val="05E10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7" descr="Похожее изображение"/>
          <p:cNvPicPr>
            <a:picLocks noChangeAspect="1" noChangeArrowheads="1"/>
          </p:cNvPicPr>
          <p:nvPr/>
        </p:nvPicPr>
        <p:blipFill>
          <a:blip r:embed="rId8"/>
          <a:srcRect l="12000" r="12999"/>
          <a:stretch>
            <a:fillRect/>
          </a:stretch>
        </p:blipFill>
        <p:spPr bwMode="auto">
          <a:xfrm flipH="1">
            <a:off x="6215074" y="3238543"/>
            <a:ext cx="2714612" cy="361945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 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3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143868" y="0"/>
            <a:ext cx="1000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358214" y="1643050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nextslide" highlightClick="1">
              <a:snd r:embed="rId5" name="click.wav"/>
            </a:hlinkClick>
          </p:cNvPr>
          <p:cNvSpPr/>
          <p:nvPr/>
        </p:nvSpPr>
        <p:spPr>
          <a:xfrm flipH="1">
            <a:off x="8143900" y="2643182"/>
            <a:ext cx="773227" cy="360040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9206" name="Picture 6" descr="http://active-mama.com/wp-content/uploads/2013/07/pdd-dlya-detej-1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81565" y="1106590"/>
            <a:ext cx="5501806" cy="5501806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5" name="Freeform 43"/>
          <p:cNvSpPr>
            <a:spLocks/>
          </p:cNvSpPr>
          <p:nvPr/>
        </p:nvSpPr>
        <p:spPr bwMode="auto">
          <a:xfrm rot="10800000">
            <a:off x="3661310" y="2924756"/>
            <a:ext cx="2268012" cy="2265035"/>
          </a:xfrm>
          <a:custGeom>
            <a:avLst/>
            <a:gdLst>
              <a:gd name="T0" fmla="*/ 0 w 840"/>
              <a:gd name="T1" fmla="*/ 150 h 840"/>
              <a:gd name="T2" fmla="*/ 281 w 840"/>
              <a:gd name="T3" fmla="*/ 149 h 840"/>
              <a:gd name="T4" fmla="*/ 263 w 840"/>
              <a:gd name="T5" fmla="*/ 71 h 840"/>
              <a:gd name="T6" fmla="*/ 342 w 840"/>
              <a:gd name="T7" fmla="*/ 0 h 840"/>
              <a:gd name="T8" fmla="*/ 425 w 840"/>
              <a:gd name="T9" fmla="*/ 63 h 840"/>
              <a:gd name="T10" fmla="*/ 401 w 840"/>
              <a:gd name="T11" fmla="*/ 151 h 840"/>
              <a:gd name="T12" fmla="*/ 688 w 840"/>
              <a:gd name="T13" fmla="*/ 150 h 840"/>
              <a:gd name="T14" fmla="*/ 688 w 840"/>
              <a:gd name="T15" fmla="*/ 434 h 840"/>
              <a:gd name="T16" fmla="*/ 773 w 840"/>
              <a:gd name="T17" fmla="*/ 408 h 840"/>
              <a:gd name="T18" fmla="*/ 840 w 840"/>
              <a:gd name="T19" fmla="*/ 495 h 840"/>
              <a:gd name="T20" fmla="*/ 775 w 840"/>
              <a:gd name="T21" fmla="*/ 577 h 840"/>
              <a:gd name="T22" fmla="*/ 688 w 840"/>
              <a:gd name="T23" fmla="*/ 546 h 840"/>
              <a:gd name="T24" fmla="*/ 688 w 840"/>
              <a:gd name="T25" fmla="*/ 840 h 840"/>
              <a:gd name="T26" fmla="*/ 400 w 840"/>
              <a:gd name="T27" fmla="*/ 840 h 840"/>
              <a:gd name="T28" fmla="*/ 425 w 840"/>
              <a:gd name="T29" fmla="*/ 758 h 840"/>
              <a:gd name="T30" fmla="*/ 346 w 840"/>
              <a:gd name="T31" fmla="*/ 688 h 840"/>
              <a:gd name="T32" fmla="*/ 270 w 840"/>
              <a:gd name="T33" fmla="*/ 750 h 840"/>
              <a:gd name="T34" fmla="*/ 289 w 840"/>
              <a:gd name="T35" fmla="*/ 838 h 840"/>
              <a:gd name="T36" fmla="*/ 1 w 840"/>
              <a:gd name="T37" fmla="*/ 838 h 840"/>
              <a:gd name="T38" fmla="*/ 0 w 840"/>
              <a:gd name="T39" fmla="*/ 15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0" y="150"/>
                </a:moveTo>
                <a:cubicBezTo>
                  <a:pt x="77" y="150"/>
                  <a:pt x="167" y="149"/>
                  <a:pt x="281" y="149"/>
                </a:cubicBezTo>
                <a:cubicBezTo>
                  <a:pt x="333" y="127"/>
                  <a:pt x="267" y="127"/>
                  <a:pt x="263" y="71"/>
                </a:cubicBezTo>
                <a:cubicBezTo>
                  <a:pt x="259" y="15"/>
                  <a:pt x="290" y="0"/>
                  <a:pt x="342" y="0"/>
                </a:cubicBezTo>
                <a:cubicBezTo>
                  <a:pt x="394" y="0"/>
                  <a:pt x="423" y="5"/>
                  <a:pt x="425" y="63"/>
                </a:cubicBezTo>
                <a:cubicBezTo>
                  <a:pt x="427" y="121"/>
                  <a:pt x="371" y="115"/>
                  <a:pt x="401" y="151"/>
                </a:cubicBezTo>
                <a:cubicBezTo>
                  <a:pt x="441" y="151"/>
                  <a:pt x="598" y="152"/>
                  <a:pt x="688" y="150"/>
                </a:cubicBezTo>
                <a:cubicBezTo>
                  <a:pt x="688" y="150"/>
                  <a:pt x="688" y="385"/>
                  <a:pt x="688" y="434"/>
                </a:cubicBezTo>
                <a:cubicBezTo>
                  <a:pt x="720" y="469"/>
                  <a:pt x="729" y="411"/>
                  <a:pt x="773" y="408"/>
                </a:cubicBezTo>
                <a:cubicBezTo>
                  <a:pt x="817" y="405"/>
                  <a:pt x="840" y="444"/>
                  <a:pt x="840" y="495"/>
                </a:cubicBezTo>
                <a:cubicBezTo>
                  <a:pt x="840" y="546"/>
                  <a:pt x="818" y="577"/>
                  <a:pt x="775" y="577"/>
                </a:cubicBezTo>
                <a:cubicBezTo>
                  <a:pt x="732" y="577"/>
                  <a:pt x="730" y="524"/>
                  <a:pt x="688" y="546"/>
                </a:cubicBezTo>
                <a:cubicBezTo>
                  <a:pt x="688" y="687"/>
                  <a:pt x="688" y="781"/>
                  <a:pt x="688" y="840"/>
                </a:cubicBezTo>
                <a:cubicBezTo>
                  <a:pt x="622" y="840"/>
                  <a:pt x="442" y="840"/>
                  <a:pt x="400" y="840"/>
                </a:cubicBezTo>
                <a:cubicBezTo>
                  <a:pt x="362" y="802"/>
                  <a:pt x="425" y="793"/>
                  <a:pt x="425" y="758"/>
                </a:cubicBezTo>
                <a:cubicBezTo>
                  <a:pt x="425" y="723"/>
                  <a:pt x="408" y="687"/>
                  <a:pt x="346" y="688"/>
                </a:cubicBezTo>
                <a:cubicBezTo>
                  <a:pt x="284" y="689"/>
                  <a:pt x="272" y="716"/>
                  <a:pt x="270" y="750"/>
                </a:cubicBezTo>
                <a:cubicBezTo>
                  <a:pt x="268" y="784"/>
                  <a:pt x="344" y="814"/>
                  <a:pt x="289" y="838"/>
                </a:cubicBezTo>
                <a:cubicBezTo>
                  <a:pt x="145" y="838"/>
                  <a:pt x="1" y="838"/>
                  <a:pt x="1" y="838"/>
                </a:cubicBezTo>
                <a:cubicBezTo>
                  <a:pt x="2" y="724"/>
                  <a:pt x="1" y="286"/>
                  <a:pt x="0" y="15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7" name="Freeform 36"/>
          <p:cNvSpPr>
            <a:spLocks/>
          </p:cNvSpPr>
          <p:nvPr/>
        </p:nvSpPr>
        <p:spPr bwMode="auto">
          <a:xfrm>
            <a:off x="2210356" y="2924756"/>
            <a:ext cx="1856790" cy="2265035"/>
          </a:xfrm>
          <a:custGeom>
            <a:avLst/>
            <a:gdLst>
              <a:gd name="T0" fmla="*/ 293 w 689"/>
              <a:gd name="T1" fmla="*/ 0 h 840"/>
              <a:gd name="T2" fmla="*/ 297 w 689"/>
              <a:gd name="T3" fmla="*/ 21 h 840"/>
              <a:gd name="T4" fmla="*/ 285 w 689"/>
              <a:gd name="T5" fmla="*/ 46 h 840"/>
              <a:gd name="T6" fmla="*/ 266 w 689"/>
              <a:gd name="T7" fmla="*/ 73 h 840"/>
              <a:gd name="T8" fmla="*/ 264 w 689"/>
              <a:gd name="T9" fmla="*/ 105 h 840"/>
              <a:gd name="T10" fmla="*/ 276 w 689"/>
              <a:gd name="T11" fmla="*/ 132 h 840"/>
              <a:gd name="T12" fmla="*/ 306 w 689"/>
              <a:gd name="T13" fmla="*/ 147 h 840"/>
              <a:gd name="T14" fmla="*/ 347 w 689"/>
              <a:gd name="T15" fmla="*/ 151 h 840"/>
              <a:gd name="T16" fmla="*/ 384 w 689"/>
              <a:gd name="T17" fmla="*/ 147 h 840"/>
              <a:gd name="T18" fmla="*/ 417 w 689"/>
              <a:gd name="T19" fmla="*/ 130 h 840"/>
              <a:gd name="T20" fmla="*/ 426 w 689"/>
              <a:gd name="T21" fmla="*/ 111 h 840"/>
              <a:gd name="T22" fmla="*/ 432 w 689"/>
              <a:gd name="T23" fmla="*/ 84 h 840"/>
              <a:gd name="T24" fmla="*/ 417 w 689"/>
              <a:gd name="T25" fmla="*/ 55 h 840"/>
              <a:gd name="T26" fmla="*/ 399 w 689"/>
              <a:gd name="T27" fmla="*/ 33 h 840"/>
              <a:gd name="T28" fmla="*/ 393 w 689"/>
              <a:gd name="T29" fmla="*/ 12 h 840"/>
              <a:gd name="T30" fmla="*/ 411 w 689"/>
              <a:gd name="T31" fmla="*/ 0 h 840"/>
              <a:gd name="T32" fmla="*/ 689 w 689"/>
              <a:gd name="T33" fmla="*/ 292 h 840"/>
              <a:gd name="T34" fmla="*/ 665 w 689"/>
              <a:gd name="T35" fmla="*/ 297 h 840"/>
              <a:gd name="T36" fmla="*/ 636 w 689"/>
              <a:gd name="T37" fmla="*/ 274 h 840"/>
              <a:gd name="T38" fmla="*/ 608 w 689"/>
              <a:gd name="T39" fmla="*/ 264 h 840"/>
              <a:gd name="T40" fmla="*/ 584 w 689"/>
              <a:gd name="T41" fmla="*/ 265 h 840"/>
              <a:gd name="T42" fmla="*/ 549 w 689"/>
              <a:gd name="T43" fmla="*/ 288 h 840"/>
              <a:gd name="T44" fmla="*/ 539 w 689"/>
              <a:gd name="T45" fmla="*/ 324 h 840"/>
              <a:gd name="T46" fmla="*/ 539 w 689"/>
              <a:gd name="T47" fmla="*/ 360 h 840"/>
              <a:gd name="T48" fmla="*/ 543 w 689"/>
              <a:gd name="T49" fmla="*/ 384 h 840"/>
              <a:gd name="T50" fmla="*/ 567 w 689"/>
              <a:gd name="T51" fmla="*/ 423 h 840"/>
              <a:gd name="T52" fmla="*/ 606 w 689"/>
              <a:gd name="T53" fmla="*/ 430 h 840"/>
              <a:gd name="T54" fmla="*/ 635 w 689"/>
              <a:gd name="T55" fmla="*/ 418 h 840"/>
              <a:gd name="T56" fmla="*/ 663 w 689"/>
              <a:gd name="T57" fmla="*/ 399 h 840"/>
              <a:gd name="T58" fmla="*/ 689 w 689"/>
              <a:gd name="T59" fmla="*/ 406 h 840"/>
              <a:gd name="T60" fmla="*/ 407 w 689"/>
              <a:gd name="T61" fmla="*/ 688 h 840"/>
              <a:gd name="T62" fmla="*/ 392 w 689"/>
              <a:gd name="T63" fmla="*/ 714 h 840"/>
              <a:gd name="T64" fmla="*/ 411 w 689"/>
              <a:gd name="T65" fmla="*/ 741 h 840"/>
              <a:gd name="T66" fmla="*/ 425 w 689"/>
              <a:gd name="T67" fmla="*/ 759 h 840"/>
              <a:gd name="T68" fmla="*/ 428 w 689"/>
              <a:gd name="T69" fmla="*/ 793 h 840"/>
              <a:gd name="T70" fmla="*/ 408 w 689"/>
              <a:gd name="T71" fmla="*/ 825 h 840"/>
              <a:gd name="T72" fmla="*/ 381 w 689"/>
              <a:gd name="T73" fmla="*/ 835 h 840"/>
              <a:gd name="T74" fmla="*/ 345 w 689"/>
              <a:gd name="T75" fmla="*/ 840 h 840"/>
              <a:gd name="T76" fmla="*/ 314 w 689"/>
              <a:gd name="T77" fmla="*/ 835 h 840"/>
              <a:gd name="T78" fmla="*/ 288 w 689"/>
              <a:gd name="T79" fmla="*/ 822 h 840"/>
              <a:gd name="T80" fmla="*/ 272 w 689"/>
              <a:gd name="T81" fmla="*/ 799 h 840"/>
              <a:gd name="T82" fmla="*/ 267 w 689"/>
              <a:gd name="T83" fmla="*/ 768 h 840"/>
              <a:gd name="T84" fmla="*/ 278 w 689"/>
              <a:gd name="T85" fmla="*/ 742 h 840"/>
              <a:gd name="T86" fmla="*/ 296 w 689"/>
              <a:gd name="T87" fmla="*/ 726 h 840"/>
              <a:gd name="T88" fmla="*/ 302 w 689"/>
              <a:gd name="T89" fmla="*/ 702 h 840"/>
              <a:gd name="T90" fmla="*/ 0 w 689"/>
              <a:gd name="T91" fmla="*/ 688 h 840"/>
              <a:gd name="T92" fmla="*/ 9 w 689"/>
              <a:gd name="T93" fmla="*/ 391 h 840"/>
              <a:gd name="T94" fmla="*/ 35 w 689"/>
              <a:gd name="T95" fmla="*/ 400 h 840"/>
              <a:gd name="T96" fmla="*/ 63 w 689"/>
              <a:gd name="T97" fmla="*/ 424 h 840"/>
              <a:gd name="T98" fmla="*/ 90 w 689"/>
              <a:gd name="T99" fmla="*/ 429 h 840"/>
              <a:gd name="T100" fmla="*/ 111 w 689"/>
              <a:gd name="T101" fmla="*/ 423 h 840"/>
              <a:gd name="T102" fmla="*/ 131 w 689"/>
              <a:gd name="T103" fmla="*/ 409 h 840"/>
              <a:gd name="T104" fmla="*/ 149 w 689"/>
              <a:gd name="T105" fmla="*/ 375 h 840"/>
              <a:gd name="T106" fmla="*/ 150 w 689"/>
              <a:gd name="T107" fmla="*/ 334 h 840"/>
              <a:gd name="T108" fmla="*/ 144 w 689"/>
              <a:gd name="T109" fmla="*/ 303 h 840"/>
              <a:gd name="T110" fmla="*/ 128 w 689"/>
              <a:gd name="T111" fmla="*/ 280 h 840"/>
              <a:gd name="T112" fmla="*/ 98 w 689"/>
              <a:gd name="T113" fmla="*/ 259 h 840"/>
              <a:gd name="T114" fmla="*/ 69 w 689"/>
              <a:gd name="T115" fmla="*/ 264 h 840"/>
              <a:gd name="T116" fmla="*/ 48 w 689"/>
              <a:gd name="T117" fmla="*/ 277 h 840"/>
              <a:gd name="T118" fmla="*/ 27 w 689"/>
              <a:gd name="T119" fmla="*/ 292 h 840"/>
              <a:gd name="T120" fmla="*/ 0 w 689"/>
              <a:gd name="T121" fmla="*/ 285 h 84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89"/>
              <a:gd name="T184" fmla="*/ 0 h 840"/>
              <a:gd name="T185" fmla="*/ 689 w 689"/>
              <a:gd name="T186" fmla="*/ 840 h 8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89" h="840">
                <a:moveTo>
                  <a:pt x="0" y="0"/>
                </a:moveTo>
                <a:lnTo>
                  <a:pt x="293" y="0"/>
                </a:lnTo>
                <a:lnTo>
                  <a:pt x="299" y="10"/>
                </a:lnTo>
                <a:lnTo>
                  <a:pt x="297" y="21"/>
                </a:lnTo>
                <a:lnTo>
                  <a:pt x="293" y="34"/>
                </a:lnTo>
                <a:lnTo>
                  <a:pt x="285" y="46"/>
                </a:lnTo>
                <a:lnTo>
                  <a:pt x="267" y="60"/>
                </a:lnTo>
                <a:lnTo>
                  <a:pt x="266" y="73"/>
                </a:lnTo>
                <a:lnTo>
                  <a:pt x="263" y="93"/>
                </a:lnTo>
                <a:lnTo>
                  <a:pt x="264" y="105"/>
                </a:lnTo>
                <a:lnTo>
                  <a:pt x="267" y="115"/>
                </a:lnTo>
                <a:lnTo>
                  <a:pt x="276" y="132"/>
                </a:lnTo>
                <a:lnTo>
                  <a:pt x="291" y="141"/>
                </a:lnTo>
                <a:lnTo>
                  <a:pt x="306" y="147"/>
                </a:lnTo>
                <a:lnTo>
                  <a:pt x="330" y="153"/>
                </a:lnTo>
                <a:lnTo>
                  <a:pt x="347" y="151"/>
                </a:lnTo>
                <a:lnTo>
                  <a:pt x="366" y="154"/>
                </a:lnTo>
                <a:lnTo>
                  <a:pt x="384" y="147"/>
                </a:lnTo>
                <a:lnTo>
                  <a:pt x="398" y="139"/>
                </a:lnTo>
                <a:lnTo>
                  <a:pt x="417" y="130"/>
                </a:lnTo>
                <a:lnTo>
                  <a:pt x="422" y="120"/>
                </a:lnTo>
                <a:lnTo>
                  <a:pt x="426" y="111"/>
                </a:lnTo>
                <a:lnTo>
                  <a:pt x="431" y="99"/>
                </a:lnTo>
                <a:lnTo>
                  <a:pt x="432" y="84"/>
                </a:lnTo>
                <a:lnTo>
                  <a:pt x="426" y="69"/>
                </a:lnTo>
                <a:lnTo>
                  <a:pt x="417" y="55"/>
                </a:lnTo>
                <a:lnTo>
                  <a:pt x="404" y="42"/>
                </a:lnTo>
                <a:lnTo>
                  <a:pt x="399" y="33"/>
                </a:lnTo>
                <a:lnTo>
                  <a:pt x="393" y="24"/>
                </a:lnTo>
                <a:lnTo>
                  <a:pt x="393" y="12"/>
                </a:lnTo>
                <a:lnTo>
                  <a:pt x="399" y="3"/>
                </a:lnTo>
                <a:lnTo>
                  <a:pt x="411" y="0"/>
                </a:lnTo>
                <a:lnTo>
                  <a:pt x="689" y="0"/>
                </a:lnTo>
                <a:lnTo>
                  <a:pt x="689" y="292"/>
                </a:lnTo>
                <a:lnTo>
                  <a:pt x="680" y="298"/>
                </a:lnTo>
                <a:lnTo>
                  <a:pt x="665" y="297"/>
                </a:lnTo>
                <a:lnTo>
                  <a:pt x="651" y="292"/>
                </a:lnTo>
                <a:lnTo>
                  <a:pt x="636" y="274"/>
                </a:lnTo>
                <a:lnTo>
                  <a:pt x="621" y="268"/>
                </a:lnTo>
                <a:lnTo>
                  <a:pt x="608" y="264"/>
                </a:lnTo>
                <a:lnTo>
                  <a:pt x="597" y="264"/>
                </a:lnTo>
                <a:lnTo>
                  <a:pt x="584" y="265"/>
                </a:lnTo>
                <a:lnTo>
                  <a:pt x="563" y="276"/>
                </a:lnTo>
                <a:lnTo>
                  <a:pt x="549" y="288"/>
                </a:lnTo>
                <a:lnTo>
                  <a:pt x="542" y="306"/>
                </a:lnTo>
                <a:lnTo>
                  <a:pt x="539" y="324"/>
                </a:lnTo>
                <a:lnTo>
                  <a:pt x="539" y="346"/>
                </a:lnTo>
                <a:lnTo>
                  <a:pt x="539" y="360"/>
                </a:lnTo>
                <a:lnTo>
                  <a:pt x="540" y="372"/>
                </a:lnTo>
                <a:lnTo>
                  <a:pt x="543" y="384"/>
                </a:lnTo>
                <a:lnTo>
                  <a:pt x="554" y="406"/>
                </a:lnTo>
                <a:lnTo>
                  <a:pt x="567" y="423"/>
                </a:lnTo>
                <a:lnTo>
                  <a:pt x="588" y="430"/>
                </a:lnTo>
                <a:lnTo>
                  <a:pt x="606" y="430"/>
                </a:lnTo>
                <a:lnTo>
                  <a:pt x="627" y="426"/>
                </a:lnTo>
                <a:lnTo>
                  <a:pt x="635" y="418"/>
                </a:lnTo>
                <a:lnTo>
                  <a:pt x="648" y="406"/>
                </a:lnTo>
                <a:lnTo>
                  <a:pt x="663" y="399"/>
                </a:lnTo>
                <a:lnTo>
                  <a:pt x="678" y="397"/>
                </a:lnTo>
                <a:lnTo>
                  <a:pt x="689" y="406"/>
                </a:lnTo>
                <a:lnTo>
                  <a:pt x="689" y="688"/>
                </a:lnTo>
                <a:lnTo>
                  <a:pt x="407" y="688"/>
                </a:lnTo>
                <a:lnTo>
                  <a:pt x="398" y="694"/>
                </a:lnTo>
                <a:lnTo>
                  <a:pt x="392" y="714"/>
                </a:lnTo>
                <a:lnTo>
                  <a:pt x="398" y="729"/>
                </a:lnTo>
                <a:lnTo>
                  <a:pt x="411" y="741"/>
                </a:lnTo>
                <a:lnTo>
                  <a:pt x="417" y="750"/>
                </a:lnTo>
                <a:lnTo>
                  <a:pt x="425" y="759"/>
                </a:lnTo>
                <a:lnTo>
                  <a:pt x="431" y="778"/>
                </a:lnTo>
                <a:lnTo>
                  <a:pt x="428" y="793"/>
                </a:lnTo>
                <a:lnTo>
                  <a:pt x="417" y="817"/>
                </a:lnTo>
                <a:lnTo>
                  <a:pt x="408" y="825"/>
                </a:lnTo>
                <a:lnTo>
                  <a:pt x="393" y="832"/>
                </a:lnTo>
                <a:lnTo>
                  <a:pt x="381" y="835"/>
                </a:lnTo>
                <a:lnTo>
                  <a:pt x="365" y="838"/>
                </a:lnTo>
                <a:lnTo>
                  <a:pt x="345" y="840"/>
                </a:lnTo>
                <a:lnTo>
                  <a:pt x="333" y="838"/>
                </a:lnTo>
                <a:lnTo>
                  <a:pt x="314" y="835"/>
                </a:lnTo>
                <a:lnTo>
                  <a:pt x="297" y="831"/>
                </a:lnTo>
                <a:lnTo>
                  <a:pt x="288" y="822"/>
                </a:lnTo>
                <a:lnTo>
                  <a:pt x="276" y="813"/>
                </a:lnTo>
                <a:lnTo>
                  <a:pt x="272" y="799"/>
                </a:lnTo>
                <a:lnTo>
                  <a:pt x="264" y="787"/>
                </a:lnTo>
                <a:lnTo>
                  <a:pt x="267" y="768"/>
                </a:lnTo>
                <a:lnTo>
                  <a:pt x="272" y="750"/>
                </a:lnTo>
                <a:lnTo>
                  <a:pt x="278" y="742"/>
                </a:lnTo>
                <a:lnTo>
                  <a:pt x="291" y="735"/>
                </a:lnTo>
                <a:lnTo>
                  <a:pt x="296" y="726"/>
                </a:lnTo>
                <a:lnTo>
                  <a:pt x="300" y="717"/>
                </a:lnTo>
                <a:lnTo>
                  <a:pt x="302" y="702"/>
                </a:lnTo>
                <a:lnTo>
                  <a:pt x="290" y="688"/>
                </a:lnTo>
                <a:lnTo>
                  <a:pt x="0" y="688"/>
                </a:lnTo>
                <a:lnTo>
                  <a:pt x="0" y="403"/>
                </a:lnTo>
                <a:lnTo>
                  <a:pt x="9" y="391"/>
                </a:lnTo>
                <a:lnTo>
                  <a:pt x="23" y="393"/>
                </a:lnTo>
                <a:lnTo>
                  <a:pt x="35" y="400"/>
                </a:lnTo>
                <a:lnTo>
                  <a:pt x="48" y="411"/>
                </a:lnTo>
                <a:lnTo>
                  <a:pt x="63" y="424"/>
                </a:lnTo>
                <a:lnTo>
                  <a:pt x="77" y="426"/>
                </a:lnTo>
                <a:lnTo>
                  <a:pt x="90" y="429"/>
                </a:lnTo>
                <a:lnTo>
                  <a:pt x="102" y="427"/>
                </a:lnTo>
                <a:lnTo>
                  <a:pt x="111" y="423"/>
                </a:lnTo>
                <a:lnTo>
                  <a:pt x="123" y="417"/>
                </a:lnTo>
                <a:lnTo>
                  <a:pt x="131" y="409"/>
                </a:lnTo>
                <a:lnTo>
                  <a:pt x="143" y="399"/>
                </a:lnTo>
                <a:lnTo>
                  <a:pt x="149" y="375"/>
                </a:lnTo>
                <a:lnTo>
                  <a:pt x="152" y="355"/>
                </a:lnTo>
                <a:lnTo>
                  <a:pt x="150" y="334"/>
                </a:lnTo>
                <a:lnTo>
                  <a:pt x="147" y="321"/>
                </a:lnTo>
                <a:lnTo>
                  <a:pt x="144" y="303"/>
                </a:lnTo>
                <a:lnTo>
                  <a:pt x="134" y="289"/>
                </a:lnTo>
                <a:lnTo>
                  <a:pt x="128" y="280"/>
                </a:lnTo>
                <a:lnTo>
                  <a:pt x="120" y="270"/>
                </a:lnTo>
                <a:lnTo>
                  <a:pt x="98" y="259"/>
                </a:lnTo>
                <a:lnTo>
                  <a:pt x="83" y="261"/>
                </a:lnTo>
                <a:lnTo>
                  <a:pt x="69" y="264"/>
                </a:lnTo>
                <a:lnTo>
                  <a:pt x="57" y="271"/>
                </a:lnTo>
                <a:lnTo>
                  <a:pt x="48" y="277"/>
                </a:lnTo>
                <a:lnTo>
                  <a:pt x="39" y="283"/>
                </a:lnTo>
                <a:lnTo>
                  <a:pt x="27" y="292"/>
                </a:lnTo>
                <a:lnTo>
                  <a:pt x="12" y="297"/>
                </a:lnTo>
                <a:lnTo>
                  <a:pt x="0" y="28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12000" tIns="468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8" name="Freeform 38"/>
          <p:cNvSpPr>
            <a:spLocks/>
          </p:cNvSpPr>
          <p:nvPr/>
        </p:nvSpPr>
        <p:spPr bwMode="auto">
          <a:xfrm>
            <a:off x="357158" y="1071546"/>
            <a:ext cx="2264421" cy="1856791"/>
          </a:xfrm>
          <a:custGeom>
            <a:avLst/>
            <a:gdLst>
              <a:gd name="T0" fmla="*/ 0 w 838"/>
              <a:gd name="T1" fmla="*/ 0 h 692"/>
              <a:gd name="T2" fmla="*/ 689 w 838"/>
              <a:gd name="T3" fmla="*/ 0 h 692"/>
              <a:gd name="T4" fmla="*/ 689 w 838"/>
              <a:gd name="T5" fmla="*/ 294 h 692"/>
              <a:gd name="T6" fmla="*/ 771 w 838"/>
              <a:gd name="T7" fmla="*/ 271 h 692"/>
              <a:gd name="T8" fmla="*/ 838 w 838"/>
              <a:gd name="T9" fmla="*/ 353 h 692"/>
              <a:gd name="T10" fmla="*/ 778 w 838"/>
              <a:gd name="T11" fmla="*/ 433 h 692"/>
              <a:gd name="T12" fmla="*/ 689 w 838"/>
              <a:gd name="T13" fmla="*/ 405 h 692"/>
              <a:gd name="T14" fmla="*/ 689 w 838"/>
              <a:gd name="T15" fmla="*/ 690 h 692"/>
              <a:gd name="T16" fmla="*/ 397 w 838"/>
              <a:gd name="T17" fmla="*/ 690 h 692"/>
              <a:gd name="T18" fmla="*/ 426 w 838"/>
              <a:gd name="T19" fmla="*/ 605 h 692"/>
              <a:gd name="T20" fmla="*/ 346 w 838"/>
              <a:gd name="T21" fmla="*/ 540 h 692"/>
              <a:gd name="T22" fmla="*/ 261 w 838"/>
              <a:gd name="T23" fmla="*/ 606 h 692"/>
              <a:gd name="T24" fmla="*/ 289 w 838"/>
              <a:gd name="T25" fmla="*/ 690 h 692"/>
              <a:gd name="T26" fmla="*/ 0 w 838"/>
              <a:gd name="T27" fmla="*/ 690 h 692"/>
              <a:gd name="T28" fmla="*/ 0 w 838"/>
              <a:gd name="T29" fmla="*/ 0 h 69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38"/>
              <a:gd name="T46" fmla="*/ 0 h 692"/>
              <a:gd name="T47" fmla="*/ 838 w 838"/>
              <a:gd name="T48" fmla="*/ 692 h 69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38" h="692">
                <a:moveTo>
                  <a:pt x="0" y="0"/>
                </a:moveTo>
                <a:lnTo>
                  <a:pt x="689" y="0"/>
                </a:lnTo>
                <a:cubicBezTo>
                  <a:pt x="689" y="0"/>
                  <a:pt x="690" y="248"/>
                  <a:pt x="689" y="294"/>
                </a:cubicBezTo>
                <a:cubicBezTo>
                  <a:pt x="718" y="340"/>
                  <a:pt x="724" y="277"/>
                  <a:pt x="771" y="271"/>
                </a:cubicBezTo>
                <a:cubicBezTo>
                  <a:pt x="818" y="265"/>
                  <a:pt x="838" y="302"/>
                  <a:pt x="838" y="353"/>
                </a:cubicBezTo>
                <a:cubicBezTo>
                  <a:pt x="838" y="404"/>
                  <a:pt x="823" y="431"/>
                  <a:pt x="778" y="433"/>
                </a:cubicBezTo>
                <a:cubicBezTo>
                  <a:pt x="733" y="435"/>
                  <a:pt x="715" y="370"/>
                  <a:pt x="689" y="405"/>
                </a:cubicBezTo>
                <a:cubicBezTo>
                  <a:pt x="689" y="547"/>
                  <a:pt x="689" y="690"/>
                  <a:pt x="689" y="690"/>
                </a:cubicBezTo>
                <a:cubicBezTo>
                  <a:pt x="689" y="690"/>
                  <a:pt x="438" y="692"/>
                  <a:pt x="397" y="690"/>
                </a:cubicBezTo>
                <a:cubicBezTo>
                  <a:pt x="367" y="651"/>
                  <a:pt x="426" y="640"/>
                  <a:pt x="426" y="605"/>
                </a:cubicBezTo>
                <a:cubicBezTo>
                  <a:pt x="426" y="570"/>
                  <a:pt x="408" y="539"/>
                  <a:pt x="346" y="540"/>
                </a:cubicBezTo>
                <a:cubicBezTo>
                  <a:pt x="284" y="541"/>
                  <a:pt x="261" y="567"/>
                  <a:pt x="261" y="606"/>
                </a:cubicBezTo>
                <a:cubicBezTo>
                  <a:pt x="261" y="645"/>
                  <a:pt x="322" y="648"/>
                  <a:pt x="289" y="690"/>
                </a:cubicBezTo>
                <a:cubicBezTo>
                  <a:pt x="145" y="690"/>
                  <a:pt x="0" y="690"/>
                  <a:pt x="0" y="690"/>
                </a:cubicBez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9" name="Freeform 37"/>
          <p:cNvSpPr>
            <a:spLocks/>
          </p:cNvSpPr>
          <p:nvPr/>
        </p:nvSpPr>
        <p:spPr bwMode="auto">
          <a:xfrm>
            <a:off x="2210356" y="1071546"/>
            <a:ext cx="2268012" cy="2263244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3" name="7-конечная звезда 22"/>
          <p:cNvSpPr/>
          <p:nvPr/>
        </p:nvSpPr>
        <p:spPr>
          <a:xfrm>
            <a:off x="6572264" y="214290"/>
            <a:ext cx="1500198" cy="1214422"/>
          </a:xfrm>
          <a:prstGeom prst="star7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7-конечная звезда 23"/>
          <p:cNvSpPr/>
          <p:nvPr/>
        </p:nvSpPr>
        <p:spPr>
          <a:xfrm>
            <a:off x="6643702" y="1500174"/>
            <a:ext cx="1500198" cy="1285884"/>
          </a:xfrm>
          <a:prstGeom prst="star7">
            <a:avLst/>
          </a:prstGeom>
          <a:gradFill flip="none" rotWithShape="1">
            <a:gsLst>
              <a:gs pos="0">
                <a:srgbClr val="05E10A">
                  <a:tint val="66000"/>
                  <a:satMod val="160000"/>
                </a:srgbClr>
              </a:gs>
              <a:gs pos="50000">
                <a:srgbClr val="05E10A">
                  <a:tint val="44500"/>
                  <a:satMod val="160000"/>
                </a:srgbClr>
              </a:gs>
              <a:gs pos="100000">
                <a:srgbClr val="05E10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7" descr="Похожее изображение"/>
          <p:cNvPicPr>
            <a:picLocks noChangeAspect="1" noChangeArrowheads="1"/>
          </p:cNvPicPr>
          <p:nvPr/>
        </p:nvPicPr>
        <p:blipFill>
          <a:blip r:embed="rId7"/>
          <a:srcRect l="12000" r="12999"/>
          <a:stretch>
            <a:fillRect/>
          </a:stretch>
        </p:blipFill>
        <p:spPr bwMode="auto">
          <a:xfrm flipH="1">
            <a:off x="6215074" y="3238543"/>
            <a:ext cx="2714612" cy="361945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8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143868" y="0"/>
            <a:ext cx="1000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358214" y="1643050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nextslide" highlightClick="1">
              <a:snd r:embed="rId6" name="click.wav"/>
            </a:hlinkClick>
          </p:cNvPr>
          <p:cNvSpPr/>
          <p:nvPr/>
        </p:nvSpPr>
        <p:spPr>
          <a:xfrm flipH="1">
            <a:off x="8143900" y="2500306"/>
            <a:ext cx="773227" cy="360040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9206" name="Picture 6" descr="http://active-mama.com/wp-content/uploads/2013/07/pdd-dlya-detej-1.jp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83428" y="1106464"/>
            <a:ext cx="5500203" cy="5500203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5" name="Freeform 43"/>
          <p:cNvSpPr>
            <a:spLocks/>
          </p:cNvSpPr>
          <p:nvPr/>
        </p:nvSpPr>
        <p:spPr bwMode="auto">
          <a:xfrm rot="10800000">
            <a:off x="3661310" y="2924756"/>
            <a:ext cx="2268012" cy="2265035"/>
          </a:xfrm>
          <a:custGeom>
            <a:avLst/>
            <a:gdLst>
              <a:gd name="T0" fmla="*/ 0 w 840"/>
              <a:gd name="T1" fmla="*/ 150 h 840"/>
              <a:gd name="T2" fmla="*/ 281 w 840"/>
              <a:gd name="T3" fmla="*/ 149 h 840"/>
              <a:gd name="T4" fmla="*/ 263 w 840"/>
              <a:gd name="T5" fmla="*/ 71 h 840"/>
              <a:gd name="T6" fmla="*/ 342 w 840"/>
              <a:gd name="T7" fmla="*/ 0 h 840"/>
              <a:gd name="T8" fmla="*/ 425 w 840"/>
              <a:gd name="T9" fmla="*/ 63 h 840"/>
              <a:gd name="T10" fmla="*/ 401 w 840"/>
              <a:gd name="T11" fmla="*/ 151 h 840"/>
              <a:gd name="T12" fmla="*/ 688 w 840"/>
              <a:gd name="T13" fmla="*/ 150 h 840"/>
              <a:gd name="T14" fmla="*/ 688 w 840"/>
              <a:gd name="T15" fmla="*/ 434 h 840"/>
              <a:gd name="T16" fmla="*/ 773 w 840"/>
              <a:gd name="T17" fmla="*/ 408 h 840"/>
              <a:gd name="T18" fmla="*/ 840 w 840"/>
              <a:gd name="T19" fmla="*/ 495 h 840"/>
              <a:gd name="T20" fmla="*/ 775 w 840"/>
              <a:gd name="T21" fmla="*/ 577 h 840"/>
              <a:gd name="T22" fmla="*/ 688 w 840"/>
              <a:gd name="T23" fmla="*/ 546 h 840"/>
              <a:gd name="T24" fmla="*/ 688 w 840"/>
              <a:gd name="T25" fmla="*/ 840 h 840"/>
              <a:gd name="T26" fmla="*/ 400 w 840"/>
              <a:gd name="T27" fmla="*/ 840 h 840"/>
              <a:gd name="T28" fmla="*/ 425 w 840"/>
              <a:gd name="T29" fmla="*/ 758 h 840"/>
              <a:gd name="T30" fmla="*/ 346 w 840"/>
              <a:gd name="T31" fmla="*/ 688 h 840"/>
              <a:gd name="T32" fmla="*/ 270 w 840"/>
              <a:gd name="T33" fmla="*/ 750 h 840"/>
              <a:gd name="T34" fmla="*/ 289 w 840"/>
              <a:gd name="T35" fmla="*/ 838 h 840"/>
              <a:gd name="T36" fmla="*/ 1 w 840"/>
              <a:gd name="T37" fmla="*/ 838 h 840"/>
              <a:gd name="T38" fmla="*/ 0 w 840"/>
              <a:gd name="T39" fmla="*/ 15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0" y="150"/>
                </a:moveTo>
                <a:cubicBezTo>
                  <a:pt x="77" y="150"/>
                  <a:pt x="167" y="149"/>
                  <a:pt x="281" y="149"/>
                </a:cubicBezTo>
                <a:cubicBezTo>
                  <a:pt x="333" y="127"/>
                  <a:pt x="267" y="127"/>
                  <a:pt x="263" y="71"/>
                </a:cubicBezTo>
                <a:cubicBezTo>
                  <a:pt x="259" y="15"/>
                  <a:pt x="290" y="0"/>
                  <a:pt x="342" y="0"/>
                </a:cubicBezTo>
                <a:cubicBezTo>
                  <a:pt x="394" y="0"/>
                  <a:pt x="423" y="5"/>
                  <a:pt x="425" y="63"/>
                </a:cubicBezTo>
                <a:cubicBezTo>
                  <a:pt x="427" y="121"/>
                  <a:pt x="371" y="115"/>
                  <a:pt x="401" y="151"/>
                </a:cubicBezTo>
                <a:cubicBezTo>
                  <a:pt x="441" y="151"/>
                  <a:pt x="598" y="152"/>
                  <a:pt x="688" y="150"/>
                </a:cubicBezTo>
                <a:cubicBezTo>
                  <a:pt x="688" y="150"/>
                  <a:pt x="688" y="385"/>
                  <a:pt x="688" y="434"/>
                </a:cubicBezTo>
                <a:cubicBezTo>
                  <a:pt x="720" y="469"/>
                  <a:pt x="729" y="411"/>
                  <a:pt x="773" y="408"/>
                </a:cubicBezTo>
                <a:cubicBezTo>
                  <a:pt x="817" y="405"/>
                  <a:pt x="840" y="444"/>
                  <a:pt x="840" y="495"/>
                </a:cubicBezTo>
                <a:cubicBezTo>
                  <a:pt x="840" y="546"/>
                  <a:pt x="818" y="577"/>
                  <a:pt x="775" y="577"/>
                </a:cubicBezTo>
                <a:cubicBezTo>
                  <a:pt x="732" y="577"/>
                  <a:pt x="730" y="524"/>
                  <a:pt x="688" y="546"/>
                </a:cubicBezTo>
                <a:cubicBezTo>
                  <a:pt x="688" y="687"/>
                  <a:pt x="688" y="781"/>
                  <a:pt x="688" y="840"/>
                </a:cubicBezTo>
                <a:cubicBezTo>
                  <a:pt x="622" y="840"/>
                  <a:pt x="442" y="840"/>
                  <a:pt x="400" y="840"/>
                </a:cubicBezTo>
                <a:cubicBezTo>
                  <a:pt x="362" y="802"/>
                  <a:pt x="425" y="793"/>
                  <a:pt x="425" y="758"/>
                </a:cubicBezTo>
                <a:cubicBezTo>
                  <a:pt x="425" y="723"/>
                  <a:pt x="408" y="687"/>
                  <a:pt x="346" y="688"/>
                </a:cubicBezTo>
                <a:cubicBezTo>
                  <a:pt x="284" y="689"/>
                  <a:pt x="272" y="716"/>
                  <a:pt x="270" y="750"/>
                </a:cubicBezTo>
                <a:cubicBezTo>
                  <a:pt x="268" y="784"/>
                  <a:pt x="344" y="814"/>
                  <a:pt x="289" y="838"/>
                </a:cubicBezTo>
                <a:cubicBezTo>
                  <a:pt x="145" y="838"/>
                  <a:pt x="1" y="838"/>
                  <a:pt x="1" y="838"/>
                </a:cubicBezTo>
                <a:cubicBezTo>
                  <a:pt x="2" y="724"/>
                  <a:pt x="1" y="286"/>
                  <a:pt x="0" y="15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7" name="Freeform 36"/>
          <p:cNvSpPr>
            <a:spLocks/>
          </p:cNvSpPr>
          <p:nvPr/>
        </p:nvSpPr>
        <p:spPr bwMode="auto">
          <a:xfrm>
            <a:off x="2210356" y="2924756"/>
            <a:ext cx="1856790" cy="2265035"/>
          </a:xfrm>
          <a:custGeom>
            <a:avLst/>
            <a:gdLst>
              <a:gd name="T0" fmla="*/ 293 w 689"/>
              <a:gd name="T1" fmla="*/ 0 h 840"/>
              <a:gd name="T2" fmla="*/ 297 w 689"/>
              <a:gd name="T3" fmla="*/ 21 h 840"/>
              <a:gd name="T4" fmla="*/ 285 w 689"/>
              <a:gd name="T5" fmla="*/ 46 h 840"/>
              <a:gd name="T6" fmla="*/ 266 w 689"/>
              <a:gd name="T7" fmla="*/ 73 h 840"/>
              <a:gd name="T8" fmla="*/ 264 w 689"/>
              <a:gd name="T9" fmla="*/ 105 h 840"/>
              <a:gd name="T10" fmla="*/ 276 w 689"/>
              <a:gd name="T11" fmla="*/ 132 h 840"/>
              <a:gd name="T12" fmla="*/ 306 w 689"/>
              <a:gd name="T13" fmla="*/ 147 h 840"/>
              <a:gd name="T14" fmla="*/ 347 w 689"/>
              <a:gd name="T15" fmla="*/ 151 h 840"/>
              <a:gd name="T16" fmla="*/ 384 w 689"/>
              <a:gd name="T17" fmla="*/ 147 h 840"/>
              <a:gd name="T18" fmla="*/ 417 w 689"/>
              <a:gd name="T19" fmla="*/ 130 h 840"/>
              <a:gd name="T20" fmla="*/ 426 w 689"/>
              <a:gd name="T21" fmla="*/ 111 h 840"/>
              <a:gd name="T22" fmla="*/ 432 w 689"/>
              <a:gd name="T23" fmla="*/ 84 h 840"/>
              <a:gd name="T24" fmla="*/ 417 w 689"/>
              <a:gd name="T25" fmla="*/ 55 h 840"/>
              <a:gd name="T26" fmla="*/ 399 w 689"/>
              <a:gd name="T27" fmla="*/ 33 h 840"/>
              <a:gd name="T28" fmla="*/ 393 w 689"/>
              <a:gd name="T29" fmla="*/ 12 h 840"/>
              <a:gd name="T30" fmla="*/ 411 w 689"/>
              <a:gd name="T31" fmla="*/ 0 h 840"/>
              <a:gd name="T32" fmla="*/ 689 w 689"/>
              <a:gd name="T33" fmla="*/ 292 h 840"/>
              <a:gd name="T34" fmla="*/ 665 w 689"/>
              <a:gd name="T35" fmla="*/ 297 h 840"/>
              <a:gd name="T36" fmla="*/ 636 w 689"/>
              <a:gd name="T37" fmla="*/ 274 h 840"/>
              <a:gd name="T38" fmla="*/ 608 w 689"/>
              <a:gd name="T39" fmla="*/ 264 h 840"/>
              <a:gd name="T40" fmla="*/ 584 w 689"/>
              <a:gd name="T41" fmla="*/ 265 h 840"/>
              <a:gd name="T42" fmla="*/ 549 w 689"/>
              <a:gd name="T43" fmla="*/ 288 h 840"/>
              <a:gd name="T44" fmla="*/ 539 w 689"/>
              <a:gd name="T45" fmla="*/ 324 h 840"/>
              <a:gd name="T46" fmla="*/ 539 w 689"/>
              <a:gd name="T47" fmla="*/ 360 h 840"/>
              <a:gd name="T48" fmla="*/ 543 w 689"/>
              <a:gd name="T49" fmla="*/ 384 h 840"/>
              <a:gd name="T50" fmla="*/ 567 w 689"/>
              <a:gd name="T51" fmla="*/ 423 h 840"/>
              <a:gd name="T52" fmla="*/ 606 w 689"/>
              <a:gd name="T53" fmla="*/ 430 h 840"/>
              <a:gd name="T54" fmla="*/ 635 w 689"/>
              <a:gd name="T55" fmla="*/ 418 h 840"/>
              <a:gd name="T56" fmla="*/ 663 w 689"/>
              <a:gd name="T57" fmla="*/ 399 h 840"/>
              <a:gd name="T58" fmla="*/ 689 w 689"/>
              <a:gd name="T59" fmla="*/ 406 h 840"/>
              <a:gd name="T60" fmla="*/ 407 w 689"/>
              <a:gd name="T61" fmla="*/ 688 h 840"/>
              <a:gd name="T62" fmla="*/ 392 w 689"/>
              <a:gd name="T63" fmla="*/ 714 h 840"/>
              <a:gd name="T64" fmla="*/ 411 w 689"/>
              <a:gd name="T65" fmla="*/ 741 h 840"/>
              <a:gd name="T66" fmla="*/ 425 w 689"/>
              <a:gd name="T67" fmla="*/ 759 h 840"/>
              <a:gd name="T68" fmla="*/ 428 w 689"/>
              <a:gd name="T69" fmla="*/ 793 h 840"/>
              <a:gd name="T70" fmla="*/ 408 w 689"/>
              <a:gd name="T71" fmla="*/ 825 h 840"/>
              <a:gd name="T72" fmla="*/ 381 w 689"/>
              <a:gd name="T73" fmla="*/ 835 h 840"/>
              <a:gd name="T74" fmla="*/ 345 w 689"/>
              <a:gd name="T75" fmla="*/ 840 h 840"/>
              <a:gd name="T76" fmla="*/ 314 w 689"/>
              <a:gd name="T77" fmla="*/ 835 h 840"/>
              <a:gd name="T78" fmla="*/ 288 w 689"/>
              <a:gd name="T79" fmla="*/ 822 h 840"/>
              <a:gd name="T80" fmla="*/ 272 w 689"/>
              <a:gd name="T81" fmla="*/ 799 h 840"/>
              <a:gd name="T82" fmla="*/ 267 w 689"/>
              <a:gd name="T83" fmla="*/ 768 h 840"/>
              <a:gd name="T84" fmla="*/ 278 w 689"/>
              <a:gd name="T85" fmla="*/ 742 h 840"/>
              <a:gd name="T86" fmla="*/ 296 w 689"/>
              <a:gd name="T87" fmla="*/ 726 h 840"/>
              <a:gd name="T88" fmla="*/ 302 w 689"/>
              <a:gd name="T89" fmla="*/ 702 h 840"/>
              <a:gd name="T90" fmla="*/ 0 w 689"/>
              <a:gd name="T91" fmla="*/ 688 h 840"/>
              <a:gd name="T92" fmla="*/ 9 w 689"/>
              <a:gd name="T93" fmla="*/ 391 h 840"/>
              <a:gd name="T94" fmla="*/ 35 w 689"/>
              <a:gd name="T95" fmla="*/ 400 h 840"/>
              <a:gd name="T96" fmla="*/ 63 w 689"/>
              <a:gd name="T97" fmla="*/ 424 h 840"/>
              <a:gd name="T98" fmla="*/ 90 w 689"/>
              <a:gd name="T99" fmla="*/ 429 h 840"/>
              <a:gd name="T100" fmla="*/ 111 w 689"/>
              <a:gd name="T101" fmla="*/ 423 h 840"/>
              <a:gd name="T102" fmla="*/ 131 w 689"/>
              <a:gd name="T103" fmla="*/ 409 h 840"/>
              <a:gd name="T104" fmla="*/ 149 w 689"/>
              <a:gd name="T105" fmla="*/ 375 h 840"/>
              <a:gd name="T106" fmla="*/ 150 w 689"/>
              <a:gd name="T107" fmla="*/ 334 h 840"/>
              <a:gd name="T108" fmla="*/ 144 w 689"/>
              <a:gd name="T109" fmla="*/ 303 h 840"/>
              <a:gd name="T110" fmla="*/ 128 w 689"/>
              <a:gd name="T111" fmla="*/ 280 h 840"/>
              <a:gd name="T112" fmla="*/ 98 w 689"/>
              <a:gd name="T113" fmla="*/ 259 h 840"/>
              <a:gd name="T114" fmla="*/ 69 w 689"/>
              <a:gd name="T115" fmla="*/ 264 h 840"/>
              <a:gd name="T116" fmla="*/ 48 w 689"/>
              <a:gd name="T117" fmla="*/ 277 h 840"/>
              <a:gd name="T118" fmla="*/ 27 w 689"/>
              <a:gd name="T119" fmla="*/ 292 h 840"/>
              <a:gd name="T120" fmla="*/ 0 w 689"/>
              <a:gd name="T121" fmla="*/ 285 h 84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89"/>
              <a:gd name="T184" fmla="*/ 0 h 840"/>
              <a:gd name="T185" fmla="*/ 689 w 689"/>
              <a:gd name="T186" fmla="*/ 840 h 8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89" h="840">
                <a:moveTo>
                  <a:pt x="0" y="0"/>
                </a:moveTo>
                <a:lnTo>
                  <a:pt x="293" y="0"/>
                </a:lnTo>
                <a:lnTo>
                  <a:pt x="299" y="10"/>
                </a:lnTo>
                <a:lnTo>
                  <a:pt x="297" y="21"/>
                </a:lnTo>
                <a:lnTo>
                  <a:pt x="293" y="34"/>
                </a:lnTo>
                <a:lnTo>
                  <a:pt x="285" y="46"/>
                </a:lnTo>
                <a:lnTo>
                  <a:pt x="267" y="60"/>
                </a:lnTo>
                <a:lnTo>
                  <a:pt x="266" y="73"/>
                </a:lnTo>
                <a:lnTo>
                  <a:pt x="263" y="93"/>
                </a:lnTo>
                <a:lnTo>
                  <a:pt x="264" y="105"/>
                </a:lnTo>
                <a:lnTo>
                  <a:pt x="267" y="115"/>
                </a:lnTo>
                <a:lnTo>
                  <a:pt x="276" y="132"/>
                </a:lnTo>
                <a:lnTo>
                  <a:pt x="291" y="141"/>
                </a:lnTo>
                <a:lnTo>
                  <a:pt x="306" y="147"/>
                </a:lnTo>
                <a:lnTo>
                  <a:pt x="330" y="153"/>
                </a:lnTo>
                <a:lnTo>
                  <a:pt x="347" y="151"/>
                </a:lnTo>
                <a:lnTo>
                  <a:pt x="366" y="154"/>
                </a:lnTo>
                <a:lnTo>
                  <a:pt x="384" y="147"/>
                </a:lnTo>
                <a:lnTo>
                  <a:pt x="398" y="139"/>
                </a:lnTo>
                <a:lnTo>
                  <a:pt x="417" y="130"/>
                </a:lnTo>
                <a:lnTo>
                  <a:pt x="422" y="120"/>
                </a:lnTo>
                <a:lnTo>
                  <a:pt x="426" y="111"/>
                </a:lnTo>
                <a:lnTo>
                  <a:pt x="431" y="99"/>
                </a:lnTo>
                <a:lnTo>
                  <a:pt x="432" y="84"/>
                </a:lnTo>
                <a:lnTo>
                  <a:pt x="426" y="69"/>
                </a:lnTo>
                <a:lnTo>
                  <a:pt x="417" y="55"/>
                </a:lnTo>
                <a:lnTo>
                  <a:pt x="404" y="42"/>
                </a:lnTo>
                <a:lnTo>
                  <a:pt x="399" y="33"/>
                </a:lnTo>
                <a:lnTo>
                  <a:pt x="393" y="24"/>
                </a:lnTo>
                <a:lnTo>
                  <a:pt x="393" y="12"/>
                </a:lnTo>
                <a:lnTo>
                  <a:pt x="399" y="3"/>
                </a:lnTo>
                <a:lnTo>
                  <a:pt x="411" y="0"/>
                </a:lnTo>
                <a:lnTo>
                  <a:pt x="689" y="0"/>
                </a:lnTo>
                <a:lnTo>
                  <a:pt x="689" y="292"/>
                </a:lnTo>
                <a:lnTo>
                  <a:pt x="680" y="298"/>
                </a:lnTo>
                <a:lnTo>
                  <a:pt x="665" y="297"/>
                </a:lnTo>
                <a:lnTo>
                  <a:pt x="651" y="292"/>
                </a:lnTo>
                <a:lnTo>
                  <a:pt x="636" y="274"/>
                </a:lnTo>
                <a:lnTo>
                  <a:pt x="621" y="268"/>
                </a:lnTo>
                <a:lnTo>
                  <a:pt x="608" y="264"/>
                </a:lnTo>
                <a:lnTo>
                  <a:pt x="597" y="264"/>
                </a:lnTo>
                <a:lnTo>
                  <a:pt x="584" y="265"/>
                </a:lnTo>
                <a:lnTo>
                  <a:pt x="563" y="276"/>
                </a:lnTo>
                <a:lnTo>
                  <a:pt x="549" y="288"/>
                </a:lnTo>
                <a:lnTo>
                  <a:pt x="542" y="306"/>
                </a:lnTo>
                <a:lnTo>
                  <a:pt x="539" y="324"/>
                </a:lnTo>
                <a:lnTo>
                  <a:pt x="539" y="346"/>
                </a:lnTo>
                <a:lnTo>
                  <a:pt x="539" y="360"/>
                </a:lnTo>
                <a:lnTo>
                  <a:pt x="540" y="372"/>
                </a:lnTo>
                <a:lnTo>
                  <a:pt x="543" y="384"/>
                </a:lnTo>
                <a:lnTo>
                  <a:pt x="554" y="406"/>
                </a:lnTo>
                <a:lnTo>
                  <a:pt x="567" y="423"/>
                </a:lnTo>
                <a:lnTo>
                  <a:pt x="588" y="430"/>
                </a:lnTo>
                <a:lnTo>
                  <a:pt x="606" y="430"/>
                </a:lnTo>
                <a:lnTo>
                  <a:pt x="627" y="426"/>
                </a:lnTo>
                <a:lnTo>
                  <a:pt x="635" y="418"/>
                </a:lnTo>
                <a:lnTo>
                  <a:pt x="648" y="406"/>
                </a:lnTo>
                <a:lnTo>
                  <a:pt x="663" y="399"/>
                </a:lnTo>
                <a:lnTo>
                  <a:pt x="678" y="397"/>
                </a:lnTo>
                <a:lnTo>
                  <a:pt x="689" y="406"/>
                </a:lnTo>
                <a:lnTo>
                  <a:pt x="689" y="688"/>
                </a:lnTo>
                <a:lnTo>
                  <a:pt x="407" y="688"/>
                </a:lnTo>
                <a:lnTo>
                  <a:pt x="398" y="694"/>
                </a:lnTo>
                <a:lnTo>
                  <a:pt x="392" y="714"/>
                </a:lnTo>
                <a:lnTo>
                  <a:pt x="398" y="729"/>
                </a:lnTo>
                <a:lnTo>
                  <a:pt x="411" y="741"/>
                </a:lnTo>
                <a:lnTo>
                  <a:pt x="417" y="750"/>
                </a:lnTo>
                <a:lnTo>
                  <a:pt x="425" y="759"/>
                </a:lnTo>
                <a:lnTo>
                  <a:pt x="431" y="778"/>
                </a:lnTo>
                <a:lnTo>
                  <a:pt x="428" y="793"/>
                </a:lnTo>
                <a:lnTo>
                  <a:pt x="417" y="817"/>
                </a:lnTo>
                <a:lnTo>
                  <a:pt x="408" y="825"/>
                </a:lnTo>
                <a:lnTo>
                  <a:pt x="393" y="832"/>
                </a:lnTo>
                <a:lnTo>
                  <a:pt x="381" y="835"/>
                </a:lnTo>
                <a:lnTo>
                  <a:pt x="365" y="838"/>
                </a:lnTo>
                <a:lnTo>
                  <a:pt x="345" y="840"/>
                </a:lnTo>
                <a:lnTo>
                  <a:pt x="333" y="838"/>
                </a:lnTo>
                <a:lnTo>
                  <a:pt x="314" y="835"/>
                </a:lnTo>
                <a:lnTo>
                  <a:pt x="297" y="831"/>
                </a:lnTo>
                <a:lnTo>
                  <a:pt x="288" y="822"/>
                </a:lnTo>
                <a:lnTo>
                  <a:pt x="276" y="813"/>
                </a:lnTo>
                <a:lnTo>
                  <a:pt x="272" y="799"/>
                </a:lnTo>
                <a:lnTo>
                  <a:pt x="264" y="787"/>
                </a:lnTo>
                <a:lnTo>
                  <a:pt x="267" y="768"/>
                </a:lnTo>
                <a:lnTo>
                  <a:pt x="272" y="750"/>
                </a:lnTo>
                <a:lnTo>
                  <a:pt x="278" y="742"/>
                </a:lnTo>
                <a:lnTo>
                  <a:pt x="291" y="735"/>
                </a:lnTo>
                <a:lnTo>
                  <a:pt x="296" y="726"/>
                </a:lnTo>
                <a:lnTo>
                  <a:pt x="300" y="717"/>
                </a:lnTo>
                <a:lnTo>
                  <a:pt x="302" y="702"/>
                </a:lnTo>
                <a:lnTo>
                  <a:pt x="290" y="688"/>
                </a:lnTo>
                <a:lnTo>
                  <a:pt x="0" y="688"/>
                </a:lnTo>
                <a:lnTo>
                  <a:pt x="0" y="403"/>
                </a:lnTo>
                <a:lnTo>
                  <a:pt x="9" y="391"/>
                </a:lnTo>
                <a:lnTo>
                  <a:pt x="23" y="393"/>
                </a:lnTo>
                <a:lnTo>
                  <a:pt x="35" y="400"/>
                </a:lnTo>
                <a:lnTo>
                  <a:pt x="48" y="411"/>
                </a:lnTo>
                <a:lnTo>
                  <a:pt x="63" y="424"/>
                </a:lnTo>
                <a:lnTo>
                  <a:pt x="77" y="426"/>
                </a:lnTo>
                <a:lnTo>
                  <a:pt x="90" y="429"/>
                </a:lnTo>
                <a:lnTo>
                  <a:pt x="102" y="427"/>
                </a:lnTo>
                <a:lnTo>
                  <a:pt x="111" y="423"/>
                </a:lnTo>
                <a:lnTo>
                  <a:pt x="123" y="417"/>
                </a:lnTo>
                <a:lnTo>
                  <a:pt x="131" y="409"/>
                </a:lnTo>
                <a:lnTo>
                  <a:pt x="143" y="399"/>
                </a:lnTo>
                <a:lnTo>
                  <a:pt x="149" y="375"/>
                </a:lnTo>
                <a:lnTo>
                  <a:pt x="152" y="355"/>
                </a:lnTo>
                <a:lnTo>
                  <a:pt x="150" y="334"/>
                </a:lnTo>
                <a:lnTo>
                  <a:pt x="147" y="321"/>
                </a:lnTo>
                <a:lnTo>
                  <a:pt x="144" y="303"/>
                </a:lnTo>
                <a:lnTo>
                  <a:pt x="134" y="289"/>
                </a:lnTo>
                <a:lnTo>
                  <a:pt x="128" y="280"/>
                </a:lnTo>
                <a:lnTo>
                  <a:pt x="120" y="270"/>
                </a:lnTo>
                <a:lnTo>
                  <a:pt x="98" y="259"/>
                </a:lnTo>
                <a:lnTo>
                  <a:pt x="83" y="261"/>
                </a:lnTo>
                <a:lnTo>
                  <a:pt x="69" y="264"/>
                </a:lnTo>
                <a:lnTo>
                  <a:pt x="57" y="271"/>
                </a:lnTo>
                <a:lnTo>
                  <a:pt x="48" y="277"/>
                </a:lnTo>
                <a:lnTo>
                  <a:pt x="39" y="283"/>
                </a:lnTo>
                <a:lnTo>
                  <a:pt x="27" y="292"/>
                </a:lnTo>
                <a:lnTo>
                  <a:pt x="12" y="297"/>
                </a:lnTo>
                <a:lnTo>
                  <a:pt x="0" y="28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12000" tIns="468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9" name="Freeform 37"/>
          <p:cNvSpPr>
            <a:spLocks/>
          </p:cNvSpPr>
          <p:nvPr/>
        </p:nvSpPr>
        <p:spPr bwMode="auto">
          <a:xfrm>
            <a:off x="2210356" y="1071546"/>
            <a:ext cx="2268012" cy="2263244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3" name="7-конечная звезда 22"/>
          <p:cNvSpPr/>
          <p:nvPr/>
        </p:nvSpPr>
        <p:spPr>
          <a:xfrm>
            <a:off x="6572264" y="285728"/>
            <a:ext cx="1500198" cy="1214422"/>
          </a:xfrm>
          <a:prstGeom prst="star7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7-конечная звезда 23"/>
          <p:cNvSpPr/>
          <p:nvPr/>
        </p:nvSpPr>
        <p:spPr>
          <a:xfrm>
            <a:off x="6643702" y="1500174"/>
            <a:ext cx="1500198" cy="1285884"/>
          </a:xfrm>
          <a:prstGeom prst="star7">
            <a:avLst/>
          </a:prstGeom>
          <a:gradFill flip="none" rotWithShape="1">
            <a:gsLst>
              <a:gs pos="0">
                <a:srgbClr val="05E10A">
                  <a:tint val="66000"/>
                  <a:satMod val="160000"/>
                </a:srgbClr>
              </a:gs>
              <a:gs pos="50000">
                <a:srgbClr val="05E10A">
                  <a:tint val="44500"/>
                  <a:satMod val="160000"/>
                </a:srgbClr>
              </a:gs>
              <a:gs pos="100000">
                <a:srgbClr val="05E10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7" descr="Похожее изображение"/>
          <p:cNvPicPr>
            <a:picLocks noChangeAspect="1" noChangeArrowheads="1"/>
          </p:cNvPicPr>
          <p:nvPr/>
        </p:nvPicPr>
        <p:blipFill>
          <a:blip r:embed="rId8"/>
          <a:srcRect l="12000" r="12999"/>
          <a:stretch>
            <a:fillRect/>
          </a:stretch>
        </p:blipFill>
        <p:spPr bwMode="auto">
          <a:xfrm flipH="1">
            <a:off x="6215074" y="3238543"/>
            <a:ext cx="2714612" cy="361945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 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7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6" descr="http://active-mama.com/wp-content/uploads/2013/07/pdd-dlya-detej-1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72604" y="1106515"/>
            <a:ext cx="5511037" cy="5511037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8143868" y="0"/>
            <a:ext cx="1000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358214" y="1571612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nextslide" highlightClick="1">
              <a:snd r:embed="rId7" name="click.wav"/>
            </a:hlinkClick>
          </p:cNvPr>
          <p:cNvSpPr/>
          <p:nvPr/>
        </p:nvSpPr>
        <p:spPr>
          <a:xfrm flipH="1">
            <a:off x="8143900" y="2357430"/>
            <a:ext cx="773227" cy="360040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Freeform 43"/>
          <p:cNvSpPr>
            <a:spLocks/>
          </p:cNvSpPr>
          <p:nvPr/>
        </p:nvSpPr>
        <p:spPr bwMode="auto">
          <a:xfrm rot="10800000">
            <a:off x="3661310" y="2924756"/>
            <a:ext cx="2268012" cy="2265035"/>
          </a:xfrm>
          <a:custGeom>
            <a:avLst/>
            <a:gdLst>
              <a:gd name="T0" fmla="*/ 0 w 840"/>
              <a:gd name="T1" fmla="*/ 150 h 840"/>
              <a:gd name="T2" fmla="*/ 281 w 840"/>
              <a:gd name="T3" fmla="*/ 149 h 840"/>
              <a:gd name="T4" fmla="*/ 263 w 840"/>
              <a:gd name="T5" fmla="*/ 71 h 840"/>
              <a:gd name="T6" fmla="*/ 342 w 840"/>
              <a:gd name="T7" fmla="*/ 0 h 840"/>
              <a:gd name="T8" fmla="*/ 425 w 840"/>
              <a:gd name="T9" fmla="*/ 63 h 840"/>
              <a:gd name="T10" fmla="*/ 401 w 840"/>
              <a:gd name="T11" fmla="*/ 151 h 840"/>
              <a:gd name="T12" fmla="*/ 688 w 840"/>
              <a:gd name="T13" fmla="*/ 150 h 840"/>
              <a:gd name="T14" fmla="*/ 688 w 840"/>
              <a:gd name="T15" fmla="*/ 434 h 840"/>
              <a:gd name="T16" fmla="*/ 773 w 840"/>
              <a:gd name="T17" fmla="*/ 408 h 840"/>
              <a:gd name="T18" fmla="*/ 840 w 840"/>
              <a:gd name="T19" fmla="*/ 495 h 840"/>
              <a:gd name="T20" fmla="*/ 775 w 840"/>
              <a:gd name="T21" fmla="*/ 577 h 840"/>
              <a:gd name="T22" fmla="*/ 688 w 840"/>
              <a:gd name="T23" fmla="*/ 546 h 840"/>
              <a:gd name="T24" fmla="*/ 688 w 840"/>
              <a:gd name="T25" fmla="*/ 840 h 840"/>
              <a:gd name="T26" fmla="*/ 400 w 840"/>
              <a:gd name="T27" fmla="*/ 840 h 840"/>
              <a:gd name="T28" fmla="*/ 425 w 840"/>
              <a:gd name="T29" fmla="*/ 758 h 840"/>
              <a:gd name="T30" fmla="*/ 346 w 840"/>
              <a:gd name="T31" fmla="*/ 688 h 840"/>
              <a:gd name="T32" fmla="*/ 270 w 840"/>
              <a:gd name="T33" fmla="*/ 750 h 840"/>
              <a:gd name="T34" fmla="*/ 289 w 840"/>
              <a:gd name="T35" fmla="*/ 838 h 840"/>
              <a:gd name="T36" fmla="*/ 1 w 840"/>
              <a:gd name="T37" fmla="*/ 838 h 840"/>
              <a:gd name="T38" fmla="*/ 0 w 840"/>
              <a:gd name="T39" fmla="*/ 15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0" y="150"/>
                </a:moveTo>
                <a:cubicBezTo>
                  <a:pt x="77" y="150"/>
                  <a:pt x="167" y="149"/>
                  <a:pt x="281" y="149"/>
                </a:cubicBezTo>
                <a:cubicBezTo>
                  <a:pt x="333" y="127"/>
                  <a:pt x="267" y="127"/>
                  <a:pt x="263" y="71"/>
                </a:cubicBezTo>
                <a:cubicBezTo>
                  <a:pt x="259" y="15"/>
                  <a:pt x="290" y="0"/>
                  <a:pt x="342" y="0"/>
                </a:cubicBezTo>
                <a:cubicBezTo>
                  <a:pt x="394" y="0"/>
                  <a:pt x="423" y="5"/>
                  <a:pt x="425" y="63"/>
                </a:cubicBezTo>
                <a:cubicBezTo>
                  <a:pt x="427" y="121"/>
                  <a:pt x="371" y="115"/>
                  <a:pt x="401" y="151"/>
                </a:cubicBezTo>
                <a:cubicBezTo>
                  <a:pt x="441" y="151"/>
                  <a:pt x="598" y="152"/>
                  <a:pt x="688" y="150"/>
                </a:cubicBezTo>
                <a:cubicBezTo>
                  <a:pt x="688" y="150"/>
                  <a:pt x="688" y="385"/>
                  <a:pt x="688" y="434"/>
                </a:cubicBezTo>
                <a:cubicBezTo>
                  <a:pt x="720" y="469"/>
                  <a:pt x="729" y="411"/>
                  <a:pt x="773" y="408"/>
                </a:cubicBezTo>
                <a:cubicBezTo>
                  <a:pt x="817" y="405"/>
                  <a:pt x="840" y="444"/>
                  <a:pt x="840" y="495"/>
                </a:cubicBezTo>
                <a:cubicBezTo>
                  <a:pt x="840" y="546"/>
                  <a:pt x="818" y="577"/>
                  <a:pt x="775" y="577"/>
                </a:cubicBezTo>
                <a:cubicBezTo>
                  <a:pt x="732" y="577"/>
                  <a:pt x="730" y="524"/>
                  <a:pt x="688" y="546"/>
                </a:cubicBezTo>
                <a:cubicBezTo>
                  <a:pt x="688" y="687"/>
                  <a:pt x="688" y="781"/>
                  <a:pt x="688" y="840"/>
                </a:cubicBezTo>
                <a:cubicBezTo>
                  <a:pt x="622" y="840"/>
                  <a:pt x="442" y="840"/>
                  <a:pt x="400" y="840"/>
                </a:cubicBezTo>
                <a:cubicBezTo>
                  <a:pt x="362" y="802"/>
                  <a:pt x="425" y="793"/>
                  <a:pt x="425" y="758"/>
                </a:cubicBezTo>
                <a:cubicBezTo>
                  <a:pt x="425" y="723"/>
                  <a:pt x="408" y="687"/>
                  <a:pt x="346" y="688"/>
                </a:cubicBezTo>
                <a:cubicBezTo>
                  <a:pt x="284" y="689"/>
                  <a:pt x="272" y="716"/>
                  <a:pt x="270" y="750"/>
                </a:cubicBezTo>
                <a:cubicBezTo>
                  <a:pt x="268" y="784"/>
                  <a:pt x="344" y="814"/>
                  <a:pt x="289" y="838"/>
                </a:cubicBezTo>
                <a:cubicBezTo>
                  <a:pt x="145" y="838"/>
                  <a:pt x="1" y="838"/>
                  <a:pt x="1" y="838"/>
                </a:cubicBezTo>
                <a:cubicBezTo>
                  <a:pt x="2" y="724"/>
                  <a:pt x="1" y="286"/>
                  <a:pt x="0" y="15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19" name="Freeform 37"/>
          <p:cNvSpPr>
            <a:spLocks/>
          </p:cNvSpPr>
          <p:nvPr/>
        </p:nvSpPr>
        <p:spPr bwMode="auto">
          <a:xfrm>
            <a:off x="2210356" y="1071546"/>
            <a:ext cx="2268012" cy="2263244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3" name="7-конечная звезда 22"/>
          <p:cNvSpPr/>
          <p:nvPr/>
        </p:nvSpPr>
        <p:spPr>
          <a:xfrm>
            <a:off x="6643702" y="214290"/>
            <a:ext cx="1500198" cy="1214422"/>
          </a:xfrm>
          <a:prstGeom prst="star7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7-конечная звезда 23"/>
          <p:cNvSpPr/>
          <p:nvPr/>
        </p:nvSpPr>
        <p:spPr>
          <a:xfrm>
            <a:off x="6643702" y="1428736"/>
            <a:ext cx="1500198" cy="1285884"/>
          </a:xfrm>
          <a:prstGeom prst="star7">
            <a:avLst/>
          </a:prstGeom>
          <a:gradFill flip="none" rotWithShape="1">
            <a:gsLst>
              <a:gs pos="0">
                <a:srgbClr val="05E10A">
                  <a:tint val="66000"/>
                  <a:satMod val="160000"/>
                </a:srgbClr>
              </a:gs>
              <a:gs pos="50000">
                <a:srgbClr val="05E10A">
                  <a:tint val="44500"/>
                  <a:satMod val="160000"/>
                </a:srgbClr>
              </a:gs>
              <a:gs pos="100000">
                <a:srgbClr val="05E10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7" descr="Похожее изображение"/>
          <p:cNvPicPr>
            <a:picLocks noChangeAspect="1" noChangeArrowheads="1"/>
          </p:cNvPicPr>
          <p:nvPr/>
        </p:nvPicPr>
        <p:blipFill>
          <a:blip r:embed="rId8"/>
          <a:srcRect l="12000" r="12999"/>
          <a:stretch>
            <a:fillRect/>
          </a:stretch>
        </p:blipFill>
        <p:spPr bwMode="auto">
          <a:xfrm flipH="1">
            <a:off x="6215074" y="3238543"/>
            <a:ext cx="2714612" cy="361945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не 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5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8143868" y="0"/>
            <a:ext cx="10001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>
                <a:ln w="38100">
                  <a:solidFill>
                    <a:srgbClr val="FF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9600" b="1" dirty="0">
              <a:ln w="38100">
                <a:solidFill>
                  <a:srgbClr val="FF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9206" name="Picture 6" descr="http://active-mama.com/wp-content/uploads/2013/07/pdd-dlya-detej-1.jp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81632" y="1106858"/>
            <a:ext cx="5501539" cy="5501539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9" name="Freeform 37"/>
          <p:cNvSpPr>
            <a:spLocks/>
          </p:cNvSpPr>
          <p:nvPr/>
        </p:nvSpPr>
        <p:spPr bwMode="auto">
          <a:xfrm>
            <a:off x="2210356" y="1071546"/>
            <a:ext cx="2268012" cy="2263244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tIns="36000" rIns="72000" bIns="36000"/>
          <a:lstStyle/>
          <a:p>
            <a:pPr fontAlgn="auto">
              <a:lnSpc>
                <a:spcPct val="90000"/>
              </a:lnSpc>
              <a:defRPr/>
            </a:pP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23" name="7-конечная звезда 22"/>
          <p:cNvSpPr/>
          <p:nvPr/>
        </p:nvSpPr>
        <p:spPr>
          <a:xfrm>
            <a:off x="6500826" y="214290"/>
            <a:ext cx="1500198" cy="1214422"/>
          </a:xfrm>
          <a:prstGeom prst="star7">
            <a:avLst/>
          </a:prstGeom>
          <a:gradFill flip="none" rotWithShape="1">
            <a:gsLst>
              <a:gs pos="0">
                <a:srgbClr val="FF66CC">
                  <a:tint val="66000"/>
                  <a:satMod val="160000"/>
                </a:srgbClr>
              </a:gs>
              <a:gs pos="50000">
                <a:srgbClr val="FF66CC">
                  <a:tint val="44500"/>
                  <a:satMod val="160000"/>
                </a:srgbClr>
              </a:gs>
              <a:gs pos="100000">
                <a:srgbClr val="FF66CC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7-конечная звезда 23"/>
          <p:cNvSpPr/>
          <p:nvPr/>
        </p:nvSpPr>
        <p:spPr>
          <a:xfrm>
            <a:off x="6572264" y="1500174"/>
            <a:ext cx="1500198" cy="1285884"/>
          </a:xfrm>
          <a:prstGeom prst="star7">
            <a:avLst/>
          </a:prstGeom>
          <a:gradFill flip="none" rotWithShape="1">
            <a:gsLst>
              <a:gs pos="0">
                <a:srgbClr val="05E10A">
                  <a:tint val="66000"/>
                  <a:satMod val="160000"/>
                </a:srgbClr>
              </a:gs>
              <a:gs pos="50000">
                <a:srgbClr val="05E10A">
                  <a:tint val="44500"/>
                  <a:satMod val="160000"/>
                </a:srgbClr>
              </a:gs>
              <a:gs pos="100000">
                <a:srgbClr val="05E10A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286776" y="1571612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17" descr="Похожее изображение"/>
          <p:cNvPicPr>
            <a:picLocks noChangeAspect="1" noChangeArrowheads="1"/>
          </p:cNvPicPr>
          <p:nvPr/>
        </p:nvPicPr>
        <p:blipFill>
          <a:blip r:embed="rId8"/>
          <a:srcRect l="12000" r="12999"/>
          <a:stretch>
            <a:fillRect/>
          </a:stretch>
        </p:blipFill>
        <p:spPr bwMode="auto">
          <a:xfrm flipH="1">
            <a:off x="6215074" y="3238543"/>
            <a:ext cx="2714612" cy="3619457"/>
          </a:xfrm>
          <a:prstGeom prst="rect">
            <a:avLst/>
          </a:prstGeom>
          <a:noFill/>
        </p:spPr>
      </p:pic>
      <p:pic>
        <p:nvPicPr>
          <p:cNvPr id="12" name="Picture 6" descr="http://active-mama.com/wp-content/uploads/2013/07/pdd-dlya-detej-1.jp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0" y="-21584"/>
            <a:ext cx="9144000" cy="6879584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10" name="Управляющая кнопка: назад 9">
            <a:hlinkClick r:id="" action="ppaction://hlinkshowjump?jump=nextslide" highlightClick="1">
              <a:snd r:embed="rId9" name="click.wav"/>
            </a:hlinkClick>
          </p:cNvPr>
          <p:cNvSpPr/>
          <p:nvPr/>
        </p:nvSpPr>
        <p:spPr>
          <a:xfrm flipH="1">
            <a:off x="8072462" y="4714884"/>
            <a:ext cx="773227" cy="360040"/>
          </a:xfrm>
          <a:prstGeom prst="actionButtonBackPrevious">
            <a:avLst/>
          </a:prstGeom>
          <a:gradFill>
            <a:gsLst>
              <a:gs pos="33000">
                <a:srgbClr val="FFFF00"/>
              </a:gs>
              <a:gs pos="0">
                <a:srgbClr val="FF0000"/>
              </a:gs>
              <a:gs pos="68000">
                <a:srgbClr val="00CC00"/>
              </a:gs>
              <a:gs pos="100000">
                <a:srgbClr val="00B0F0"/>
              </a:gs>
            </a:gsLst>
            <a:lin ang="5400000" scaled="0"/>
          </a:gradFill>
          <a:ln w="38100">
            <a:solidFill>
              <a:srgbClr val="760E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 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8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1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8" repeatCount="indefinite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8" grpId="0"/>
      <p:bldP spid="19" grpId="0" animBg="1"/>
      <p:bldP spid="23" grpId="0" animBg="1"/>
      <p:bldP spid="24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0" y="0"/>
            <a:ext cx="9143999" cy="6858000"/>
          </a:xfrm>
          <a:prstGeom prst="rect">
            <a:avLst/>
          </a:prstGeom>
          <a:solidFill>
            <a:srgbClr val="66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>
              <a:solidFill>
                <a:srgbClr val="00FF00"/>
              </a:solidFill>
            </a:endParaRPr>
          </a:p>
        </p:txBody>
      </p:sp>
      <p:pic>
        <p:nvPicPr>
          <p:cNvPr id="16" name="Picture 5" descr="Клипарт разный - Коллекции, отдельные элементы (JPEG, PNG, P…"/>
          <p:cNvPicPr>
            <a:picLocks noChangeAspect="1" noChangeArrowheads="1"/>
          </p:cNvPicPr>
          <p:nvPr/>
        </p:nvPicPr>
        <p:blipFill>
          <a:blip r:embed="rId4" cstate="print">
            <a:lum bright="30000"/>
          </a:blip>
          <a:srcRect b="14140"/>
          <a:stretch>
            <a:fillRect/>
          </a:stretch>
        </p:blipFill>
        <p:spPr bwMode="auto">
          <a:xfrm>
            <a:off x="0" y="0"/>
            <a:ext cx="9144000" cy="321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1300f1f15dd4f5a23d5d5cf40879c35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47750" y="142852"/>
            <a:ext cx="1047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Анимашки в форме бабочек, анимированные бабочки | Smayls.ru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9572660" y="1500174"/>
            <a:ext cx="952500" cy="476250"/>
          </a:xfrm>
          <a:prstGeom prst="rect">
            <a:avLst/>
          </a:prstGeom>
          <a:noFill/>
        </p:spPr>
      </p:pic>
      <p:pic>
        <p:nvPicPr>
          <p:cNvPr id="8196" name="Picture 4" descr="Анимашки Бабочки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16" y="4714884"/>
            <a:ext cx="723900" cy="676276"/>
          </a:xfrm>
          <a:prstGeom prst="rect">
            <a:avLst/>
          </a:prstGeom>
          <a:noFill/>
        </p:spPr>
      </p:pic>
      <p:pic>
        <p:nvPicPr>
          <p:cNvPr id="25" name="Picture 8" descr="http://www.renders-graphiques.fr/image/upload/normal/fleurs-plantes_7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29322" y="3571876"/>
            <a:ext cx="1210463" cy="1285902"/>
          </a:xfrm>
          <a:prstGeom prst="rect">
            <a:avLst/>
          </a:prstGeom>
          <a:noFill/>
        </p:spPr>
      </p:pic>
      <p:pic>
        <p:nvPicPr>
          <p:cNvPr id="28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00496" y="3571876"/>
            <a:ext cx="485843" cy="504056"/>
          </a:xfrm>
          <a:prstGeom prst="rect">
            <a:avLst/>
          </a:prstGeom>
          <a:noFill/>
        </p:spPr>
      </p:pic>
      <p:pic>
        <p:nvPicPr>
          <p:cNvPr id="29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86776" y="3571876"/>
            <a:ext cx="485843" cy="504056"/>
          </a:xfrm>
          <a:prstGeom prst="rect">
            <a:avLst/>
          </a:prstGeom>
          <a:noFill/>
        </p:spPr>
      </p:pic>
      <p:pic>
        <p:nvPicPr>
          <p:cNvPr id="32" name="Picture 6" descr="http://www.playcast.ru/uploads/2014/09/14/9832809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00562" y="3286124"/>
            <a:ext cx="357190" cy="378479"/>
          </a:xfrm>
          <a:prstGeom prst="rect">
            <a:avLst/>
          </a:prstGeom>
          <a:noFill/>
        </p:spPr>
      </p:pic>
      <p:pic>
        <p:nvPicPr>
          <p:cNvPr id="34" name="Picture 10" descr="http://srv3-4.playcast.ru/uploads/2015/08/09/14633763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43042" y="2786058"/>
            <a:ext cx="1143008" cy="1421616"/>
          </a:xfrm>
          <a:prstGeom prst="rect">
            <a:avLst/>
          </a:prstGeom>
          <a:noFill/>
        </p:spPr>
      </p:pic>
      <p:pic>
        <p:nvPicPr>
          <p:cNvPr id="40" name="Picture 10" descr="http://srv3-4.playcast.ru/uploads/2015/08/09/14633763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14612" y="5572140"/>
            <a:ext cx="847732" cy="1054367"/>
          </a:xfrm>
          <a:prstGeom prst="rect">
            <a:avLst/>
          </a:prstGeom>
          <a:noFill/>
        </p:spPr>
      </p:pic>
      <p:pic>
        <p:nvPicPr>
          <p:cNvPr id="41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14810" y="4643446"/>
            <a:ext cx="485843" cy="504056"/>
          </a:xfrm>
          <a:prstGeom prst="rect">
            <a:avLst/>
          </a:prstGeom>
          <a:noFill/>
        </p:spPr>
      </p:pic>
      <p:pic>
        <p:nvPicPr>
          <p:cNvPr id="42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429652" y="5715016"/>
            <a:ext cx="485843" cy="504056"/>
          </a:xfrm>
          <a:prstGeom prst="rect">
            <a:avLst/>
          </a:prstGeom>
          <a:noFill/>
        </p:spPr>
      </p:pic>
      <p:pic>
        <p:nvPicPr>
          <p:cNvPr id="31" name="Picture 6" descr="http://www.playcast.ru/uploads/2014/09/14/9832809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57290" y="3290382"/>
            <a:ext cx="357190" cy="378480"/>
          </a:xfrm>
          <a:prstGeom prst="rect">
            <a:avLst/>
          </a:prstGeom>
          <a:noFill/>
        </p:spPr>
      </p:pic>
      <p:pic>
        <p:nvPicPr>
          <p:cNvPr id="33" name="Picture 6" descr="98234574_8_3 Блог Ольги Плошкиной Путь к Успеху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7224" y="1857364"/>
            <a:ext cx="53556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0" descr="http://srv3-4.playcast.ru/uploads/2015/08/09/14633763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2786058"/>
            <a:ext cx="928694" cy="1155063"/>
          </a:xfrm>
          <a:prstGeom prst="rect">
            <a:avLst/>
          </a:prstGeom>
          <a:noFill/>
        </p:spPr>
      </p:pic>
      <p:pic>
        <p:nvPicPr>
          <p:cNvPr id="8198" name="Picture 6" descr="Анимашки Бабочки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5786" y="3000372"/>
            <a:ext cx="722571" cy="788275"/>
          </a:xfrm>
          <a:prstGeom prst="rect">
            <a:avLst/>
          </a:prstGeom>
          <a:noFill/>
        </p:spPr>
      </p:pic>
      <p:pic>
        <p:nvPicPr>
          <p:cNvPr id="1030" name="Picture 6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</a:blip>
          <a:srcRect r="22237"/>
          <a:stretch>
            <a:fillRect/>
          </a:stretch>
        </p:blipFill>
        <p:spPr bwMode="auto">
          <a:xfrm>
            <a:off x="5500662" y="1142984"/>
            <a:ext cx="3643338" cy="2590807"/>
          </a:xfrm>
          <a:prstGeom prst="rect">
            <a:avLst/>
          </a:prstGeom>
          <a:noFill/>
        </p:spPr>
      </p:pic>
      <p:pic>
        <p:nvPicPr>
          <p:cNvPr id="43" name="Picture 6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</a:blip>
          <a:srcRect r="22237"/>
          <a:stretch>
            <a:fillRect/>
          </a:stretch>
        </p:blipFill>
        <p:spPr bwMode="auto">
          <a:xfrm>
            <a:off x="2428860" y="1214422"/>
            <a:ext cx="3643338" cy="2590807"/>
          </a:xfrm>
          <a:prstGeom prst="rect">
            <a:avLst/>
          </a:prstGeom>
          <a:noFill/>
        </p:spPr>
      </p:pic>
      <p:pic>
        <p:nvPicPr>
          <p:cNvPr id="1032" name="Picture 8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000364" y="1071546"/>
            <a:ext cx="4762500" cy="2552700"/>
          </a:xfrm>
          <a:prstGeom prst="rect">
            <a:avLst/>
          </a:prstGeom>
          <a:noFill/>
        </p:spPr>
      </p:pic>
      <p:pic>
        <p:nvPicPr>
          <p:cNvPr id="44" name="Picture 6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</a:blip>
          <a:srcRect l="19822" r="22237"/>
          <a:stretch>
            <a:fillRect/>
          </a:stretch>
        </p:blipFill>
        <p:spPr bwMode="auto">
          <a:xfrm>
            <a:off x="0" y="1285860"/>
            <a:ext cx="2714612" cy="2590807"/>
          </a:xfrm>
          <a:prstGeom prst="rect">
            <a:avLst/>
          </a:prstGeom>
          <a:noFill/>
        </p:spPr>
      </p:pic>
      <p:pic>
        <p:nvPicPr>
          <p:cNvPr id="1028" name="Picture 4" descr="Картинки по запросу картинка кусты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285852" y="428604"/>
            <a:ext cx="2540987" cy="3357562"/>
          </a:xfrm>
          <a:prstGeom prst="rect">
            <a:avLst/>
          </a:prstGeom>
          <a:noFill/>
        </p:spPr>
      </p:pic>
      <p:pic>
        <p:nvPicPr>
          <p:cNvPr id="1034" name="Picture 10" descr="Картинки по запросу солнышко анимация"/>
          <p:cNvPicPr>
            <a:picLocks noChangeAspect="1" noChangeArrowheads="1" noCrop="1"/>
          </p:cNvPicPr>
          <p:nvPr/>
        </p:nvPicPr>
        <p:blipFill>
          <a:blip r:embed="rId19">
            <a:clrChange>
              <a:clrFrom>
                <a:srgbClr val="FDFFFC"/>
              </a:clrFrom>
              <a:clrTo>
                <a:srgbClr val="FDFF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768" y="0"/>
            <a:ext cx="2000232" cy="2000233"/>
          </a:xfrm>
          <a:prstGeom prst="rect">
            <a:avLst/>
          </a:prstGeom>
          <a:noFill/>
        </p:spPr>
      </p:pic>
      <p:pic>
        <p:nvPicPr>
          <p:cNvPr id="36" name="Picture 10" descr="http://kak2z.ru/my_tagimg/img/2015/06/02/6c078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358082" y="3714752"/>
            <a:ext cx="449278" cy="466120"/>
          </a:xfrm>
          <a:prstGeom prst="rect">
            <a:avLst/>
          </a:prstGeom>
          <a:noFill/>
        </p:spPr>
      </p:pic>
      <p:pic>
        <p:nvPicPr>
          <p:cNvPr id="26" name="Picture 2" descr="http://www.playcast.ru/uploads/2015/08/20/14755063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flipV="1">
            <a:off x="4714876" y="3357562"/>
            <a:ext cx="2202082" cy="1057021"/>
          </a:xfrm>
          <a:prstGeom prst="rect">
            <a:avLst/>
          </a:prstGeom>
          <a:noFill/>
        </p:spPr>
      </p:pic>
      <p:pic>
        <p:nvPicPr>
          <p:cNvPr id="45" name="Picture 10" descr="Анимашки Бабочки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28596" y="2571744"/>
            <a:ext cx="1428750" cy="1428750"/>
          </a:xfrm>
          <a:prstGeom prst="rect">
            <a:avLst/>
          </a:prstGeom>
          <a:noFill/>
        </p:spPr>
      </p:pic>
      <p:pic>
        <p:nvPicPr>
          <p:cNvPr id="8202" name="Picture 10" descr="Анимашки Бабочки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57224" y="3357562"/>
            <a:ext cx="1428750" cy="1428750"/>
          </a:xfrm>
          <a:prstGeom prst="rect">
            <a:avLst/>
          </a:prstGeom>
          <a:noFill/>
        </p:spPr>
      </p:pic>
      <p:pic>
        <p:nvPicPr>
          <p:cNvPr id="35" name="Picture 10" descr="http://srv3-4.playcast.ru/uploads/2015/08/09/14633763.png"/>
          <p:cNvPicPr>
            <a:picLocks noChangeAspect="1" noChangeArrowheads="1"/>
          </p:cNvPicPr>
          <p:nvPr/>
        </p:nvPicPr>
        <p:blipFill>
          <a:blip r:embed="rId23" cstate="print"/>
          <a:srcRect t="30317"/>
          <a:stretch>
            <a:fillRect/>
          </a:stretch>
        </p:blipFill>
        <p:spPr bwMode="auto">
          <a:xfrm>
            <a:off x="4214809" y="5643578"/>
            <a:ext cx="1680489" cy="1456442"/>
          </a:xfrm>
          <a:prstGeom prst="rect">
            <a:avLst/>
          </a:prstGeom>
          <a:noFill/>
        </p:spPr>
      </p:pic>
      <p:pic>
        <p:nvPicPr>
          <p:cNvPr id="46" name="Picture 12" descr="Похожее изображение"/>
          <p:cNvPicPr>
            <a:picLocks noChangeAspect="1" noChangeArrowheads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-12777" t="51563" r="29728"/>
          <a:stretch>
            <a:fillRect/>
          </a:stretch>
        </p:blipFill>
        <p:spPr bwMode="auto">
          <a:xfrm>
            <a:off x="4500562" y="6119817"/>
            <a:ext cx="4643438" cy="738183"/>
          </a:xfrm>
          <a:prstGeom prst="rect">
            <a:avLst/>
          </a:prstGeom>
          <a:noFill/>
        </p:spPr>
      </p:pic>
      <p:pic>
        <p:nvPicPr>
          <p:cNvPr id="1036" name="Picture 12" descr="Похожее изображение"/>
          <p:cNvPicPr>
            <a:picLocks noChangeAspect="1" noChangeArrowheads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1563" r="9284"/>
          <a:stretch>
            <a:fillRect/>
          </a:stretch>
        </p:blipFill>
        <p:spPr bwMode="auto">
          <a:xfrm>
            <a:off x="0" y="6119817"/>
            <a:ext cx="5072066" cy="738183"/>
          </a:xfrm>
          <a:prstGeom prst="rect">
            <a:avLst/>
          </a:prstGeom>
          <a:noFill/>
        </p:spPr>
      </p:pic>
      <p:pic>
        <p:nvPicPr>
          <p:cNvPr id="1041" name="Picture 17" descr="Похожее изображение"/>
          <p:cNvPicPr>
            <a:picLocks noChangeAspect="1" noChangeArrowheads="1"/>
          </p:cNvPicPr>
          <p:nvPr/>
        </p:nvPicPr>
        <p:blipFill>
          <a:blip r:embed="rId25"/>
          <a:srcRect l="12000" r="12999"/>
          <a:stretch>
            <a:fillRect/>
          </a:stretch>
        </p:blipFill>
        <p:spPr bwMode="auto">
          <a:xfrm flipH="1">
            <a:off x="2285984" y="1643050"/>
            <a:ext cx="3571900" cy="4762500"/>
          </a:xfrm>
          <a:prstGeom prst="rect">
            <a:avLst/>
          </a:prstGeom>
          <a:noFill/>
        </p:spPr>
      </p:pic>
      <p:sp>
        <p:nvSpPr>
          <p:cNvPr id="38" name="Управляющая кнопка: домой 37">
            <a:hlinkClick r:id="" action="ppaction://hlinkshowjump?jump=endshow" highlightClick="1"/>
          </p:cNvPr>
          <p:cNvSpPr/>
          <p:nvPr/>
        </p:nvSpPr>
        <p:spPr>
          <a:xfrm>
            <a:off x="8358214" y="4929198"/>
            <a:ext cx="500066" cy="642918"/>
          </a:xfrm>
          <a:prstGeom prst="actionButtonHom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7" descr="11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 rot="18350698" flipH="1">
            <a:off x="5953357" y="786036"/>
            <a:ext cx="10017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66667E-6 -2.28492E-6 L 1.24236 0.14015 " pathEditMode="relative" rAng="0" ptsTypes="AA">
                                      <p:cBhvr>
                                        <p:cTn id="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00" y="70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5717E-6 L -0.74861 0.09944 " pathEditMode="relative" rAng="0" ptsTypes="AA">
                                      <p:cBhvr>
                                        <p:cTn id="8" dur="8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400" y="50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04722 0.01041 " pathEditMode="relative" ptsTypes="AA">
                                      <p:cBhvr>
                                        <p:cTn id="17" dur="3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конец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58</Words>
  <Application>Microsoft Office PowerPoint</Application>
  <PresentationFormat>Экран (4:3)</PresentationFormat>
  <Paragraphs>36</Paragraphs>
  <Slides>12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 Windows</cp:lastModifiedBy>
  <cp:revision>30</cp:revision>
  <dcterms:created xsi:type="dcterms:W3CDTF">2016-11-22T05:31:22Z</dcterms:created>
  <dcterms:modified xsi:type="dcterms:W3CDTF">2024-02-16T13:22:56Z</dcterms:modified>
</cp:coreProperties>
</file>