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1" r:id="rId3"/>
    <p:sldId id="264" r:id="rId4"/>
    <p:sldId id="274" r:id="rId5"/>
    <p:sldId id="275" r:id="rId6"/>
    <p:sldId id="277" r:id="rId7"/>
    <p:sldId id="276" r:id="rId8"/>
    <p:sldId id="278" r:id="rId9"/>
    <p:sldId id="263" r:id="rId10"/>
    <p:sldId id="293" r:id="rId11"/>
    <p:sldId id="29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8" autoAdjust="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450E1C-5CF2-4ABE-AA3A-59A2696F5DAE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477F14-3434-4FBD-9419-C7FCEE9CFC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477F14-3434-4FBD-9419-C7FCEE9CFC8D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FA07459-E980-46EF-A1E7-DA222F0C6F14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9E8786E-44C5-489C-BB82-5BE8FCDE9D6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1071546"/>
            <a:ext cx="8786874" cy="5416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r>
              <a:rPr lang="ru-RU" sz="3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 русалки в мировой </a:t>
            </a:r>
            <a:r>
              <a:rPr lang="ru-RU" sz="3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художественной литературе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Обучающийся  9В класс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МБОУ КСОШ № 19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Резников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Егор Алексеевич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Научный руководитель: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русского языка и литературы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Федорович Алёна Геннадьевна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60925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00430" y="1214422"/>
            <a:ext cx="1714512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5" name="Прямоугольник 4"/>
          <p:cNvSpPr/>
          <p:nvPr/>
        </p:nvSpPr>
        <p:spPr>
          <a:xfrm>
            <a:off x="3571868" y="1285860"/>
            <a:ext cx="15716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Нимфы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http://img-fotki.yandex.ru/get/5901/margotrostochka.0/0_54cfc_36f38f1d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85860"/>
            <a:ext cx="2286016" cy="3302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4" descr="http://www.darkgift.ru/images/godlike/dria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9310" y="1102007"/>
            <a:ext cx="2957532" cy="2326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2" name="Picture 6" descr="http://www.stihi.ru/pics/2010/07/27/33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2285992"/>
            <a:ext cx="2500330" cy="4293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6" name="Picture 10" descr="http://s001.radikal.ru/i195/1112/f7/54bddad189c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3429000"/>
            <a:ext cx="2500330" cy="3294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8" name="Picture 12" descr="http://wallpaper.goodfon.ru/image/18168-1152x86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4714884"/>
            <a:ext cx="2857520" cy="1946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357422" y="214290"/>
            <a:ext cx="4214842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Античные существа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28860" y="357166"/>
            <a:ext cx="4214842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428604"/>
            <a:ext cx="4214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Сирены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http://img0.liveinternet.ru/images/attach/c/4/79/489/79489722_4178349_siren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1142984"/>
            <a:ext cx="3810027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8" name="Picture 4" descr="http://myfhology.narod.ru/monsters/juvark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616059"/>
            <a:ext cx="2571768" cy="3932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0" name="Picture 6" descr="http://s43.radikal.ru/i102/1003/51/6cf2cb78970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4000504"/>
            <a:ext cx="4790548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785794"/>
            <a:ext cx="2143140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наяды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14744" y="1857364"/>
            <a:ext cx="2143140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нереиды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72264" y="785794"/>
            <a:ext cx="2143140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океаниды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http://vsdn.ru/images/data/mus/images/4276/1ff1de774005f8da13f42943881c655fautor_i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928802"/>
            <a:ext cx="2829561" cy="3486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2" name="Picture 4" descr="http://fr.academic.ru/pictures/frwiki/71/Gaston_Bussiere_%E2%80%94_The_Nereid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071809"/>
            <a:ext cx="2714644" cy="3644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6" name="Picture 8" descr="http://dreamworlds.ru/uploads/posts/2008-12/thumbs/1229253041_nimf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928802"/>
            <a:ext cx="2571768" cy="3646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57554" y="1571612"/>
            <a:ext cx="2143140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никсы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0232" y="214290"/>
            <a:ext cx="5072098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Немецкие существа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://www.ljplus.ru/img3/j/e/jedys/Hubner_-Julius.-Dusseldorf_-Der-Fischerknabe-und-die-Nixe.-1827-828_-Bild_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000371"/>
            <a:ext cx="4214842" cy="3221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http://i.allday.ru/4c/49/7a/thumbs/1295270968_5-the-nix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352430"/>
            <a:ext cx="3071834" cy="4257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7290" y="2000240"/>
            <a:ext cx="2143140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гуделки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71670" y="214290"/>
            <a:ext cx="5072098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Прибалтийские существа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72198" y="1857364"/>
            <a:ext cx="2143140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ундины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Vsya pravda o rusalka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19" y="3000372"/>
            <a:ext cx="3860231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http://upload.wikimedia.org/wikipedia/commons/b/bd/John_William_Waterhouse_-_Undi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714620"/>
            <a:ext cx="2696068" cy="3957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000232" y="214290"/>
            <a:ext cx="5072098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Шотландские существа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57554" y="1785926"/>
            <a:ext cx="2143140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шелки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pics.livejournal.com/stillelied/pic/001dsw1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928934"/>
            <a:ext cx="4143404" cy="3018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0" name="Picture 4" descr="http://bombshells-and-rockstars.com/wp-content/uploads/2010/05/sad-seal-lad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815618"/>
            <a:ext cx="2928958" cy="3899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643042" y="214290"/>
            <a:ext cx="5786478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Восточнославянские существа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http://www.design-warez.ru/uploads/posts/2009-10/1255782735_sss-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4230810"/>
            <a:ext cx="3071834" cy="2384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http://s56.radikal.ru/i151/1104/fb/035a65c7c1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214818"/>
            <a:ext cx="2321731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8" name="Picture 6" descr="http://www.bibliotekar.ru/Kvasiliev/23.files/image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4214818"/>
            <a:ext cx="3232405" cy="2348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40" name="Picture 8" descr="http://i080.radikal.ru/1003/1f/00b49c01bfa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2214554"/>
            <a:ext cx="2474193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357554" y="1357298"/>
            <a:ext cx="2143140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русалки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Файл:Rusalka Bilibi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1214422"/>
            <a:ext cx="2345187" cy="2786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http://i002.radikal.ru/0803/ee/150688a6266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2285992"/>
            <a:ext cx="1882488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28860" y="357166"/>
            <a:ext cx="4214842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428604"/>
            <a:ext cx="4214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Ундины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214554"/>
            <a:ext cx="2927685" cy="4046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0" name="Picture 2" descr="http://oberon481.typepad.com/.a/6a00d8341c4e3853ef0115703d5b8b970b-800w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357430"/>
            <a:ext cx="2882738" cy="3968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http://img1.liveinternet.ru/images/attach/c/2/73/416/73416119_undine_beneath_crystal_v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428736"/>
            <a:ext cx="2524539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http://nano.free.fr/photoslorelei/glore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1357298"/>
            <a:ext cx="3085827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428860" y="357166"/>
            <a:ext cx="4214842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Лорелея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Admin\Рабочий стол\Перебрать\НОВАЯ ДИПЛОМНАЯ\новые исправления 16.05\новенькое\произведения\Картинки\Бронзовая Лорелея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285992"/>
            <a:ext cx="2762265" cy="4185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Documents and Settings\Admin\Рабочий стол\Перебрать\НОВАЯ ДИПЛОМНАЯ\новые исправления 16.05\новенькое\произведения\Картинки\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311102"/>
            <a:ext cx="2857520" cy="4713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357166"/>
            <a:ext cx="4214842" cy="6429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Лорелея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Admin\Рабочий стол\На защиту (19.06.2012 испр.)\картинки\Лорелея в Германи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1285860"/>
            <a:ext cx="3422987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antigorod.com/uploads/posts/2011-09/1316408538_1315902818_45467d19a9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14290"/>
            <a:ext cx="2702166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6" descr="http://img-fotki.yandex.ru/get/5505/owen1141952.74/0_56504_859bb011_X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357298"/>
            <a:ext cx="2667137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Documents and Settings\Admin\Рабочий стол\Перебрать\НОВАЯ ДИПЛОМНАЯ\новые исправления 16.05\новенькое\произведения\Картинки\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3830878"/>
            <a:ext cx="2786082" cy="302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1056</TotalTime>
  <Words>53</Words>
  <Application>Microsoft Office PowerPoint</Application>
  <PresentationFormat>Экран (4:3)</PresentationFormat>
  <Paragraphs>32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Техническая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79283512068</cp:lastModifiedBy>
  <cp:revision>61</cp:revision>
  <dcterms:created xsi:type="dcterms:W3CDTF">2012-06-17T14:00:35Z</dcterms:created>
  <dcterms:modified xsi:type="dcterms:W3CDTF">2022-04-23T16:43:26Z</dcterms:modified>
</cp:coreProperties>
</file>