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9" r:id="rId4"/>
    <p:sldId id="276" r:id="rId5"/>
    <p:sldId id="277" r:id="rId6"/>
    <p:sldId id="260" r:id="rId7"/>
    <p:sldId id="278" r:id="rId8"/>
    <p:sldId id="263" r:id="rId9"/>
    <p:sldId id="261" r:id="rId10"/>
    <p:sldId id="264" r:id="rId11"/>
    <p:sldId id="265" r:id="rId12"/>
    <p:sldId id="266" r:id="rId13"/>
    <p:sldId id="270" r:id="rId14"/>
    <p:sldId id="273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122" autoAdjust="0"/>
  </p:normalViewPr>
  <p:slideViewPr>
    <p:cSldViewPr>
      <p:cViewPr varScale="1">
        <p:scale>
          <a:sx n="79" d="100"/>
          <a:sy n="79" d="100"/>
        </p:scale>
        <p:origin x="-1474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B57E7-781C-4D03-89BC-FE492F36BF9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9564-0A1D-47FB-80B0-29035BC1B3E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3195787"/>
          </a:xfrm>
        </p:spPr>
        <p:txBody>
          <a:bodyPr>
            <a:normAutofit/>
          </a:bodyPr>
          <a:lstStyle/>
          <a:p>
            <a:r>
              <a:rPr lang="ru-RU" dirty="0"/>
              <a:t>Методы и приемы в формировании связной речи у детей младшего дошкольного возраста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4509120"/>
            <a:ext cx="4248472" cy="1129680"/>
          </a:xfrm>
        </p:spPr>
        <p:txBody>
          <a:bodyPr>
            <a:normAutofit fontScale="92500" lnSpcReduction="20000"/>
          </a:bodyPr>
          <a:lstStyle/>
          <a:p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Малышева И.В.</a:t>
            </a:r>
          </a:p>
        </p:txBody>
      </p:sp>
      <p:pic>
        <p:nvPicPr>
          <p:cNvPr id="1127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5807" y="171451"/>
            <a:ext cx="9144000" cy="6858000"/>
          </a:xfrm>
          <a:prstGeom prst="roundRect">
            <a:avLst/>
          </a:prstGeom>
          <a:ln w="88900" cap="sq">
            <a:solidFill>
              <a:srgbClr val="FFFFFF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7624" y="836712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К. Д. Ушинский доказал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«Что, усваивая родной язык, ребенок усваивает не только одни слова, их сложения и видоизменения, но и бесконечное множество понятий, воззрения на предметы, множество мыслей, чувств, художественных образов  детей, логику и философию языка, — и усваивает легко и скоро, в два, три года, столько, что и половины не может усвоить в двадцать лет прилежного и методического учения.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Таков этот народный великий педагог родное слово!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28596" y="428604"/>
            <a:ext cx="70237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речи детей 3-го года жизни следует рассматривать, как подготовительный этап в овладении умением строить связное высказывание.</a:t>
            </a:r>
            <a:endParaRPr kumimoji="0" lang="ru-RU" sz="24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57158" y="1857364"/>
            <a:ext cx="82868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Особенности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речевого развития младших дошкольников: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Высказывания короткие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Отличаются непоследовательностью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Состоят из фрагментов, логически не связанных между собой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Содержат низкий уровень информированности</a:t>
            </a:r>
            <a:endParaRPr kumimoji="0" lang="ru-RU" sz="24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85720" y="567103"/>
            <a:ext cx="774266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Связная речь – это развернутое изложение определенного содержания, которое осуществляется логично, последовательно и точно, грамматически правильно и образно, интонационно выразительно.</a:t>
            </a:r>
            <a:endParaRPr kumimoji="0" lang="ru-RU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1571612"/>
            <a:ext cx="8319298" cy="452431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Связная речь ребенка – итог его речевого развития, а базируется она на обогащении и активизации его словарного запаса, формировании грамматического строя речи, воспитании её звуковой культуры.</a:t>
            </a:r>
            <a:endParaRPr kumimoji="0" lang="ru-RU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Известны два основных вида речи: диалогическая и монологическая.</a:t>
            </a:r>
            <a:endParaRPr kumimoji="0" lang="ru-RU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Диалог </a:t>
            </a: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это беседа двух или нескольких человек, постановка вопросов и ответы на них. Черты диалога – это неполное предложение, яркая интонационная выразительность, жесты и мимика. Для диалога важны умение формулировать и задавать вопрос, в соответствии с вопросом собеседника строить ответ, дополнять и исправлять собеседника.</a:t>
            </a:r>
            <a:endParaRPr kumimoji="0" lang="ru-RU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Монолог</a:t>
            </a: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характеризуют развернутость, полнота, четкость, взаимосвязь отдельных звеньев повествования. Объяснение, пересказ, рассказ требуют от говорящего более напряженного внимания к содержанию речи и её словесному оформлению. Кроме того, важна произвольность монолога, т.е. умение избирательно пользоваться языковыми средствами, выбирать слова, словосочетания и синтаксические конструкции, наиболее полно и точно передающие мысль говорящего.</a:t>
            </a:r>
            <a:endParaRPr kumimoji="0" lang="ru-RU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622876" y="428604"/>
            <a:ext cx="38982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ВИДЫ ОБРАЗОВАТЕЛЬНЫХ СИТУАЦИЙ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285860"/>
            <a:ext cx="735811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Наблюдение за реальными объектами и явлениями социальной и природной среды.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Демонстрация игрушек, предметов.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 Инсценировки с игрушками.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 Рассматривание предметных и сюжетных картин.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Знакомство с произведениями художественной литературы.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Игры – инсценировки с использованием театра различных видов.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Комбинированные ситуации, сочетающие несколько перечисленных видов образовательных ситуаций.</a:t>
            </a:r>
          </a:p>
          <a:p>
            <a:pPr algn="just">
              <a:buNone/>
            </a:pPr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043608" y="290427"/>
            <a:ext cx="67687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85728"/>
            <a:ext cx="807249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Проводится большая подготовительная работа, целью которой является выработка умений слушать, отвечать на вопросы, включать в рассказ взрослого отдельные слова, фразы. Обучение пересказу начинается с знакомых сказок. («Теремок», «Колобок», «Репка»).</a:t>
            </a:r>
          </a:p>
          <a:p>
            <a:endParaRPr lang="ru-RU" sz="2000" dirty="0">
              <a:latin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</a:rPr>
              <a:t>Педагог учит детей воспринимать сказку или рассказ, следить за развитием действия, отвечать на вопросы по тексту и таким образом постепенно подводит к его воспроизведению. </a:t>
            </a:r>
          </a:p>
          <a:p>
            <a:pPr algn="just"/>
            <a:r>
              <a:rPr lang="ru-RU" sz="2000" dirty="0">
                <a:latin typeface="Times New Roman" pitchFamily="18" charset="0"/>
              </a:rPr>
              <a:t>Запоминанию литературных произведений помогает  драматизация с помощью игрушек,  кукольного театров, подвижных картинок (на магнитной основе, на </a:t>
            </a:r>
            <a:r>
              <a:rPr lang="ru-RU" sz="2000" dirty="0" err="1">
                <a:latin typeface="Times New Roman" pitchFamily="18" charset="0"/>
              </a:rPr>
              <a:t>фланелеграфе</a:t>
            </a:r>
            <a:r>
              <a:rPr lang="ru-RU" sz="2000" dirty="0">
                <a:latin typeface="Times New Roman" pitchFamily="18" charset="0"/>
              </a:rPr>
              <a:t>).</a:t>
            </a:r>
          </a:p>
          <a:p>
            <a:pPr algn="just"/>
            <a:r>
              <a:rPr lang="ru-RU" sz="2000" dirty="0">
                <a:latin typeface="Times New Roman" pitchFamily="18" charset="0"/>
              </a:rPr>
              <a:t>      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4221088"/>
            <a:ext cx="4824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</a:rPr>
              <a:t>Хорошие результаты в обучении малышей пересказу дает индивидуальная работа, которая проводится в утренние или в вечерние часы.</a:t>
            </a: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428604"/>
            <a:ext cx="7072363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Помощь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детям в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пересказывании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художественных произведений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осуществляется словесными приемами, главным образом всевозможными вопросами.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Типы вопросов:</a:t>
            </a:r>
          </a:p>
          <a:p>
            <a:pPr algn="just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Вопрос направляющий совместные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пересказывание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(вопрос к последнему слову фразы). Используется на занятиях с детьми второго года жизни.</a:t>
            </a:r>
          </a:p>
          <a:p>
            <a:pPr algn="just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помогая пересказывать детям третьего года жизни воспитатель пользуется подсказывающими вопросами (отраженным пересказом). Цель этого приема – добиться от детей не повторение отдельных слов, а целых фраз художественного произведения, помочь непроизвольному запоминанию текста.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28596" y="1357298"/>
            <a:ext cx="821537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Наглядные методы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используются чаще.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Применяются как непосредственные, так и опосредованные методы.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непосредственным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относится метод наблюдения и его разновидности: экскурсии, осмотры помещения, рассматривание натуральных предметов.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Эти методы направлены на накопление содержания речи и обеспечивают связь двух сигнальных систем.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Опосредованные методы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основаны на применении изобразительной наглядности. Это рассматривание игрушек, картин, фотографий, описание картин и игрушек, рассказывание по игрушкам и картинам. Они используются для закрепления знаний, словаря, развития обобщающей функции слова, обучения связной речи.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290"/>
            <a:ext cx="72866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арсенале современной педагогической практики существует множество методов и приемов развития связной речи дошкольников. Одни из них являются традиционными и основными: наглядные, словесные, практические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611560" y="500042"/>
            <a:ext cx="619268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Словесные методы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это чтение и рассказывание художественных произведений, заучивание наизусть, пересказ, беседа. Во всех словесных методах используются наглядные приемы: показ предметов, игрушек, картин, рассматривание иллюстраций, поскольку возрастные особенности маленьких детей и природа самого слова требуют наглядности.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2780928"/>
            <a:ext cx="66247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Практические методы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направлены на применение речевых навыков и умений и их совершенствование. К практическим методам относятся различные дидактические игры, игры-драматизации, инсценировки, дидактические упражнения, пластические этюды, хороводные игры.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39552" y="433381"/>
            <a:ext cx="72728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Методические приемы развития речи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традиционно делятся на три основные группы: словесные, наглядные и игровые.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571472" y="1168256"/>
            <a:ext cx="741454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Широко применяются </a:t>
            </a: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словесные приемы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 ним относятся речевой образец, повторное проговаривание, объяснение, указания, оценка детской речи, вопрос.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39552" y="2204864"/>
            <a:ext cx="75289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Наглядные приемы </a:t>
            </a: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показ иллюстративного материала, показ положения органов артикуляции при обучении правильному звукопроизношению.</a:t>
            </a:r>
            <a:endParaRPr kumimoji="0" lang="ru-RU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3688" y="3284984"/>
            <a:ext cx="62646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Игровые приемы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могут быть словесными и наглядными. Они возбуждают у ребенка интерес к деятельности, обогащают мотивы речи, создают положительный эмоциональный фон процесса обучения и тем самым повышают речевую активность детей и результативность занятий.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99792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584" y="476673"/>
            <a:ext cx="75608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Важным условием для развития речи детей является создание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речевой среды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группах.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 естественной речевой среде относят  речь педагога и окружающих ребенка людей, свободное речевое общение детей со сверстниками и взрослыми.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Искусственная речевая среда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специально организованная среда с  помощью методических средств.   Центр речевой деятельности является одним из важных компонентов речевой среды. Он может включать в себя  следующие составные: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книжный  уголок;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дидактический, наглядный материал;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разные виды театров.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620688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Эффективный прием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в работе с детьми младшего дошкольного возраста – это использование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малых форм фольклора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Использование народный игр, игровых песенок,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приговоров в совместной деятельности с детьми доставляет им огромную радость. </a:t>
            </a:r>
          </a:p>
          <a:p>
            <a:pPr>
              <a:buNone/>
            </a:pP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Например: “Петушок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петушок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…”, “Ладушки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ладушки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…”, “Идет коза рогатая…”, “Пошел котик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торжок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чикалочки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996952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Развитие артикуляционного аппарата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ребенка происходит при использовании специально подобранных упражнений. Их может педагог использовать как на занятиях по развитию речи, так и в свободное время.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4437112"/>
            <a:ext cx="51125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Звукоподражание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- эффективный метод активизации речи детей. Использование картинок на звукоподражание, например, поезд едет–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чух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чух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чух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петушок поет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ку-ка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ре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часы идут – тик – так и т.д.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404664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работе с детьми используются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упражнения на развитие речевого дыхания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«Сдуй снежинку», « Бабочка, лети», «Забей гол»,  «Задуй свечу» и другие способствуют выработке сильной воздушной струи, правильному диафрагмальному дыханию.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700808"/>
            <a:ext cx="8280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Самыми эффективными являются практические методы организации детей. К группе практических методов относится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Этот метод предусматривает: вопросы, указания, объяснения, пояснения, показ.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Например, игра в телефон, когда ребенок, используя игрушечный аппарат, может звонить маме, папе, бабушке, сказочным персонажам. 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Игра в телефон стимулирует речевое развитие ребенка, формирует уверенность в себе, повышает коммуникативную компетентность.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4005064"/>
            <a:ext cx="54726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Настольно-печатные игры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«Большой – маленький», «Чей домик?», «Детеныши животных» и другие позволяют усваивать лексико-грамматические компоненты родного языка, активизируют мыслительную и речевую деятельность детей</a:t>
            </a:r>
          </a:p>
        </p:txBody>
      </p:sp>
      <p:pic>
        <p:nvPicPr>
          <p:cNvPr id="7" name="Picture 2" descr="C:\Users\1\Desktop\20191010_1114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48264" y="4653136"/>
            <a:ext cx="2376264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6606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836712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60648"/>
            <a:ext cx="82809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Эффективным методом развития речи детей являются развитие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мелкой моторики рук.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Игры,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массажы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упражнения с движениями кистей и пальцев рук стимулируют процесс речевого развития ребенка, способствуют развитию двигательного центра мозга, отвечающего, в том числе и за развитие мелкой моторики рук. </a:t>
            </a:r>
          </a:p>
          <a:p>
            <a:pPr algn="just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Пальчиковые игры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«Ладушки», « Этот пальчик – дедушка…», « Коза» и другие пальчиковые игры стимулируют речи детей, развивают кисти рук.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852936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занятиях по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изодеятельности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детей можно знакомить с новыми словами, учить понимать, различать и, наконец, употреблять слова в активной речи.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051720" y="400506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Пескотерапия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- это игра с песком как способ развития ребенка. Песочная терапия очень близка малышам, ведь с самого детства они сидят в песочнице, и первые слова, первые межличностные связи и общение у них происходят именно там.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fc.vseosvita.ua/001vbn-f876/0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476672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Таким образом, активизация речи детей младшего дошкольного возраста осуществляется в разных видах деятельности. Важно помнить, что для этого необходимо направлять процесс обогащения и активизации словаря детей, используя разные методы и приемы словарной работы с учетом психологических особенностей каждого ребенка и особенностей каждого вида деятельности; поощрять двигательную и познавательную активность малыша, больше разговаривать с ним в процессе игры.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1325</Words>
  <Application>Microsoft Office PowerPoint</Application>
  <PresentationFormat>Экран (4:3)</PresentationFormat>
  <Paragraphs>73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Методы и приемы в формировании связной речи у детей младшего дошкольного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$L!DER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iliygorbatenko03@mail.ru</cp:lastModifiedBy>
  <cp:revision>39</cp:revision>
  <dcterms:created xsi:type="dcterms:W3CDTF">2020-03-17T17:20:47Z</dcterms:created>
  <dcterms:modified xsi:type="dcterms:W3CDTF">2022-01-12T17:57:13Z</dcterms:modified>
</cp:coreProperties>
</file>