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3"/>
    <p:sldId id="258" r:id="rId4"/>
    <p:sldId id="260" r:id="rId5"/>
    <p:sldId id="292" r:id="rId6"/>
    <p:sldId id="261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8" r:id="rId18"/>
    <p:sldId id="277" r:id="rId19"/>
    <p:sldId id="284" r:id="rId20"/>
    <p:sldId id="304" r:id="rId21"/>
    <p:sldId id="28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3" d="100"/>
          <a:sy n="63" d="100"/>
        </p:scale>
        <p:origin x="-90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  <inkml:channel name="F" type="integer" max="1023" units="dev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  <inkml:channelProperty channel="F" name="resolution" value="0" units="1/dev"/>
        </inkml:channelProperties>
      </inkml:inkSource>
      <inkml:timestamp xml:id="ts0" timeString="2024-11-04T14:20:53"/>
    </inkml:context>
    <inkml:brush xml:id="br0">
      <inkml:brushProperty name="width" value="0.0529194456206428" units="cm"/>
      <inkml:brushProperty name="height" value="0.0529194456206428" units="cm"/>
      <inkml:brushProperty name="color" value="#f9fbfa"/>
      <inkml:brushProperty name="ignorePressure" value="0"/>
    </inkml:brush>
  </inkml:definitions>
  <inkml:trace contextRef="#ctx0" brushRef="#br0">18065.192 991.639 767,'5.328'7.067'0,"-0.697"-0.924"0,0.777 1.032 0,0.385 0.509 0,0.133 0.177 0,0.004 0.006 0,-0.043-0.058 0,-3.504-2.086 0,0.432 4.840-24,1.328 6.412 22,1.906 7.229-2,2.227 8.224 0,2.350 8.545-2,1.549 7.217-6,0.906 5.930-2,1.184 5.112-1,1.326 4.289 1,1.363 1.969-1,1.326 0.224 2,0.084-1.406 5,-0.807-2.500 1,-1.025-3.538 1,-1.131-4.111 1,-1.154-5.102 7,-1.117-5.568 3,-1.012-4.859 6,-0.893-4.126 1,1.672 3.864 6,-2.354-7.445 14,-2.334-6.702-25,-2.004-5.792-3,-1.918-5.598 8,-1.541-4.524-6,-0.455-1.166-6,-4.650-13.591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F2750-CFD1-4C0C-A398-3962A8CF2A09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A2ECE-2EDD-4FBA-8214-B14826868D59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EA2ECE-2EDD-4FBA-8214-B14826868D59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5942F-50F9-4C42-BA13-247F957EB52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D55CC-5F98-4CDB-81B8-7C35416D00FC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png"/><Relationship Id="rId2" Type="http://schemas.openxmlformats.org/officeDocument/2006/relationships/customXml" Target="../ink/ink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слай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255" y="166255"/>
            <a:ext cx="11776363" cy="6234545"/>
          </a:xfrm>
        </p:spPr>
        <p:txBody>
          <a:bodyPr>
            <a:normAutofit/>
          </a:bodyPr>
          <a:lstStyle/>
          <a:p>
            <a:pPr algn="r"/>
            <a:br>
              <a:rPr lang="ru-RU" sz="2800" dirty="0" smtClean="0"/>
            </a:br>
            <a:br>
              <a:rPr lang="ru-RU" sz="2800" dirty="0" smtClean="0"/>
            </a:br>
            <a:br>
              <a:rPr lang="ru-RU" sz="2800" dirty="0" smtClean="0"/>
            </a:br>
            <a:br>
              <a:rPr lang="ru-RU" sz="2800" dirty="0" smtClean="0"/>
            </a:br>
            <a:br>
              <a:rPr lang="ru-RU" sz="2800" dirty="0" smtClean="0"/>
            </a:br>
            <a:br>
              <a:rPr lang="ru-RU" sz="2800" dirty="0" smtClean="0"/>
            </a:br>
            <a:br>
              <a:rPr lang="ru-RU" sz="2800" dirty="0" smtClean="0"/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Динисламова Айсылыу Раятовна,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учитель  обществознания, советник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МБОУ СОШ им.Исхакова А. С. села Уральск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1129" y="1150620"/>
            <a:ext cx="9573491" cy="21945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патриота и гражданина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 ХХ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века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«...Поэтом можешь ты не быть,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Но гражданином быть обязан.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 что такое гражданин?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Отечества достойный сын!»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sz="4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«Отечества достойный сын!»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слайд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635"/>
            <a:ext cx="12192635" cy="686181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49555" y="526415"/>
            <a:ext cx="11684635" cy="548640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это уважение к своей истории и традициям, духовным ценностям наших народов, нашей тысячелетней культуре и уникальному опыту сосуществования сотен народов и языков на территории России. Это ответственность за свою страну и ее будущее».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В.В.Путин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365125"/>
            <a:ext cx="11079480" cy="566160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840" y="320040"/>
            <a:ext cx="10546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1480" y="579120"/>
            <a:ext cx="95402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b="1" dirty="0" smtClean="0"/>
              <a:t> </a:t>
            </a:r>
            <a:endParaRPr lang="ru-RU" sz="3200" dirty="0" smtClean="0"/>
          </a:p>
        </p:txBody>
      </p:sp>
      <p:pic>
        <p:nvPicPr>
          <p:cNvPr id="7" name="Рисунок 6" descr="Задачи патриотического воспитания в школе"/>
          <p:cNvPicPr/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43840" y="320040"/>
            <a:ext cx="11582399" cy="620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4" name="Рукописный ввод 3"/>
              <p14:cNvContentPartPr/>
              <p14:nvPr/>
            </p14:nvContentPartPr>
            <p14:xfrm>
              <a:off x="11471910" y="629920"/>
              <a:ext cx="209550" cy="688340"/>
            </p14:xfrm>
          </p:contentPart>
        </mc:Choice>
        <mc:Fallback xmlns="">
          <p:pic>
            <p:nvPicPr>
              <p:cNvPr id="4" name="Рукописный ввод 3"/>
            </p:nvPicPr>
            <p:blipFill>
              <a:blip r:embed="rId3"/>
            </p:blipFill>
            <p:spPr>
              <a:xfrm>
                <a:off x="11471910" y="629920"/>
                <a:ext cx="209550" cy="68834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Изображение 2" descr="патриот воспи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75" y="213995"/>
            <a:ext cx="11857990" cy="625411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3895725" y="2719705"/>
            <a:ext cx="41135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им.Исхакова А. С. селаУральск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слай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0"/>
            <a:ext cx="12192635" cy="6858000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38200" y="883285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191260" y="1825625"/>
            <a:ext cx="5181600" cy="4351338"/>
          </a:xfrm>
        </p:spPr>
        <p:txBody>
          <a:bodyPr>
            <a:normAutofit fontScale="900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Общешкольные линейки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Тематические уроки Мужества - Круглые столы (встреча с ветеранами, участниками СВО)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Концерты, посвященные великим датам (в т.ч.благотворительные)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Пополнение экспозиции школьного музея, научно-исследовательская деятельность, конкурсы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-Участие во Всероссийских акциях</a:t>
            </a: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-Литературно-музыкальные композиции, конкурсы чтецов о Родине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Конкурсы военно-патриотической песни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-Забота о памятниках в районе школы, тимуровская работа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-Вахты памяти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-Участие в акции «Бессмертный полк», «Талисман добра», «Письмо солдату»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детскими движениями (Движение Первых, Юнармия, Шаймуратовцы)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Общешкольные линейки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herI_yxFUVI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8" name="Замещающее содержимое 7" descr="Q1pJkoCTlHc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участниками СВО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Замещающее содержимое 7" descr="0PVm-SWC05U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688455" y="1406525"/>
            <a:ext cx="5181600" cy="3452495"/>
          </a:xfrm>
          <a:prstGeom prst="rect">
            <a:avLst/>
          </a:prstGeom>
        </p:spPr>
      </p:pic>
      <p:pic>
        <p:nvPicPr>
          <p:cNvPr id="7" name="Замещающее содержимое 6" descr="Kh7GrbO6flc"/>
          <p:cNvPicPr>
            <a:picLocks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83540" y="1406525"/>
            <a:ext cx="5181600" cy="3452495"/>
          </a:xfrm>
          <a:prstGeom prst="rect">
            <a:avLst/>
          </a:prstGeom>
        </p:spPr>
      </p:pic>
      <p:pic>
        <p:nvPicPr>
          <p:cNvPr id="3" name="Изображение 2" descr="sDUmBT1CI4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830" y="4168140"/>
            <a:ext cx="3904615" cy="29286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Благотворительные концерты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-Z37OAV6n3E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3" name="Замещающее содержимое 2" descr="AmVs73mKFws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1685"/>
            <a:ext cx="5181600" cy="38989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Научно-исследовательская деятельность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AyqcMZcoQms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4XJACAiQwP4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Всероссийских акциях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OvJzKHMlvVA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7" name="Изображение 6" descr="9euB0JRAWZ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0605" y="3372485"/>
            <a:ext cx="5181600" cy="3485515"/>
          </a:xfrm>
          <a:prstGeom prst="rect">
            <a:avLst/>
          </a:prstGeom>
        </p:spPr>
      </p:pic>
      <p:pic>
        <p:nvPicPr>
          <p:cNvPr id="6" name="Замещающее содержимое 5" descr="QQcKGvqyFuI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10605" y="2058035"/>
            <a:ext cx="5181600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Смотр песни и строя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JnsLPfDfet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Url4T93DSF4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Шефство на Памятнике </a:t>
            </a:r>
            <a:b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погибшим воинам-односельчанам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5rZEwJal5sA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7" name="Изображение 6" descr="IIMcxBmF1Uk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4013835"/>
            <a:ext cx="5181600" cy="2773045"/>
          </a:xfrm>
          <a:prstGeom prst="rect">
            <a:avLst/>
          </a:prstGeom>
        </p:spPr>
      </p:pic>
      <p:pic>
        <p:nvPicPr>
          <p:cNvPr id="6" name="Замещающее содержимое 5" descr="Bz7rLkCbzFw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23317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 праздник Победы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0_lIiKs0zKo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797050" y="1825625"/>
            <a:ext cx="3263265" cy="4351655"/>
          </a:xfrm>
          <a:prstGeom prst="rect">
            <a:avLst/>
          </a:prstGeom>
        </p:spPr>
      </p:pic>
      <p:pic>
        <p:nvPicPr>
          <p:cNvPr id="8" name="Замещающее содержимое 7" descr="GqGiyE5E2JA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u-RU" altLang="en-US" sz="4000">
                <a:latin typeface="Times New Roman" panose="02020603050405020304" pitchFamily="18" charset="0"/>
                <a:cs typeface="Times New Roman" panose="02020603050405020304" pitchFamily="18" charset="0"/>
              </a:rPr>
              <a:t>«Письмо солдату»</a:t>
            </a:r>
            <a:endParaRPr lang="ru-RU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6QmHLNs1o5Q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033145" y="1351280"/>
            <a:ext cx="3882390" cy="5177155"/>
          </a:xfrm>
          <a:prstGeom prst="rect">
            <a:avLst/>
          </a:prstGeom>
        </p:spPr>
      </p:pic>
      <p:pic>
        <p:nvPicPr>
          <p:cNvPr id="8" name="Замещающее содержимое 7" descr="p1XLuyMvTbw"/>
          <p:cNvPicPr>
            <a:picLocks noChangeAspect="1"/>
          </p:cNvPicPr>
          <p:nvPr>
            <p:ph sz="half" idx="2"/>
          </p:nvPr>
        </p:nvPicPr>
        <p:blipFill>
          <a:blip r:embed="rId2"/>
          <a:srcRect b="6641"/>
          <a:stretch>
            <a:fillRect/>
          </a:stretch>
        </p:blipFill>
        <p:spPr>
          <a:xfrm>
            <a:off x="7146290" y="1351280"/>
            <a:ext cx="3335655" cy="517715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детских общественных объединений 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амещающее содержимое 4" descr="k73gdQuCOyQ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LQrjxrTLlRE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4" descr="Dfr8I3mM3jc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87325" y="217805"/>
            <a:ext cx="5547360" cy="4423410"/>
          </a:xfrm>
          <a:prstGeom prst="rect">
            <a:avLst/>
          </a:prstGeom>
        </p:spPr>
      </p:pic>
      <p:pic>
        <p:nvPicPr>
          <p:cNvPr id="7" name="Изображение 6" descr="hSagYa0dwB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0" y="217805"/>
            <a:ext cx="6096000" cy="4572000"/>
          </a:xfrm>
          <a:prstGeom prst="rect">
            <a:avLst/>
          </a:prstGeom>
        </p:spPr>
      </p:pic>
      <p:pic>
        <p:nvPicPr>
          <p:cNvPr id="6" name="Замещающее содержимое 5" descr="3-XBMi0LsAQ"/>
          <p:cNvPicPr>
            <a:picLocks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385945" y="3014345"/>
            <a:ext cx="3263265" cy="43516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слай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37286"/>
            <a:ext cx="10515600" cy="1691639"/>
          </a:xfrm>
        </p:spPr>
        <p:txBody>
          <a:bodyPr>
            <a:normAutofit/>
          </a:bodyPr>
          <a:lstStyle/>
          <a:p>
            <a:pPr algn="ctr" fontAlgn="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значит быть настоящим патриотом Родины?</a:t>
            </a:r>
            <a:r>
              <a:rPr lang="ru-RU" sz="3200" b="1" dirty="0" smtClean="0"/>
              <a:t> </a:t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6172200" y="2082800"/>
            <a:ext cx="5181600" cy="47748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 качества патриота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Самопожертвование - жертвование своими личными интересами ради других.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Бескорыстие - отсутствие заботы о личной выгоде.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Чувство долга - долг – обязанность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Активная жизненная позиция- активное стремление направить свои способности на благо других людей, на благо своей Родины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152400" y="2219960"/>
            <a:ext cx="6019800" cy="4637723"/>
          </a:xfrm>
        </p:spPr>
        <p:txBody>
          <a:bodyPr>
            <a:normAutofit lnSpcReduction="20000"/>
          </a:bodyPr>
          <a:lstStyle/>
          <a:p>
            <a:r>
              <a:rPr lang="ru-RU" sz="2400" i="1" dirty="0" smtClean="0"/>
              <a:t>Ч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значит быть патриотом? Любить – да, но не только любить землю свою, но и обязательно, что-то конкретное для нее делать. 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Василий Розанов.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Патриотизм, чей бы то ни был, доказывается ни словом, а делом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В.Г. Белинский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Важно, чтобы ты был готов умереть за свою страну, но ещё важнее, чтобы ты был готов прожить жизнь ради неё.</a:t>
            </a: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Теодор Рузвельт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слай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06221"/>
            <a:ext cx="10515600" cy="1691639"/>
          </a:xfrm>
        </p:spPr>
        <p:txBody>
          <a:bodyPr>
            <a:normAutofit fontScale="90000"/>
          </a:bodyPr>
          <a:lstStyle/>
          <a:p>
            <a:pPr algn="ctr" fontAlgn="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Заповеди,  на основании которых строится работа по патриотическому воспитанию обучающихся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им.Исхакова А. С. села Уральск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 flipH="1">
            <a:off x="11353799" y="1402080"/>
            <a:ext cx="45719" cy="47748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/>
              <a:t> </a:t>
            </a:r>
            <a:endParaRPr lang="ru-RU" sz="24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1562100" y="2741295"/>
            <a:ext cx="10630535" cy="4638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i="1" dirty="0" smtClean="0"/>
              <a:t> </a:t>
            </a:r>
            <a:endParaRPr lang="ru-RU" sz="2400" dirty="0" smtClean="0"/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ЦЕНИ И ОБЕРЕГАЙ СВОЕ ОТЕЧЕСТВО;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ОВЛАДЕВАЙ, СОВЕРШЕНСТВУЙ И СОХРАНЯЙ ТРАДИЦИИ И КУЛЬТУРУ СВОЕГО НАРОДА; 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ДОРОЖИ ИСТОРИЕЙ СВОЕГО НАРОДА ; 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 ОТНОСИСЬ К СИМВОЛИКЕ СВОЕЙ СТРАНЫ;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БЕРЕГИ КРАСОТУ СВОЕГО КРАЯ;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 НАСТОЯЩИМ ПАТРИОТОМ СВОЕЙ СТРАНЫ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слай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0470" y="1238250"/>
            <a:ext cx="9750425" cy="5506085"/>
          </a:xfrm>
        </p:spPr>
        <p:txBody>
          <a:bodyPr>
            <a:normAutofit fontScale="90000"/>
          </a:bodyPr>
          <a:p>
            <a:pPr algn="just"/>
            <a:r>
              <a:rPr lang="ru-RU" altLang="en-US" sz="2665">
                <a:latin typeface="Times New Roman" panose="02020603050405020304" pitchFamily="18" charset="0"/>
                <a:cs typeface="Times New Roman" panose="02020603050405020304" pitchFamily="18" charset="0"/>
              </a:rPr>
              <a:t>       В руках сегодняшних школьников будущее страны, через два десятка лет именно они будут определять пути развития своей родины. Поэтому так важно взаимодействовать с молодыми умами, формировать духовные скрепы, высокий уровень гражданского самосознания. Недаром известный педагог Ушинский считал патриотизм одним из самых сильных педагогических средств.</a:t>
            </a:r>
            <a:br>
              <a:rPr lang="ru-RU" altLang="en-US" sz="2665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665">
                <a:latin typeface="Times New Roman" panose="02020603050405020304" pitchFamily="18" charset="0"/>
                <a:cs typeface="Times New Roman" panose="02020603050405020304" pitchFamily="18" charset="0"/>
              </a:rPr>
              <a:t>       Любовь к Родине начинается с любви к своим близким, своей семье и всему тому, что окружает человека с самого рождения. С бережного отношения к природе, своей земле, собственному здоровью, активной и осознанной жизненной позиции. Человек, который желает благополучия своей Родине, процветания своему городу и здоровья своим близким, будет гордиться свершениями своих предков и радоваться величию своей страны.</a:t>
            </a:r>
            <a:endParaRPr lang="ru-RU" altLang="en-US" sz="2665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01"/>
            <a:ext cx="10515600" cy="1691639"/>
          </a:xfrm>
        </p:spPr>
        <p:txBody>
          <a:bodyPr>
            <a:normAutofit/>
          </a:bodyPr>
          <a:lstStyle/>
          <a:p>
            <a:pPr algn="ctr" fontAlgn="t"/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br>
              <a:rPr lang="ru-RU" sz="2700" b="1" dirty="0" smtClean="0"/>
            </a:br>
            <a:r>
              <a:rPr lang="ru-RU" sz="2700" b="1" dirty="0" smtClean="0"/>
              <a:t> 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57200" y="1767839"/>
            <a:ext cx="10896600" cy="440912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 </a:t>
            </a:r>
            <a:endParaRPr lang="ru-RU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flipV="1">
            <a:off x="3048000" y="1952119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>
          <a:xfrm flipH="1">
            <a:off x="792480" y="2194560"/>
            <a:ext cx="10454640" cy="3982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59281" y="2255520"/>
            <a:ext cx="818387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5400" b="1" dirty="0" smtClean="0"/>
          </a:p>
          <a:p>
            <a:pPr algn="ctr"/>
            <a:endParaRPr lang="ru-RU" sz="5400" b="1" dirty="0" smtClean="0"/>
          </a:p>
          <a:p>
            <a:pPr algn="ctr"/>
            <a:endParaRPr lang="ru-RU" sz="5400" b="1" dirty="0" smtClean="0"/>
          </a:p>
          <a:p>
            <a:pPr algn="ctr"/>
            <a:r>
              <a:rPr lang="ru-RU" sz="5400" b="1" dirty="0" smtClean="0"/>
              <a:t>Спасибо </a:t>
            </a:r>
            <a:r>
              <a:rPr lang="ru-RU" sz="5400" b="1" dirty="0" smtClean="0"/>
              <a:t>за внимание!</a:t>
            </a:r>
            <a:endParaRPr lang="ru-RU" sz="5400" b="1" dirty="0"/>
          </a:p>
        </p:txBody>
      </p:sp>
      <p:pic>
        <p:nvPicPr>
          <p:cNvPr id="4" name="Изображение 3" descr="слайд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2545"/>
            <a:ext cx="12192000" cy="6772275"/>
          </a:xfrm>
          <a:prstGeom prst="rect">
            <a:avLst/>
          </a:prstGeom>
        </p:spPr>
      </p:pic>
      <p:pic>
        <p:nvPicPr>
          <p:cNvPr id="2050" name="Picture 2" descr="https://4.bp.blogspot.com/-VlJgZXsZqGs/WD2P0HE0tdI/AAAAAAAADCk/BloRPVWNK_EVQm0QPf7ABhHDu4vCMJoBgCLcB/s1600/37844_html_3a8fc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9645" y="1384935"/>
            <a:ext cx="7844155" cy="4087495"/>
          </a:xfrm>
          <a:prstGeom prst="rect">
            <a:avLst/>
          </a:prstGeom>
          <a:noFill/>
        </p:spPr>
      </p:pic>
      <p:pic>
        <p:nvPicPr>
          <p:cNvPr id="5" name="Изображение 4" descr="img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44500"/>
            <a:ext cx="12192000" cy="7737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3587</Words>
  <Application>WPS Presentation</Application>
  <PresentationFormat>Произвольный</PresentationFormat>
  <Paragraphs>97</Paragraphs>
  <Slides>20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Arial</vt:lpstr>
      <vt:lpstr>SimSun</vt:lpstr>
      <vt:lpstr>Wingdings</vt:lpstr>
      <vt:lpstr>Times New Roman</vt:lpstr>
      <vt:lpstr>Calibri Light</vt:lpstr>
      <vt:lpstr>Microsoft YaHei</vt:lpstr>
      <vt:lpstr>Arial Unicode MS</vt:lpstr>
      <vt:lpstr>Calibri</vt:lpstr>
      <vt:lpstr>Тема Office</vt:lpstr>
      <vt:lpstr>       Динисламова Айсылыу Раятовна,  учитель  обществознания, советник  МБОУ СОШ им.Исхакова А. С. села Уральск  </vt:lpstr>
      <vt:lpstr>«Патриотизм -  это уважение к своей истории и традициям, духовным ценностям наших народов, нашей тысячелетней культуре и уникальному опыту сосуществования сотен народов и языков на территории России. Это ответственность за свою страну и ее будущее».                                                  В.В.Путин</vt:lpstr>
      <vt:lpstr> </vt:lpstr>
      <vt:lpstr>PowerPoint 演示文稿</vt:lpstr>
      <vt:lpstr>Формы работы</vt:lpstr>
      <vt:lpstr>Общешкольные линейки</vt:lpstr>
      <vt:lpstr>Встреча с участниками СВО</vt:lpstr>
      <vt:lpstr>Благотворительные концерты</vt:lpstr>
      <vt:lpstr>Научно-исследовательская деятельность</vt:lpstr>
      <vt:lpstr>Участие Во Всероссийских акциях</vt:lpstr>
      <vt:lpstr>Смотр песни и строя</vt:lpstr>
      <vt:lpstr>Шефство на Памятнике  погибшим воинам-односельчанам</vt:lpstr>
      <vt:lpstr>Великий праздник Победы</vt:lpstr>
      <vt:lpstr>«Письмо солдату»</vt:lpstr>
      <vt:lpstr>Развитие детских общественных объединений </vt:lpstr>
      <vt:lpstr>PowerPoint 演示文稿</vt:lpstr>
      <vt:lpstr>Что значит быть настоящим патриотом Родины?     </vt:lpstr>
      <vt:lpstr>Заповеди,  на основании которых строится работа по патриотическому воспитанию обучающихся МБОУ СОШ им.Исхакова А. С. села Уральск    </vt:lpstr>
      <vt:lpstr>       В руках сегодняшних школьников будущее страны, через два десятка лет именно они будут определять пути развития своей родины. Поэтому так важно взаимодействовать с молодыми умами, формировать духовные скрепы, высокий уровень гражданского самосознания. Недаром известный педагог Ушинский считал патриотизм одним из самых сильных педагогических средств.        Любовь к Родине начинается с любви к своим близким, своей семье и всему тому, что окружает человека с самого рождения. С бережного отношения к природе, своей земле, собственному здоровью, активной и осознанной жизненной позиции. Человек, который желает благополучия своей Родине, процветания своему городу и здоровья своим близким, будет гордиться свершениями своих предков и радоваться величию своей страны.</vt:lpstr>
      <vt:lpstr>     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дошкольное образовательное учреждение детский сад № 43 Колпинского района Санкт-Петербурга</dc:title>
  <dc:creator>RePack by Diakov</dc:creator>
  <cp:lastModifiedBy>СОШ с. Уразово</cp:lastModifiedBy>
  <cp:revision>73</cp:revision>
  <dcterms:created xsi:type="dcterms:W3CDTF">2017-06-20T10:40:00Z</dcterms:created>
  <dcterms:modified xsi:type="dcterms:W3CDTF">2024-11-05T08:58:16Z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2A802B6AE2084487A4AF1F79C7213E66_12</vt:lpwstr>
  </property>
  <property fmtid="{D5CDD505-2E9C-101B-9397-08002B2CF9AE}" pid="3" name="KSOProductBuildVer">
    <vt:lpwstr>1049-12.2.0.18607</vt:lpwstr>
  </property>
</Properties>
</file>