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58" r:id="rId4"/>
    <p:sldId id="286" r:id="rId5"/>
    <p:sldId id="271" r:id="rId6"/>
    <p:sldId id="259" r:id="rId7"/>
    <p:sldId id="272" r:id="rId8"/>
    <p:sldId id="273" r:id="rId9"/>
    <p:sldId id="274" r:id="rId10"/>
    <p:sldId id="260" r:id="rId11"/>
    <p:sldId id="287" r:id="rId12"/>
    <p:sldId id="275" r:id="rId13"/>
    <p:sldId id="284" r:id="rId14"/>
    <p:sldId id="261" r:id="rId15"/>
    <p:sldId id="280" r:id="rId16"/>
    <p:sldId id="262" r:id="rId17"/>
    <p:sldId id="285" r:id="rId18"/>
    <p:sldId id="277" r:id="rId19"/>
    <p:sldId id="263" r:id="rId20"/>
    <p:sldId id="278" r:id="rId21"/>
    <p:sldId id="290" r:id="rId22"/>
    <p:sldId id="266" r:id="rId23"/>
    <p:sldId id="279" r:id="rId24"/>
    <p:sldId id="289" r:id="rId25"/>
    <p:sldId id="268" r:id="rId26"/>
    <p:sldId id="276" r:id="rId27"/>
    <p:sldId id="288" r:id="rId28"/>
    <p:sldId id="269" r:id="rId29"/>
    <p:sldId id="281" r:id="rId30"/>
    <p:sldId id="282" r:id="rId31"/>
    <p:sldId id="283" r:id="rId32"/>
    <p:sldId id="270" r:id="rId33"/>
  </p:sldIdLst>
  <p:sldSz cx="12192000" cy="6858000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7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992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459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954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193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229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32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284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385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6487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238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67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A1047-F288-47B0-87ED-69086C168256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CD767-3E0B-4E85-B515-9AAED36465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218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5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A20CD5-EAE9-4905-BC8E-CF18D526C4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0070C0"/>
                </a:solidFill>
              </a:rPr>
              <a:t>Детское телевидение </a:t>
            </a:r>
            <a:r>
              <a:rPr lang="ru-RU" sz="4900" b="1" i="1" dirty="0">
                <a:solidFill>
                  <a:srgbClr val="FFC000"/>
                </a:solidFill>
              </a:rPr>
              <a:t>глазами «Морячков»</a:t>
            </a:r>
            <a:endParaRPr lang="ru-RU" b="1" i="1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403995C-4EAB-447E-B380-BE48FCCA9D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4715" y="3836197"/>
            <a:ext cx="5334931" cy="2189214"/>
          </a:xfrm>
        </p:spPr>
        <p:txBody>
          <a:bodyPr>
            <a:normAutofit/>
          </a:bodyPr>
          <a:lstStyle/>
          <a:p>
            <a:r>
              <a:rPr lang="ru-RU" dirty="0"/>
              <a:t>МАДОУ детский сад № 42 «Русалочка»</a:t>
            </a:r>
          </a:p>
          <a:p>
            <a:r>
              <a:rPr lang="ru-RU" dirty="0"/>
              <a:t>Воспитатель: Овчинникова Е.Ю.</a:t>
            </a:r>
          </a:p>
          <a:p>
            <a:r>
              <a:rPr lang="ru-RU" dirty="0"/>
              <a:t>Высшая категория</a:t>
            </a:r>
          </a:p>
        </p:txBody>
      </p:sp>
      <p:sp>
        <p:nvSpPr>
          <p:cNvPr id="27" name="Freeform: Shape 17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19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0" name="Freeform: Shape 21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Рисунок 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489245EF-EFEE-46DC-8383-1343C11AB94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6" b="-4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6" name="20210114_195328">
            <a:hlinkClick r:id="" action="ppaction://media"/>
            <a:extLst>
              <a:ext uri="{FF2B5EF4-FFF2-40B4-BE49-F238E27FC236}">
                <a16:creationId xmlns:a16="http://schemas.microsoft.com/office/drawing/2014/main" id="{C7B466DF-E324-4CC1-84F6-628773F7C4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709952" y="58295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63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6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 (1)">
            <a:extLst>
              <a:ext uri="{FF2B5EF4-FFF2-40B4-BE49-F238E27FC236}">
                <a16:creationId xmlns:a16="http://schemas.microsoft.com/office/drawing/2014/main" id="{5506F44F-235F-402A-ACBC-8C04DD164A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8" y="0"/>
            <a:ext cx="12087225" cy="6858000"/>
          </a:xfrm>
          <a:prstGeom prst="rect">
            <a:avLst/>
          </a:prstGeom>
        </p:spPr>
      </p:pic>
      <p:pic>
        <p:nvPicPr>
          <p:cNvPr id="4" name="20210114_195506">
            <a:hlinkClick r:id="" action="ppaction://media"/>
            <a:extLst>
              <a:ext uri="{FF2B5EF4-FFF2-40B4-BE49-F238E27FC236}">
                <a16:creationId xmlns:a16="http://schemas.microsoft.com/office/drawing/2014/main" id="{2C58E67F-9436-4E6D-8C47-B0A0603A2C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206177" y="57610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87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dec260b7d7f2efa090e5f89361bb3b1--balloon-decoupage">
            <a:extLst>
              <a:ext uri="{FF2B5EF4-FFF2-40B4-BE49-F238E27FC236}">
                <a16:creationId xmlns:a16="http://schemas.microsoft.com/office/drawing/2014/main" id="{C3820147-D66F-42BC-BFA0-DA887584A4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200" y="0"/>
            <a:ext cx="79740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11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внутренний, ребенок, маленький, мальчик&#10;&#10;Автоматически созданное описание">
            <a:extLst>
              <a:ext uri="{FF2B5EF4-FFF2-40B4-BE49-F238E27FC236}">
                <a16:creationId xmlns:a16="http://schemas.microsoft.com/office/drawing/2014/main" id="{499CC0FD-C865-43C3-AEA7-1330937727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60" r="1" b="21760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8399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внутренний, сидит, маленький, держит&#10;&#10;Автоматически созданное описание">
            <a:extLst>
              <a:ext uri="{FF2B5EF4-FFF2-40B4-BE49-F238E27FC236}">
                <a16:creationId xmlns:a16="http://schemas.microsoft.com/office/drawing/2014/main" id="{9525FCF0-B38D-4778-82AC-4CB8FCB358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6" r="1" b="22384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24721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pic_4910791_b">
            <a:extLst>
              <a:ext uri="{FF2B5EF4-FFF2-40B4-BE49-F238E27FC236}">
                <a16:creationId xmlns:a16="http://schemas.microsoft.com/office/drawing/2014/main" id="{36C52C58-48A0-4623-9CC5-53E415A33A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678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Freeform: Shape 11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 descr="Изображение выглядит как внутренний, сидит, стол, ноутбук&#10;&#10;Автоматически созданное описание">
            <a:extLst>
              <a:ext uri="{FF2B5EF4-FFF2-40B4-BE49-F238E27FC236}">
                <a16:creationId xmlns:a16="http://schemas.microsoft.com/office/drawing/2014/main" id="{5FC0B39A-B4C5-4A41-95AE-98722A939D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13" r="-1" b="22061"/>
          <a:stretch/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53324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человек, внутренний, сидит, мальчик&#10;&#10;Автоматически созданное описание">
            <a:extLst>
              <a:ext uri="{FF2B5EF4-FFF2-40B4-BE49-F238E27FC236}">
                <a16:creationId xmlns:a16="http://schemas.microsoft.com/office/drawing/2014/main" id="{438F4B8E-7704-44FC-9656-7C67C4C44F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59" r="1" b="12761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71920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внутренний, малыш, сидит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70A16D21-2807-4642-ABEB-EE9F0663DA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09" r="1" b="13511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50372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04301826_rrrss-90_www.nevseoboi.com.ua">
            <a:extLst>
              <a:ext uri="{FF2B5EF4-FFF2-40B4-BE49-F238E27FC236}">
                <a16:creationId xmlns:a16="http://schemas.microsoft.com/office/drawing/2014/main" id="{254631DC-9936-4165-B0D4-B73496E395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945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внутренний, стол, маленький, сидит&#10;&#10;Автоматически созданное описание">
            <a:extLst>
              <a:ext uri="{FF2B5EF4-FFF2-40B4-BE49-F238E27FC236}">
                <a16:creationId xmlns:a16="http://schemas.microsoft.com/office/drawing/2014/main" id="{AD7EBC5F-246A-4552-8534-C72271F4A8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8" r="1" b="26072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12731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сидит, внутренний, маленький, держит&#10;&#10;Автоматически созданное описание">
            <a:extLst>
              <a:ext uri="{FF2B5EF4-FFF2-40B4-BE49-F238E27FC236}">
                <a16:creationId xmlns:a16="http://schemas.microsoft.com/office/drawing/2014/main" id="{849E02DB-0F78-4F12-9C16-E73F3ECC36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0" r="1" b="23010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45754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5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Рисунок 2" descr="Изображение выглядит как внутренний, стол, сидит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A894680B-9D1B-42E4-A50E-7820D0F272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91" r="-1" b="24683"/>
          <a:stretch/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17009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04301827_rrrss-101_www.nevseoboi.com.ua">
            <a:extLst>
              <a:ext uri="{FF2B5EF4-FFF2-40B4-BE49-F238E27FC236}">
                <a16:creationId xmlns:a16="http://schemas.microsoft.com/office/drawing/2014/main" id="{58AE6B6F-FF9D-459F-B659-CF623EDAAE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98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внутренний, сидит, стол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98EB1359-2AB0-44B3-8802-326936A898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22" r="1" b="18198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598010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304301855_rrrss-35_www.nevseoboi.com.ua">
            <a:extLst>
              <a:ext uri="{FF2B5EF4-FFF2-40B4-BE49-F238E27FC236}">
                <a16:creationId xmlns:a16="http://schemas.microsoft.com/office/drawing/2014/main" id="{941B2FCD-2CF9-4550-9C24-62188E769B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527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внутренний, сидит, стол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155FF52B-137D-473F-A327-A70B81DB8F4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10" r="1" b="23510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354810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7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Рисунок 2" descr="Изображение выглядит как внутренний, держит, сидит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E2D1298F-991A-4219-B032-71F09D25C0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88" r="-1" b="25186"/>
          <a:stretch/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015124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bcuj42tn4fwcgs00og0488ccso48oo">
            <a:extLst>
              <a:ext uri="{FF2B5EF4-FFF2-40B4-BE49-F238E27FC236}">
                <a16:creationId xmlns:a16="http://schemas.microsoft.com/office/drawing/2014/main" id="{D942E1EA-8F91-4AAD-95C5-092A4C835E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650" y="0"/>
            <a:ext cx="9918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184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маленький, сидит, стол, ребенок&#10;&#10;Автоматически созданное описание">
            <a:extLst>
              <a:ext uri="{FF2B5EF4-FFF2-40B4-BE49-F238E27FC236}">
                <a16:creationId xmlns:a16="http://schemas.microsoft.com/office/drawing/2014/main" id="{87478B79-D809-4122-A835-28D6EEF730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61" b="3165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1016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5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Рисунок 10" descr="Изображение выглядит как внутренний, сидит, стол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FC3E8527-3C70-4247-B258-97391371A5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14" r="-1" b="24060"/>
          <a:stretch/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720191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Рисунок 2" descr="kisspng-drawing-cartoon-kids-5ad5e380cca003.6117564415239668488382">
            <a:extLst>
              <a:ext uri="{FF2B5EF4-FFF2-40B4-BE49-F238E27FC236}">
                <a16:creationId xmlns:a16="http://schemas.microsoft.com/office/drawing/2014/main" id="{CD2F5C0E-341A-4CB2-A958-46D505A93974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8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1033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внутренний, маленький, сидит, держит&#10;&#10;Автоматически созданное описание">
            <a:extLst>
              <a:ext uri="{FF2B5EF4-FFF2-40B4-BE49-F238E27FC236}">
                <a16:creationId xmlns:a16="http://schemas.microsoft.com/office/drawing/2014/main" id="{81DEE3B4-EA12-41D0-BC85-4691F9D61F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6" r="1" b="22134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100476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внутренний, сидит, девочка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D04064E1-DCA9-4B7A-8A7A-3C44862642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5" r="1" b="22386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679616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maxresdefault (1)">
            <a:extLst>
              <a:ext uri="{FF2B5EF4-FFF2-40B4-BE49-F238E27FC236}">
                <a16:creationId xmlns:a16="http://schemas.microsoft.com/office/drawing/2014/main" id="{B2424A89-F681-4EF9-A753-0C5F29F68FA0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1" r="10759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868603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7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Рисунок 2" descr="Изображение выглядит как сидит, внутренний, маленький, стол&#10;&#10;Автоматически созданное описание">
            <a:extLst>
              <a:ext uri="{FF2B5EF4-FFF2-40B4-BE49-F238E27FC236}">
                <a16:creationId xmlns:a16="http://schemas.microsoft.com/office/drawing/2014/main" id="{0A2781F6-D7CE-45F7-A5A8-6CBE920271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39" r="-1" b="24435"/>
          <a:stretch/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390748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7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Рисунок 2" descr="Изображение выглядит как внутренний, мальчик, маленький, стол&#10;&#10;Автоматически созданное описание">
            <a:extLst>
              <a:ext uri="{FF2B5EF4-FFF2-40B4-BE49-F238E27FC236}">
                <a16:creationId xmlns:a16="http://schemas.microsoft.com/office/drawing/2014/main" id="{F3D6367E-2B6D-4319-A5A8-28373A14D9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64" r="-1" b="28310"/>
          <a:stretch/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519465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 descr="maxresdefault">
            <a:extLst>
              <a:ext uri="{FF2B5EF4-FFF2-40B4-BE49-F238E27FC236}">
                <a16:creationId xmlns:a16="http://schemas.microsoft.com/office/drawing/2014/main" id="{41EE000B-D591-4341-9EE1-8508398315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42" y="643467"/>
            <a:ext cx="9904115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719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Изображение выглядит как внутренний, сидит, стол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34ECC287-7184-4FAD-AAC0-4897A6814C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09" r="1" b="12011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266378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Рисунок 2" descr="Изображение выглядит как внутренний, сидит, маленький, стол&#10;&#10;Автоматически созданное описание">
            <a:extLst>
              <a:ext uri="{FF2B5EF4-FFF2-40B4-BE49-F238E27FC236}">
                <a16:creationId xmlns:a16="http://schemas.microsoft.com/office/drawing/2014/main" id="{B2E931CE-6B56-4B1B-90B2-02389D894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38" r="-1" b="17936"/>
          <a:stretch/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304444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Рисунок 2" descr="Изображение выглядит как внутренний, маленький, мальчик, зубная щетка&#10;&#10;Автоматически созданное описание">
            <a:extLst>
              <a:ext uri="{FF2B5EF4-FFF2-40B4-BE49-F238E27FC236}">
                <a16:creationId xmlns:a16="http://schemas.microsoft.com/office/drawing/2014/main" id="{87436C62-8C67-47BB-8D33-450D51B392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13" r="-1" b="21061"/>
          <a:stretch/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497262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 descr="Анонс-Кино-1024x864">
            <a:extLst>
              <a:ext uri="{FF2B5EF4-FFF2-40B4-BE49-F238E27FC236}">
                <a16:creationId xmlns:a16="http://schemas.microsoft.com/office/drawing/2014/main" id="{FCA59B34-7061-4420-B361-E95E33B593E9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7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05360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23</Words>
  <Application>Microsoft Office PowerPoint</Application>
  <PresentationFormat>Широкоэкранный</PresentationFormat>
  <Paragraphs>4</Paragraphs>
  <Slides>32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Детское телевидение глазами «Морячков»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Детское телевидение глазами «Морячков»</dc:title>
  <dc:creator>Windows User</dc:creator>
  <cp:lastModifiedBy>Windows User</cp:lastModifiedBy>
  <cp:revision>2</cp:revision>
  <dcterms:created xsi:type="dcterms:W3CDTF">2021-01-14T16:40:11Z</dcterms:created>
  <dcterms:modified xsi:type="dcterms:W3CDTF">2021-01-14T17:34:34Z</dcterms:modified>
</cp:coreProperties>
</file>