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Проект ко Дню Матери </a:t>
            </a:r>
            <a:br>
              <a:rPr lang="ru-RU" sz="3600" dirty="0" smtClean="0"/>
            </a:br>
            <a:r>
              <a:rPr lang="ru-RU" sz="3600" dirty="0" smtClean="0"/>
              <a:t>В группе раннего возраста</a:t>
            </a:r>
            <a:br>
              <a:rPr lang="ru-RU" sz="3600" dirty="0" smtClean="0"/>
            </a:br>
            <a:r>
              <a:rPr lang="ru-RU" sz="3600" dirty="0" smtClean="0"/>
              <a:t>«Вот она какая мамочка родная»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r"/>
            <a:r>
              <a:rPr lang="ru-RU" dirty="0" smtClean="0"/>
              <a:t>Подготовили: воспитатели </a:t>
            </a:r>
            <a:r>
              <a:rPr lang="ru-RU" dirty="0" smtClean="0"/>
              <a:t>МАДОУ «Солнышко» Д/С № 148</a:t>
            </a:r>
          </a:p>
          <a:p>
            <a:pPr algn="r"/>
            <a:r>
              <a:rPr lang="ru-RU" dirty="0" smtClean="0"/>
              <a:t>Николаева О.Н</a:t>
            </a:r>
            <a:r>
              <a:rPr lang="ru-RU" dirty="0" smtClean="0"/>
              <a:t>.</a:t>
            </a:r>
          </a:p>
          <a:p>
            <a:pPr algn="r"/>
            <a:r>
              <a:rPr lang="ru-RU" dirty="0" smtClean="0"/>
              <a:t>Полетаева Ю. </a:t>
            </a:r>
            <a:r>
              <a:rPr lang="ru-RU" smtClean="0"/>
              <a:t>С.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 задачи 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5200" dirty="0" smtClean="0"/>
              <a:t>Цель проекта. Углубить знания детей о культуре и традициях семейных взаимоотношений. Воспитывать любовь и уважение к матери, умение ценить её заботу о близких.</a:t>
            </a:r>
          </a:p>
          <a:p>
            <a:pPr>
              <a:buNone/>
            </a:pPr>
            <a:r>
              <a:rPr lang="ru-RU" sz="5200" dirty="0" smtClean="0"/>
              <a:t>Задачи проекта.</a:t>
            </a:r>
          </a:p>
          <a:p>
            <a:pPr>
              <a:buNone/>
            </a:pPr>
            <a:r>
              <a:rPr lang="ru-RU" sz="5200" dirty="0" smtClean="0"/>
              <a:t>Задачи для детей:</a:t>
            </a:r>
          </a:p>
          <a:p>
            <a:r>
              <a:rPr lang="ru-RU" sz="5200" dirty="0" smtClean="0"/>
              <a:t>· Сформировать представление детей о роли мамы в их жизни, через раскрытие образа матери в поэзии, в живописи, музыке, художественной литературе.</a:t>
            </a:r>
          </a:p>
          <a:p>
            <a:r>
              <a:rPr lang="ru-RU" sz="5200" dirty="0" smtClean="0"/>
              <a:t>· Развивать коммуникативные навыки у детей, способствовать развитию речи через выразительное чтение стихов, составление рассказа о маме.</a:t>
            </a:r>
          </a:p>
          <a:p>
            <a:r>
              <a:rPr lang="ru-RU" sz="5200" dirty="0" smtClean="0"/>
              <a:t>· Развивать творческие способности детей, через пение, танцы; художественную деятельность – создание поделок, рисунков.</a:t>
            </a:r>
          </a:p>
          <a:p>
            <a:r>
              <a:rPr lang="ru-RU" sz="5200" dirty="0" smtClean="0"/>
              <a:t>· Способствовать формированию уважительного отношения к своим близким. Воспитывать доброе, заботливое отношение к маме.</a:t>
            </a:r>
          </a:p>
          <a:p>
            <a:pPr>
              <a:buNone/>
            </a:pPr>
            <a:r>
              <a:rPr lang="ru-RU" sz="5200" dirty="0" smtClean="0"/>
              <a:t>Задачи для педагога:</a:t>
            </a:r>
          </a:p>
          <a:p>
            <a:r>
              <a:rPr lang="ru-RU" sz="5200" dirty="0" smtClean="0"/>
              <a:t>· Способствовать созданию положительных эмоциональных переживаний детей и родителей от совместных мероприятий.</a:t>
            </a:r>
          </a:p>
          <a:p>
            <a:r>
              <a:rPr lang="ru-RU" sz="5200" dirty="0" smtClean="0"/>
              <a:t>· Развивать социально-профессиональную компетентность и личностный потенциал.</a:t>
            </a:r>
          </a:p>
          <a:p>
            <a:r>
              <a:rPr lang="ru-RU" sz="5200" dirty="0" smtClean="0"/>
              <a:t>· Создание условий для социально-нравственного развития детей в процессе воспитания любви человеком – мамой.</a:t>
            </a:r>
          </a:p>
          <a:p>
            <a:r>
              <a:rPr lang="ru-RU" sz="5200" dirty="0" smtClean="0"/>
              <a:t>· Способствовать сплочению </a:t>
            </a:r>
            <a:r>
              <a:rPr lang="ru-RU" sz="5200" dirty="0" err="1" smtClean="0"/>
              <a:t>детско</a:t>
            </a:r>
            <a:r>
              <a:rPr lang="ru-RU" sz="5200" dirty="0" smtClean="0"/>
              <a:t> – родительских отношений, улучшению контакта между работниками детского сада и родителями.</a:t>
            </a:r>
          </a:p>
          <a:p>
            <a:pPr>
              <a:buNone/>
            </a:pPr>
            <a:r>
              <a:rPr lang="ru-RU" sz="5200" dirty="0" smtClean="0"/>
              <a:t>Задачи для родителей.</a:t>
            </a:r>
          </a:p>
          <a:p>
            <a:r>
              <a:rPr lang="ru-RU" sz="5200" dirty="0" smtClean="0"/>
              <a:t>· Обеспечить атмосферу доброжелательности, комфортности в общении: родитель-родитель, родитель-педагог, родитель-ребенок.</a:t>
            </a:r>
          </a:p>
          <a:p>
            <a:r>
              <a:rPr lang="ru-RU" sz="5200" dirty="0" smtClean="0"/>
              <a:t>· Способствовать сближению всех членов семьи за счет совместной деятельности и решения общих задач.</a:t>
            </a:r>
          </a:p>
          <a:p>
            <a:r>
              <a:rPr lang="ru-RU" sz="5200" dirty="0" smtClean="0"/>
              <a:t>· Способствовать сплочению </a:t>
            </a:r>
            <a:r>
              <a:rPr lang="ru-RU" sz="5200" dirty="0" err="1" smtClean="0"/>
              <a:t>детско</a:t>
            </a:r>
            <a:r>
              <a:rPr lang="ru-RU" sz="5200" dirty="0" smtClean="0"/>
              <a:t> – родительских отношений, улучшению контакта между работниками детского сада и родителями.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 этап</a:t>
            </a:r>
            <a:br>
              <a:rPr lang="ru-RU" dirty="0" smtClean="0"/>
            </a:br>
            <a:r>
              <a:rPr lang="ru-RU" sz="3600" dirty="0" smtClean="0"/>
              <a:t>Познавательно – речевое развитие.</a:t>
            </a:r>
            <a:br>
              <a:rPr lang="ru-RU" sz="3600" dirty="0" smtClean="0"/>
            </a:br>
            <a:r>
              <a:rPr lang="ru-RU" sz="3600" dirty="0" smtClean="0"/>
              <a:t>Беседы: «Чем можно порадовать маму?», «Мамин портрет», «Как я помогаю маме».</a:t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4" name="Содержимое 3" descr="чем порадовать маму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71802" y="2357430"/>
            <a:ext cx="2571768" cy="3429024"/>
          </a:xfrm>
        </p:spPr>
      </p:pic>
      <p:pic>
        <p:nvPicPr>
          <p:cNvPr id="5" name="Рисунок 4" descr="мамин портрет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1" y="2357430"/>
            <a:ext cx="2536049" cy="338139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200024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Я </a:t>
            </a:r>
            <a:r>
              <a:rPr lang="ru-RU" dirty="0" err="1" smtClean="0"/>
              <a:t>подаpок</a:t>
            </a:r>
            <a:r>
              <a:rPr lang="ru-RU" dirty="0" smtClean="0"/>
              <a:t> </a:t>
            </a:r>
            <a:r>
              <a:rPr lang="ru-RU" dirty="0" err="1" smtClean="0"/>
              <a:t>pазноцветный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Подаpить</a:t>
            </a:r>
            <a:r>
              <a:rPr lang="ru-RU" dirty="0" smtClean="0"/>
              <a:t> </a:t>
            </a:r>
            <a:r>
              <a:rPr lang="ru-RU" dirty="0" err="1" smtClean="0"/>
              <a:t>pешила</a:t>
            </a:r>
            <a:r>
              <a:rPr lang="ru-RU" dirty="0" smtClean="0"/>
              <a:t> маме.</a:t>
            </a:r>
            <a:br>
              <a:rPr lang="ru-RU" dirty="0" smtClean="0"/>
            </a:br>
            <a:r>
              <a:rPr lang="ru-RU" dirty="0" smtClean="0"/>
              <a:t>Я </a:t>
            </a:r>
            <a:r>
              <a:rPr lang="ru-RU" dirty="0" err="1" smtClean="0"/>
              <a:t>стаpалась</a:t>
            </a:r>
            <a:r>
              <a:rPr lang="ru-RU" dirty="0" smtClean="0"/>
              <a:t>, </a:t>
            </a:r>
            <a:r>
              <a:rPr lang="ru-RU" dirty="0" err="1" smtClean="0"/>
              <a:t>pисовала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Четыpьмя</a:t>
            </a:r>
            <a:r>
              <a:rPr lang="ru-RU" dirty="0" smtClean="0"/>
              <a:t> </a:t>
            </a:r>
            <a:r>
              <a:rPr lang="ru-RU" dirty="0" err="1" smtClean="0"/>
              <a:t>каpандашами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err="1" smtClean="0"/>
              <a:t>Hо</a:t>
            </a:r>
            <a:r>
              <a:rPr lang="ru-RU" dirty="0" smtClean="0"/>
              <a:t> сначала я на </a:t>
            </a:r>
            <a:r>
              <a:rPr lang="ru-RU" dirty="0" err="1" smtClean="0"/>
              <a:t>кpасный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Слишком сильно нажимала,</a:t>
            </a:r>
            <a:br>
              <a:rPr lang="ru-RU" dirty="0" smtClean="0"/>
            </a:br>
            <a:r>
              <a:rPr lang="ru-RU" dirty="0" smtClean="0"/>
              <a:t>А потом, за </a:t>
            </a:r>
            <a:r>
              <a:rPr lang="ru-RU" dirty="0" err="1" smtClean="0"/>
              <a:t>кpасным</a:t>
            </a:r>
            <a:r>
              <a:rPr lang="ru-RU" dirty="0" smtClean="0"/>
              <a:t> </a:t>
            </a:r>
            <a:r>
              <a:rPr lang="ru-RU" dirty="0" err="1" smtClean="0"/>
              <a:t>сpазy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Фиолетовый сломала,</a:t>
            </a:r>
            <a:br>
              <a:rPr lang="ru-RU" dirty="0" smtClean="0"/>
            </a:br>
            <a:r>
              <a:rPr lang="ru-RU" dirty="0" smtClean="0"/>
              <a:t>А потом сломался синий,</a:t>
            </a:r>
            <a:br>
              <a:rPr lang="ru-RU" dirty="0" smtClean="0"/>
            </a:br>
            <a:r>
              <a:rPr lang="ru-RU" dirty="0" smtClean="0"/>
              <a:t>И </a:t>
            </a:r>
            <a:r>
              <a:rPr lang="ru-RU" dirty="0" err="1" smtClean="0"/>
              <a:t>оpанжевый</a:t>
            </a:r>
            <a:r>
              <a:rPr lang="ru-RU" dirty="0" smtClean="0"/>
              <a:t> сломала…</a:t>
            </a:r>
            <a:br>
              <a:rPr lang="ru-RU" dirty="0" smtClean="0"/>
            </a:br>
            <a:r>
              <a:rPr lang="ru-RU" dirty="0" smtClean="0"/>
              <a:t>Все </a:t>
            </a:r>
            <a:r>
              <a:rPr lang="ru-RU" dirty="0" err="1" smtClean="0"/>
              <a:t>pавно</a:t>
            </a:r>
            <a:r>
              <a:rPr lang="ru-RU" dirty="0" smtClean="0"/>
              <a:t> </a:t>
            </a:r>
            <a:r>
              <a:rPr lang="ru-RU" dirty="0" err="1" smtClean="0"/>
              <a:t>поpтpет</a:t>
            </a:r>
            <a:r>
              <a:rPr lang="ru-RU" dirty="0" smtClean="0"/>
              <a:t> </a:t>
            </a:r>
            <a:r>
              <a:rPr lang="ru-RU" dirty="0" err="1" smtClean="0"/>
              <a:t>кpасивый</a:t>
            </a:r>
            <a:r>
              <a:rPr lang="ru-RU" dirty="0" smtClean="0"/>
              <a:t>,</a:t>
            </a:r>
            <a:br>
              <a:rPr lang="ru-RU" dirty="0" smtClean="0"/>
            </a:br>
            <a:r>
              <a:rPr lang="ru-RU" dirty="0" err="1" smtClean="0"/>
              <a:t>Потомy</a:t>
            </a:r>
            <a:r>
              <a:rPr lang="ru-RU" dirty="0" smtClean="0"/>
              <a:t> что это — мама!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2 этап</a:t>
            </a:r>
            <a:br>
              <a:rPr lang="ru-RU" sz="2800" dirty="0" smtClean="0"/>
            </a:br>
            <a:r>
              <a:rPr lang="ru-RU" sz="2800" dirty="0" smtClean="0"/>
              <a:t>Трудовая деятельность.</a:t>
            </a:r>
            <a:br>
              <a:rPr lang="ru-RU" sz="2800" dirty="0" smtClean="0"/>
            </a:br>
            <a:r>
              <a:rPr lang="ru-RU" sz="2800" dirty="0" smtClean="0"/>
              <a:t>Посильная трудовая деятельность дома: убрать игрушки, протереть пыль.</a:t>
            </a:r>
            <a:br>
              <a:rPr lang="ru-RU" sz="2800" dirty="0" smtClean="0"/>
            </a:br>
            <a:r>
              <a:rPr lang="ru-RU" sz="2800" dirty="0" smtClean="0"/>
              <a:t>Наведение порядка в групповой комнате.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5" name="Содержимое 4" descr="помощь мам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00430" y="2143116"/>
            <a:ext cx="2464611" cy="3286148"/>
          </a:xfrm>
        </p:spPr>
      </p:pic>
      <p:sp>
        <p:nvSpPr>
          <p:cNvPr id="4" name="Прямоугольник 3"/>
          <p:cNvSpPr/>
          <p:nvPr/>
        </p:nvSpPr>
        <p:spPr>
          <a:xfrm>
            <a:off x="500034" y="2143116"/>
            <a:ext cx="407196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Уберу свои игрушки:</a:t>
            </a:r>
            <a:br>
              <a:rPr lang="ru-RU" dirty="0" smtClean="0"/>
            </a:br>
            <a:r>
              <a:rPr lang="ru-RU" dirty="0" smtClean="0"/>
              <a:t>Куклу, мишку и хлопушки,</a:t>
            </a:r>
            <a:br>
              <a:rPr lang="ru-RU" dirty="0" smtClean="0"/>
            </a:br>
            <a:r>
              <a:rPr lang="ru-RU" dirty="0" smtClean="0"/>
              <a:t>Подмету в столовой пол,</a:t>
            </a:r>
            <a:br>
              <a:rPr lang="ru-RU" dirty="0" smtClean="0"/>
            </a:br>
            <a:r>
              <a:rPr lang="ru-RU" dirty="0" smtClean="0"/>
              <a:t>Помогу накрыть на стол.</a:t>
            </a:r>
            <a:br>
              <a:rPr lang="ru-RU" dirty="0" smtClean="0"/>
            </a:br>
            <a:r>
              <a:rPr lang="ru-RU" dirty="0" smtClean="0"/>
              <a:t>А приляжет на диван,</a:t>
            </a:r>
            <a:br>
              <a:rPr lang="ru-RU" dirty="0" smtClean="0"/>
            </a:br>
            <a:r>
              <a:rPr lang="ru-RU" dirty="0" smtClean="0"/>
              <a:t>Я подушку ей подам.</a:t>
            </a:r>
            <a:br>
              <a:rPr lang="ru-RU" dirty="0" smtClean="0"/>
            </a:br>
            <a:r>
              <a:rPr lang="ru-RU" dirty="0" smtClean="0"/>
              <a:t>Плед на ноги положу,</a:t>
            </a:r>
            <a:br>
              <a:rPr lang="ru-RU" dirty="0" smtClean="0"/>
            </a:br>
            <a:r>
              <a:rPr lang="ru-RU" dirty="0" smtClean="0"/>
              <a:t>Тихо рядом посижу.</a:t>
            </a:r>
            <a:br>
              <a:rPr lang="ru-RU" dirty="0" smtClean="0"/>
            </a:br>
            <a:r>
              <a:rPr lang="ru-RU" dirty="0" smtClean="0"/>
              <a:t>В кухне вымою посуду,</a:t>
            </a:r>
            <a:br>
              <a:rPr lang="ru-RU" dirty="0" smtClean="0"/>
            </a:br>
            <a:r>
              <a:rPr lang="ru-RU" dirty="0" smtClean="0"/>
              <a:t>А шуметь совсем не буду.</a:t>
            </a:r>
            <a:br>
              <a:rPr lang="ru-RU" dirty="0" smtClean="0"/>
            </a:br>
            <a:r>
              <a:rPr lang="ru-RU" dirty="0" smtClean="0"/>
              <a:t>Очень, очень я люблю</a:t>
            </a:r>
            <a:br>
              <a:rPr lang="ru-RU" dirty="0" smtClean="0"/>
            </a:br>
            <a:r>
              <a:rPr lang="ru-RU" dirty="0" smtClean="0"/>
              <a:t>Маму милую мою!</a:t>
            </a:r>
            <a:endParaRPr lang="ru-RU" dirty="0"/>
          </a:p>
        </p:txBody>
      </p:sp>
      <p:pic>
        <p:nvPicPr>
          <p:cNvPr id="6" name="Рисунок 5" descr="помощь маме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2" y="2500306"/>
            <a:ext cx="2357441" cy="41910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3 этап</a:t>
            </a:r>
            <a:br>
              <a:rPr lang="ru-RU" sz="3600" dirty="0" smtClean="0"/>
            </a:br>
            <a:r>
              <a:rPr lang="ru-RU" sz="3600" dirty="0" smtClean="0"/>
              <a:t>Чтение художественной литературы</a:t>
            </a:r>
            <a:br>
              <a:rPr lang="ru-RU" sz="3600" dirty="0" smtClean="0"/>
            </a:br>
            <a:r>
              <a:rPr lang="ru-RU" sz="3600" dirty="0" smtClean="0"/>
              <a:t>Загадки на тему: «Семья», заучивание стихов.</a:t>
            </a:r>
            <a:br>
              <a:rPr lang="ru-RU" sz="3600" dirty="0" smtClean="0"/>
            </a:br>
            <a:r>
              <a:rPr lang="ru-RU" sz="3600" dirty="0" smtClean="0"/>
              <a:t>Чтение рассказов и стихов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221455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1928802"/>
            <a:ext cx="39290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Я проснусь сегодня на рассвете, Кисти, краски я достану вновь, Нарисую на большом-большом мольберте</a:t>
            </a:r>
          </a:p>
          <a:p>
            <a:r>
              <a:rPr lang="ru-RU" dirty="0" smtClean="0"/>
              <a:t> Свою самую огромную любовь – Свою маму я сегодня нарисую, </a:t>
            </a:r>
          </a:p>
          <a:p>
            <a:r>
              <a:rPr lang="ru-RU" dirty="0" smtClean="0"/>
              <a:t>Ее глазки, что добром всегда блистают, </a:t>
            </a:r>
          </a:p>
          <a:p>
            <a:r>
              <a:rPr lang="ru-RU" dirty="0" smtClean="0"/>
              <a:t>Ее щечки, что так часто я целую, </a:t>
            </a:r>
          </a:p>
          <a:p>
            <a:r>
              <a:rPr lang="ru-RU" dirty="0" smtClean="0"/>
              <a:t>Ее ручки, что в ненастье приласкают! Я проснусь сегодня на рассвете – </a:t>
            </a:r>
          </a:p>
          <a:p>
            <a:r>
              <a:rPr lang="ru-RU" dirty="0" smtClean="0"/>
              <a:t>Этот миг сегодня не просплю. Нарисую свою маму на мольберте, Потому что я ее люблю!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Содержимое 6" descr="деи с картинками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6248" y="2143116"/>
            <a:ext cx="4160317" cy="31202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4 этап</a:t>
            </a:r>
            <a:br>
              <a:rPr lang="ru-RU" dirty="0" smtClean="0"/>
            </a:br>
            <a:r>
              <a:rPr lang="ru-RU" dirty="0" smtClean="0"/>
              <a:t> Игровая деятельность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зайцы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86050" y="1928802"/>
            <a:ext cx="2839660" cy="3786214"/>
          </a:xfrm>
        </p:spPr>
      </p:pic>
      <p:sp>
        <p:nvSpPr>
          <p:cNvPr id="4" name="Прямоугольник 3"/>
          <p:cNvSpPr/>
          <p:nvPr/>
        </p:nvSpPr>
        <p:spPr>
          <a:xfrm>
            <a:off x="500034" y="1643050"/>
            <a:ext cx="485778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Кто открыл мне этот мир,</a:t>
            </a:r>
            <a:br>
              <a:rPr lang="ru-RU" sz="1400" dirty="0" smtClean="0"/>
            </a:br>
            <a:r>
              <a:rPr lang="ru-RU" sz="1400" dirty="0" smtClean="0"/>
              <a:t>Не жалея своих сил?</a:t>
            </a:r>
            <a:br>
              <a:rPr lang="ru-RU" sz="1400" dirty="0" smtClean="0"/>
            </a:br>
            <a:r>
              <a:rPr lang="ru-RU" sz="1400" dirty="0" smtClean="0"/>
              <a:t>И всегда оберегала?</a:t>
            </a:r>
            <a:br>
              <a:rPr lang="ru-RU" sz="1400" dirty="0" smtClean="0"/>
            </a:br>
            <a:r>
              <a:rPr lang="ru-RU" sz="1400" dirty="0" smtClean="0"/>
              <a:t>Лучшая на свете МАМА.</a:t>
            </a:r>
            <a:br>
              <a:rPr lang="ru-RU" sz="1400" dirty="0" smtClean="0"/>
            </a:br>
            <a:r>
              <a:rPr lang="ru-RU" sz="1400" dirty="0" smtClean="0"/>
              <a:t>Кто на свете всех милее</a:t>
            </a:r>
            <a:br>
              <a:rPr lang="ru-RU" sz="1400" dirty="0" smtClean="0"/>
            </a:br>
            <a:r>
              <a:rPr lang="ru-RU" sz="1400" dirty="0" smtClean="0"/>
              <a:t>И теплом своим согреет,</a:t>
            </a:r>
            <a:br>
              <a:rPr lang="ru-RU" sz="1400" dirty="0" smtClean="0"/>
            </a:br>
            <a:r>
              <a:rPr lang="ru-RU" sz="1400" dirty="0" smtClean="0"/>
              <a:t>Любит больше, чем себя?</a:t>
            </a:r>
            <a:br>
              <a:rPr lang="ru-RU" sz="1400" dirty="0" smtClean="0"/>
            </a:br>
            <a:r>
              <a:rPr lang="ru-RU" sz="1400" dirty="0" smtClean="0"/>
              <a:t>Это МАМОЧКА моя.</a:t>
            </a:r>
            <a:br>
              <a:rPr lang="ru-RU" sz="1400" dirty="0" smtClean="0"/>
            </a:br>
            <a:r>
              <a:rPr lang="ru-RU" sz="1400" dirty="0" smtClean="0"/>
              <a:t>Книжки вечером читает</a:t>
            </a:r>
            <a:br>
              <a:rPr lang="ru-RU" sz="1400" dirty="0" smtClean="0"/>
            </a:br>
            <a:r>
              <a:rPr lang="ru-RU" sz="1400" dirty="0" smtClean="0"/>
              <a:t>И всегда всё понимает,</a:t>
            </a:r>
            <a:br>
              <a:rPr lang="ru-RU" sz="1400" dirty="0" smtClean="0"/>
            </a:br>
            <a:r>
              <a:rPr lang="ru-RU" sz="1400" dirty="0" smtClean="0"/>
              <a:t>Даже если я упряма,</a:t>
            </a:r>
            <a:br>
              <a:rPr lang="ru-RU" sz="1400" dirty="0" smtClean="0"/>
            </a:br>
            <a:r>
              <a:rPr lang="ru-RU" sz="1400" dirty="0" smtClean="0"/>
              <a:t>Знаю, любит меня МАМА.</a:t>
            </a:r>
            <a:br>
              <a:rPr lang="ru-RU" sz="1400" dirty="0" smtClean="0"/>
            </a:br>
            <a:r>
              <a:rPr lang="ru-RU" sz="1400" dirty="0" smtClean="0"/>
              <a:t>Никогда не унывает,</a:t>
            </a:r>
            <a:br>
              <a:rPr lang="ru-RU" sz="1400" dirty="0" smtClean="0"/>
            </a:br>
            <a:r>
              <a:rPr lang="ru-RU" sz="1400" dirty="0" smtClean="0"/>
              <a:t>Что мне надо, точно знает.</a:t>
            </a:r>
            <a:br>
              <a:rPr lang="ru-RU" sz="1400" dirty="0" smtClean="0"/>
            </a:br>
            <a:r>
              <a:rPr lang="ru-RU" sz="1400" dirty="0" smtClean="0"/>
              <a:t>Если, вдруг, случится драма,</a:t>
            </a:r>
            <a:br>
              <a:rPr lang="ru-RU" sz="1400" dirty="0" smtClean="0"/>
            </a:br>
            <a:r>
              <a:rPr lang="ru-RU" sz="1400" dirty="0" smtClean="0"/>
              <a:t>Кто поддержит? Моя МАМА.</a:t>
            </a:r>
            <a:br>
              <a:rPr lang="ru-RU" sz="1400" dirty="0" smtClean="0"/>
            </a:br>
            <a:r>
              <a:rPr lang="ru-RU" sz="1400" dirty="0" smtClean="0"/>
              <a:t>Я шагаю по дорожке,</a:t>
            </a:r>
            <a:br>
              <a:rPr lang="ru-RU" sz="1400" dirty="0" smtClean="0"/>
            </a:br>
            <a:r>
              <a:rPr lang="ru-RU" sz="1400" dirty="0" smtClean="0"/>
              <a:t>Но устали мои ножки.</a:t>
            </a:r>
            <a:br>
              <a:rPr lang="ru-RU" sz="1400" dirty="0" smtClean="0"/>
            </a:br>
            <a:r>
              <a:rPr lang="ru-RU" sz="1400" dirty="0" smtClean="0"/>
              <a:t>Перепрыгнуть через яму</a:t>
            </a:r>
            <a:br>
              <a:rPr lang="ru-RU" sz="1400" dirty="0" smtClean="0"/>
            </a:br>
            <a:r>
              <a:rPr lang="ru-RU" sz="1400" dirty="0" smtClean="0"/>
              <a:t>Кто поможет? Знаю - МАМА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Рисунок 5" descr="зайцы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1785926"/>
            <a:ext cx="2928926" cy="39052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мамин портрет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4" y="1928802"/>
            <a:ext cx="3710939" cy="27832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5 этап</a:t>
            </a:r>
            <a:br>
              <a:rPr lang="ru-RU" sz="3100" dirty="0" smtClean="0"/>
            </a:br>
            <a:r>
              <a:rPr lang="ru-RU" sz="3100" dirty="0" smtClean="0"/>
              <a:t>Художественно – творческая деятельность: совместное творчество воспитателей и детей.</a:t>
            </a:r>
            <a:br>
              <a:rPr lang="ru-RU" sz="3100" dirty="0" smtClean="0"/>
            </a:br>
            <a:r>
              <a:rPr lang="ru-RU" sz="3100" dirty="0" smtClean="0"/>
              <a:t>Оформлении фото стенда: «Вот она какая, мамочка родная»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 descr="поделки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4214818"/>
            <a:ext cx="3286148" cy="2464611"/>
          </a:xfrm>
          <a:prstGeom prst="rect">
            <a:avLst/>
          </a:prstGeom>
        </p:spPr>
      </p:pic>
      <p:pic>
        <p:nvPicPr>
          <p:cNvPr id="4" name="Содержимое 3" descr="поделки 2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571736" y="2285992"/>
            <a:ext cx="2071702" cy="2762270"/>
          </a:xfrm>
        </p:spPr>
      </p:pic>
      <p:sp>
        <p:nvSpPr>
          <p:cNvPr id="6" name="Прямоугольник 5"/>
          <p:cNvSpPr/>
          <p:nvPr/>
        </p:nvSpPr>
        <p:spPr>
          <a:xfrm>
            <a:off x="285720" y="2143116"/>
            <a:ext cx="4572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Из цветной бумаги</a:t>
            </a:r>
            <a:br>
              <a:rPr lang="ru-RU" dirty="0" smtClean="0"/>
            </a:br>
            <a:r>
              <a:rPr lang="ru-RU" dirty="0" smtClean="0"/>
              <a:t>Вырежу кусочек.</a:t>
            </a:r>
            <a:br>
              <a:rPr lang="ru-RU" dirty="0" smtClean="0"/>
            </a:br>
            <a:r>
              <a:rPr lang="ru-RU" dirty="0" smtClean="0"/>
              <a:t>Из него я сделаю</a:t>
            </a:r>
            <a:br>
              <a:rPr lang="ru-RU" dirty="0" smtClean="0"/>
            </a:br>
            <a:r>
              <a:rPr lang="ru-RU" dirty="0" smtClean="0"/>
              <a:t>Маленький цветочек.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Мамочке подарок</a:t>
            </a:r>
            <a:br>
              <a:rPr lang="ru-RU" dirty="0" smtClean="0"/>
            </a:br>
            <a:r>
              <a:rPr lang="ru-RU" dirty="0" smtClean="0"/>
              <a:t>Приготовлю я.</a:t>
            </a:r>
            <a:br>
              <a:rPr lang="ru-RU" dirty="0" smtClean="0"/>
            </a:br>
            <a:r>
              <a:rPr lang="ru-RU" dirty="0" smtClean="0"/>
              <a:t>Самая красивая</a:t>
            </a:r>
            <a:br>
              <a:rPr lang="ru-RU" dirty="0" smtClean="0"/>
            </a:br>
            <a:r>
              <a:rPr lang="ru-RU" dirty="0" smtClean="0"/>
              <a:t>Мама у меня!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выставка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942" y="2143116"/>
            <a:ext cx="2428892" cy="323852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6 этап</a:t>
            </a:r>
            <a:br>
              <a:rPr lang="ru-RU" sz="2800" dirty="0" smtClean="0"/>
            </a:br>
            <a:r>
              <a:rPr lang="ru-RU" sz="2800" dirty="0" smtClean="0"/>
              <a:t>Взаимодействие с родителями:</a:t>
            </a:r>
            <a:br>
              <a:rPr lang="ru-RU" sz="2800" dirty="0" smtClean="0"/>
            </a:br>
            <a:r>
              <a:rPr lang="ru-RU" sz="2800" dirty="0" smtClean="0"/>
              <a:t>Консультации для родителей: «Как любить своего ребёнка?»,</a:t>
            </a:r>
            <a:br>
              <a:rPr lang="ru-RU" sz="2800" dirty="0" smtClean="0"/>
            </a:br>
            <a:r>
              <a:rPr lang="ru-RU" sz="2800" dirty="0" smtClean="0"/>
              <a:t>Выставка: «Мамины руки не знают скуки»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4" name="Содержимое 3" descr="выставка 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500826" y="3429000"/>
            <a:ext cx="2428892" cy="3238522"/>
          </a:xfrm>
        </p:spPr>
      </p:pic>
      <p:pic>
        <p:nvPicPr>
          <p:cNvPr id="6" name="Рисунок 5" descr="выставк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4777" y="3857628"/>
            <a:ext cx="2071716" cy="276228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4282" y="2214554"/>
            <a:ext cx="378621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Мамины руки пахнут работой,</a:t>
            </a:r>
          </a:p>
          <a:p>
            <a:r>
              <a:rPr lang="ru-RU" dirty="0" smtClean="0"/>
              <a:t>Вкусным обедом и чистым бельем,</a:t>
            </a:r>
          </a:p>
          <a:p>
            <a:r>
              <a:rPr lang="ru-RU" dirty="0" smtClean="0"/>
              <a:t>Веет теплом, неусыпной заботой,</a:t>
            </a:r>
          </a:p>
          <a:p>
            <a:r>
              <a:rPr lang="ru-RU" dirty="0" smtClean="0"/>
              <a:t>Трудятся руки и ночью, и днем.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Мамины руки пахнут цветами,</a:t>
            </a:r>
          </a:p>
          <a:p>
            <a:r>
              <a:rPr lang="ru-RU" dirty="0" smtClean="0"/>
              <a:t>Ландыша хрупкий у них аромат,</a:t>
            </a:r>
          </a:p>
          <a:p>
            <a:r>
              <a:rPr lang="ru-RU" dirty="0" smtClean="0"/>
              <a:t>Мама весь мир обнимает руками,</a:t>
            </a:r>
          </a:p>
          <a:p>
            <a:r>
              <a:rPr lang="ru-RU" dirty="0" smtClean="0"/>
              <a:t>Нежность и ласку хранит ее взгляд.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Мамины руки пахнут печеньем,</a:t>
            </a:r>
          </a:p>
          <a:p>
            <a:r>
              <a:rPr lang="ru-RU" dirty="0" smtClean="0"/>
              <a:t>Сказкою детской вечерней порой,</a:t>
            </a:r>
          </a:p>
          <a:p>
            <a:r>
              <a:rPr lang="ru-RU" dirty="0" smtClean="0"/>
              <a:t>Пахнут они для меня возвращением</a:t>
            </a:r>
          </a:p>
          <a:p>
            <a:r>
              <a:rPr lang="ru-RU" dirty="0" smtClean="0"/>
              <a:t>Сердце щемящей дорогой домой.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382</Words>
  <Application>Microsoft Office PowerPoint</Application>
  <PresentationFormat>Экран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Проект ко Дню Матери  В группе раннего возраста «Вот она какая мамочка родная» </vt:lpstr>
      <vt:lpstr>Цель и задачи проекта:</vt:lpstr>
      <vt:lpstr>1 этап Познавательно – речевое развитие. Беседы: «Чем можно порадовать маму?», «Мамин портрет», «Как я помогаю маме». </vt:lpstr>
      <vt:lpstr>2 этап Трудовая деятельность. Посильная трудовая деятельность дома: убрать игрушки, протереть пыль. Наведение порядка в групповой комнате. </vt:lpstr>
      <vt:lpstr>3 этап Чтение художественной литературы Загадки на тему: «Семья», заучивание стихов. Чтение рассказов и стихов </vt:lpstr>
      <vt:lpstr>4 этап  Игровая деятельность  </vt:lpstr>
      <vt:lpstr>5 этап Художественно – творческая деятельность: совместное творчество воспитателей и детей. Оформлении фото стенда: «Вот она какая, мамочка родная» </vt:lpstr>
      <vt:lpstr>6 этап Взаимодействие с родителями: Консультации для родителей: «Как любить своего ребёнка?», Выставка: «Мамины руки не знают скуки»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ко Дню Матери  В группе раннего возраста «Вот она какая мамочка родная» </dc:title>
  <dc:creator>1</dc:creator>
  <cp:lastModifiedBy>Пользователь</cp:lastModifiedBy>
  <cp:revision>11</cp:revision>
  <dcterms:created xsi:type="dcterms:W3CDTF">2021-11-27T09:12:06Z</dcterms:created>
  <dcterms:modified xsi:type="dcterms:W3CDTF">2024-10-11T10:59:35Z</dcterms:modified>
</cp:coreProperties>
</file>