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3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876" r:id="rId4"/>
  </p:sldMasterIdLst>
  <p:notesMasterIdLst>
    <p:notesMasterId r:id="rId23"/>
  </p:notesMasterIdLst>
  <p:handoutMasterIdLst>
    <p:handoutMasterId r:id="rId24"/>
  </p:handoutMasterIdLst>
  <p:sldIdLst>
    <p:sldId id="256" r:id="rId5"/>
    <p:sldId id="261" r:id="rId6"/>
    <p:sldId id="262" r:id="rId7"/>
    <p:sldId id="274" r:id="rId8"/>
    <p:sldId id="257" r:id="rId9"/>
    <p:sldId id="263" r:id="rId10"/>
    <p:sldId id="264" r:id="rId11"/>
    <p:sldId id="265" r:id="rId12"/>
    <p:sldId id="266" r:id="rId13"/>
    <p:sldId id="267" r:id="rId14"/>
    <p:sldId id="259" r:id="rId15"/>
    <p:sldId id="268" r:id="rId16"/>
    <p:sldId id="258" r:id="rId17"/>
    <p:sldId id="269" r:id="rId18"/>
    <p:sldId id="270" r:id="rId19"/>
    <p:sldId id="271" r:id="rId20"/>
    <p:sldId id="272" r:id="rId21"/>
    <p:sldId id="260" r:id="rId22"/>
  </p:sldIdLst>
  <p:sldSz cx="12192000" cy="6858000"/>
  <p:notesSz cx="6858000" cy="9144000"/>
  <p:defaultTextStyle>
    <a:defPPr rtl="0"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012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6F9-4AA6-8BE3-30AD64F7C077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6F9-4AA6-8BE3-30AD64F7C077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F6F9-4AA6-8BE3-30AD64F7C077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F6F9-4AA6-8BE3-30AD64F7C077}"/>
              </c:ext>
            </c:extLst>
          </c:dPt>
          <c:dLbls>
            <c:dLbl>
              <c:idx val="0"/>
              <c:layout>
                <c:manualLayout>
                  <c:x val="0.17930594623204199"/>
                  <c:y val="0.13427300546782833"/>
                </c:manualLayout>
              </c:layout>
              <c:tx>
                <c:rich>
                  <a:bodyPr/>
                  <a:lstStyle/>
                  <a:p>
                    <a:fld id="{71E3C31F-C9F1-4F31-A62F-2DEE0AD2D2B0}" type="CATEGORYNAME">
                      <a:rPr lang="ru-RU" sz="2400">
                        <a:solidFill>
                          <a:schemeClr val="tx1"/>
                        </a:solidFill>
                      </a:rPr>
                      <a:pPr/>
                      <a:t>[ИМЯ КАТЕГОРИИ]</a:t>
                    </a:fld>
                    <a:r>
                      <a:rPr lang="ru-RU" sz="2400" baseline="0" dirty="0">
                        <a:solidFill>
                          <a:schemeClr val="tx1"/>
                        </a:solidFill>
                      </a:rPr>
                      <a:t>
</a:t>
                    </a:r>
                    <a:fld id="{D31CC2E5-E0F2-4E8D-95D8-CE5C6E012C32}" type="PERCENTAGE">
                      <a:rPr lang="ru-RU" sz="2400" baseline="0">
                        <a:solidFill>
                          <a:schemeClr val="tx1"/>
                        </a:solidFill>
                      </a:rPr>
                      <a:pPr/>
                      <a:t>[ПРОЦЕНТ]</a:t>
                    </a:fld>
                    <a:endParaRPr lang="ru-RU" sz="2400" baseline="0" dirty="0">
                      <a:solidFill>
                        <a:schemeClr val="tx1"/>
                      </a:solidFill>
                    </a:endParaRP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746647808692455"/>
                      <c:h val="0.1812300133792468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7620798871626853"/>
                  <c:y val="0.16238982164575061"/>
                </c:manualLayout>
              </c:layout>
              <c:tx>
                <c:rich>
                  <a:bodyPr/>
                  <a:lstStyle/>
                  <a:p>
                    <a:fld id="{9971510B-4A70-471D-996A-2561D0FADB75}" type="CATEGORYNAME">
                      <a:rPr lang="ru-RU" sz="2400">
                        <a:solidFill>
                          <a:schemeClr val="tx1"/>
                        </a:solidFill>
                      </a:rPr>
                      <a:pPr/>
                      <a:t>[ИМЯ КАТЕГОРИИ]</a:t>
                    </a:fld>
                    <a:r>
                      <a:rPr lang="ru-RU" sz="2400" baseline="0" dirty="0">
                        <a:solidFill>
                          <a:schemeClr val="tx1"/>
                        </a:solidFill>
                      </a:rPr>
                      <a:t>
</a:t>
                    </a:r>
                    <a:fld id="{0BA5B200-BEC4-4CA9-BE7C-99F6017DCFC0}" type="PERCENTAGE">
                      <a:rPr lang="ru-RU" sz="2400" baseline="0">
                        <a:solidFill>
                          <a:schemeClr val="tx1"/>
                        </a:solidFill>
                      </a:rPr>
                      <a:pPr/>
                      <a:t>[ПРОЦЕНТ]</a:t>
                    </a:fld>
                    <a:endParaRPr lang="ru-RU" sz="2400" baseline="0" dirty="0">
                      <a:solidFill>
                        <a:schemeClr val="tx1"/>
                      </a:solidFill>
                    </a:endParaRP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809498387715537"/>
                      <c:h val="0.15058934485556993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20602845288617139"/>
                  <c:y val="-5.8590024784506395E-2"/>
                </c:manualLayout>
              </c:layout>
              <c:tx>
                <c:rich>
                  <a:bodyPr/>
                  <a:lstStyle/>
                  <a:p>
                    <a:fld id="{BCBA20A7-0FD2-42A8-9C0A-BBA3E057E3A0}" type="CATEGORYNAME">
                      <a:rPr lang="ru-RU" sz="2000">
                        <a:solidFill>
                          <a:schemeClr val="tx1"/>
                        </a:solidFill>
                      </a:rPr>
                      <a:pPr/>
                      <a:t>[ИМЯ КАТЕГОРИИ]</a:t>
                    </a:fld>
                    <a:r>
                      <a:rPr lang="ru-RU" sz="1800" baseline="0" dirty="0">
                        <a:solidFill>
                          <a:schemeClr val="tx1"/>
                        </a:solidFill>
                      </a:rPr>
                      <a:t>
</a:t>
                    </a:r>
                    <a:fld id="{E9F7CA7C-09BA-4B28-91A5-08BF65914515}" type="PERCENTAGE">
                      <a:rPr lang="ru-RU" sz="1800" baseline="0">
                        <a:solidFill>
                          <a:schemeClr val="tx1"/>
                        </a:solidFill>
                      </a:rPr>
                      <a:pPr/>
                      <a:t>[ПРОЦЕНТ]</a:t>
                    </a:fld>
                    <a:endParaRPr lang="ru-RU" sz="1800" baseline="0" dirty="0">
                      <a:solidFill>
                        <a:schemeClr val="tx1"/>
                      </a:solidFill>
                    </a:endParaRP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9515332143211714"/>
                      <c:h val="0.19647533612615969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0.25415793204671183"/>
                  <c:y val="-3.2527471322352113E-2"/>
                </c:manualLayout>
              </c:layout>
              <c:tx>
                <c:rich>
                  <a:bodyPr/>
                  <a:lstStyle/>
                  <a:p>
                    <a:fld id="{EAD2DE6D-C05D-4F45-A3A7-90B1A2118C57}" type="CATEGORYNAME">
                      <a:rPr lang="ru-RU" sz="2400">
                        <a:solidFill>
                          <a:schemeClr val="tx1"/>
                        </a:solidFill>
                      </a:rPr>
                      <a:pPr/>
                      <a:t>[ИМЯ КАТЕГОРИИ]</a:t>
                    </a:fld>
                    <a:r>
                      <a:rPr lang="ru-RU" sz="2400" baseline="0" dirty="0">
                        <a:solidFill>
                          <a:schemeClr val="tx1"/>
                        </a:solidFill>
                      </a:rPr>
                      <a:t>
</a:t>
                    </a:r>
                    <a:fld id="{1E0850A9-84B0-490E-B30F-69321E697D93}" type="PERCENTAGE">
                      <a:rPr lang="ru-RU" sz="2400" baseline="0">
                        <a:solidFill>
                          <a:schemeClr val="tx1"/>
                        </a:solidFill>
                      </a:rPr>
                      <a:pPr/>
                      <a:t>[ПРОЦЕНТ]</a:t>
                    </a:fld>
                    <a:endParaRPr lang="ru-RU" sz="2400" baseline="0" dirty="0">
                      <a:solidFill>
                        <a:schemeClr val="tx1"/>
                      </a:solidFill>
                    </a:endParaRP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159682233490391"/>
                      <c:h val="0.14780382953523566"/>
                    </c:manualLayout>
                  </c15:layout>
                  <c15:dlblFieldTable/>
                  <c15:showDataLabelsRange val="0"/>
                </c:ext>
              </c:extLst>
            </c:dLbl>
            <c:spPr>
              <a:solidFill>
                <a:srgbClr val="FFFFFF"/>
              </a:solidFill>
              <a:ln>
                <a:solidFill>
                  <a:srgbClr val="000000">
                    <a:lumMod val="25000"/>
                    <a:lumOff val="75000"/>
                  </a:srgb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Sheet1!$A$2:$A$5</c:f>
              <c:strCache>
                <c:ptCount val="4"/>
                <c:pt idx="0">
                  <c:v>Развлечения</c:v>
                </c:pt>
                <c:pt idx="1">
                  <c:v>Покупки</c:v>
                </c:pt>
                <c:pt idx="2">
                  <c:v>Непредвиденные расходы</c:v>
                </c:pt>
                <c:pt idx="3">
                  <c:v>Транспорт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148-4AF4-9209-C36E3E493A8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16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3600" b="1" dirty="0" smtClean="0">
                <a:solidFill>
                  <a:schemeClr val="tx1"/>
                </a:solidFill>
              </a:rPr>
              <a:t>Ты</a:t>
            </a:r>
            <a:r>
              <a:rPr lang="ru-RU" sz="3600" b="1" baseline="0" dirty="0" smtClean="0">
                <a:solidFill>
                  <a:schemeClr val="tx1"/>
                </a:solidFill>
              </a:rPr>
              <a:t> путешественник?</a:t>
            </a:r>
            <a:endParaRPr lang="ru-RU" sz="3600" b="1" dirty="0">
              <a:solidFill>
                <a:schemeClr val="tx1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Лист1!$A$2:$A$6</c:f>
              <c:strCache>
                <c:ptCount val="5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  <c:pt idx="4">
                  <c:v>категория 5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4.3</c:v>
                </c:pt>
                <c:pt idx="1">
                  <c:v>2</c:v>
                </c:pt>
                <c:pt idx="2">
                  <c:v>2</c:v>
                </c:pt>
                <c:pt idx="3">
                  <c:v>4</c:v>
                </c:pt>
                <c:pt idx="4">
                  <c:v>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Лист1!$A$2:$A$6</c:f>
              <c:strCache>
                <c:ptCount val="5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  <c:pt idx="4">
                  <c:v>категория 5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2.4</c:v>
                </c:pt>
                <c:pt idx="1">
                  <c:v>2</c:v>
                </c:pt>
                <c:pt idx="2">
                  <c:v>4</c:v>
                </c:pt>
                <c:pt idx="3">
                  <c:v>4</c:v>
                </c:pt>
                <c:pt idx="4">
                  <c:v>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Лист1!$A$2:$A$6</c:f>
              <c:strCache>
                <c:ptCount val="5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  <c:pt idx="4">
                  <c:v>категория 5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  <c:pt idx="0">
                  <c:v>1</c:v>
                </c:pt>
                <c:pt idx="1">
                  <c:v>5</c:v>
                </c:pt>
                <c:pt idx="2">
                  <c:v>5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66273408"/>
        <c:axId val="266274976"/>
      </c:barChart>
      <c:catAx>
        <c:axId val="2662734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66274976"/>
        <c:crosses val="autoZero"/>
        <c:auto val="1"/>
        <c:lblAlgn val="ctr"/>
        <c:lblOffset val="100"/>
        <c:noMultiLvlLbl val="0"/>
      </c:catAx>
      <c:valAx>
        <c:axId val="2662749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662734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acrossLinear" id="2">
  <a:schemeClr val="accent1"/>
  <a:schemeClr val="accent2"/>
  <a:schemeClr val="accent3"/>
  <a:schemeClr val="accent4"/>
  <a:schemeClr val="accent5"/>
  <a:schemeClr val="accent6"/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5.png"/><Relationship Id="rId4" Type="http://schemas.openxmlformats.org/officeDocument/2006/relationships/image" Target="../media/image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8CDCFE7-E45E-4AA3-BAE7-368FAA459A7B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7EE59A5F-4AD4-4437-8D01-6F0CD96647CE}">
      <dgm:prSet/>
      <dgm:spPr/>
      <dgm:t>
        <a:bodyPr/>
        <a:lstStyle/>
        <a:p>
          <a:pPr rtl="0"/>
          <a:r>
            <a:rPr lang="ru-RU" b="1" dirty="0" smtClean="0">
              <a:solidFill>
                <a:srgbClr val="C00000"/>
              </a:solidFill>
            </a:rPr>
            <a:t>Цель исследования </a:t>
          </a:r>
          <a:r>
            <a:rPr lang="ru-RU" b="1" dirty="0" smtClean="0"/>
            <a:t>заключается в выявлении основных трудностей, возникающих у туристов при подготовке и проведении заграничных поездок, а также разработке рекомендаций по улучшению процесса организации путешествий и словаря с основными словами – помощниками.</a:t>
          </a:r>
          <a:endParaRPr lang="ru-RU" b="1" dirty="0"/>
        </a:p>
      </dgm:t>
    </dgm:pt>
    <dgm:pt modelId="{6E401B3A-0646-47F0-8BDE-ABFF3607C986}" type="parTrans" cxnId="{799673F6-505A-4FC5-A0BA-353FE0866F74}">
      <dgm:prSet/>
      <dgm:spPr/>
      <dgm:t>
        <a:bodyPr/>
        <a:lstStyle/>
        <a:p>
          <a:endParaRPr lang="ru-RU"/>
        </a:p>
      </dgm:t>
    </dgm:pt>
    <dgm:pt modelId="{28158E84-C2C0-4E6C-A879-FB1A40DD2D62}" type="sibTrans" cxnId="{799673F6-505A-4FC5-A0BA-353FE0866F74}">
      <dgm:prSet/>
      <dgm:spPr/>
      <dgm:t>
        <a:bodyPr/>
        <a:lstStyle/>
        <a:p>
          <a:endParaRPr lang="ru-RU"/>
        </a:p>
      </dgm:t>
    </dgm:pt>
    <dgm:pt modelId="{BD3E1580-2965-4474-AD9C-6A3F98757335}" type="pres">
      <dgm:prSet presAssocID="{B8CDCFE7-E45E-4AA3-BAE7-368FAA459A7B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D4B65109-6717-47C3-ACB9-F807C6A83AD5}" type="pres">
      <dgm:prSet presAssocID="{7EE59A5F-4AD4-4437-8D01-6F0CD96647CE}" presName="horFlow" presStyleCnt="0"/>
      <dgm:spPr/>
    </dgm:pt>
    <dgm:pt modelId="{65FD08A0-DF29-4BC1-9C3E-4F4EF6784059}" type="pres">
      <dgm:prSet presAssocID="{7EE59A5F-4AD4-4437-8D01-6F0CD96647CE}" presName="bigChev" presStyleLbl="node1" presStyleIdx="0" presStyleCnt="1"/>
      <dgm:spPr/>
      <dgm:t>
        <a:bodyPr/>
        <a:lstStyle/>
        <a:p>
          <a:endParaRPr lang="ru-RU"/>
        </a:p>
      </dgm:t>
    </dgm:pt>
  </dgm:ptLst>
  <dgm:cxnLst>
    <dgm:cxn modelId="{799673F6-505A-4FC5-A0BA-353FE0866F74}" srcId="{B8CDCFE7-E45E-4AA3-BAE7-368FAA459A7B}" destId="{7EE59A5F-4AD4-4437-8D01-6F0CD96647CE}" srcOrd="0" destOrd="0" parTransId="{6E401B3A-0646-47F0-8BDE-ABFF3607C986}" sibTransId="{28158E84-C2C0-4E6C-A879-FB1A40DD2D62}"/>
    <dgm:cxn modelId="{8C3A7A2A-D264-4449-80B1-D35DAC5528C0}" type="presOf" srcId="{7EE59A5F-4AD4-4437-8D01-6F0CD96647CE}" destId="{65FD08A0-DF29-4BC1-9C3E-4F4EF6784059}" srcOrd="0" destOrd="0" presId="urn:microsoft.com/office/officeart/2005/8/layout/lProcess3"/>
    <dgm:cxn modelId="{216E7FDF-F028-4CA9-BC6C-A35F296619B6}" type="presOf" srcId="{B8CDCFE7-E45E-4AA3-BAE7-368FAA459A7B}" destId="{BD3E1580-2965-4474-AD9C-6A3F98757335}" srcOrd="0" destOrd="0" presId="urn:microsoft.com/office/officeart/2005/8/layout/lProcess3"/>
    <dgm:cxn modelId="{BFF9E6F5-854E-4152-A767-EE133D6CCAF7}" type="presParOf" srcId="{BD3E1580-2965-4474-AD9C-6A3F98757335}" destId="{D4B65109-6717-47C3-ACB9-F807C6A83AD5}" srcOrd="0" destOrd="0" presId="urn:microsoft.com/office/officeart/2005/8/layout/lProcess3"/>
    <dgm:cxn modelId="{AD158D52-8E67-41C8-876E-D7C501E1B7E5}" type="presParOf" srcId="{D4B65109-6717-47C3-ACB9-F807C6A83AD5}" destId="{65FD08A0-DF29-4BC1-9C3E-4F4EF6784059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176ED54-1CFE-4215-B253-6827A8AFD4AB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8A927455-614C-4FA3-8083-B60C6B8C045C}">
      <dgm:prSet phldrT="[Текст]" custT="1"/>
      <dgm:spPr/>
      <dgm:t>
        <a:bodyPr/>
        <a:lstStyle/>
        <a:p>
          <a:r>
            <a:rPr lang="ru-RU" sz="2400" b="1" dirty="0" smtClean="0"/>
            <a:t>1. Изучение существующих практик организации путешествий за границу</a:t>
          </a:r>
          <a:endParaRPr lang="ru-RU" sz="2400" b="1" dirty="0"/>
        </a:p>
      </dgm:t>
    </dgm:pt>
    <dgm:pt modelId="{A8743EBD-ADA4-4B03-BA9C-6FCA7FE7BD6F}" type="parTrans" cxnId="{E2E84421-70DE-41F6-9E89-EF8A94805486}">
      <dgm:prSet/>
      <dgm:spPr/>
      <dgm:t>
        <a:bodyPr/>
        <a:lstStyle/>
        <a:p>
          <a:endParaRPr lang="ru-RU"/>
        </a:p>
      </dgm:t>
    </dgm:pt>
    <dgm:pt modelId="{F27A1A73-7845-4F81-BECC-39C9DB4FCD73}" type="sibTrans" cxnId="{E2E84421-70DE-41F6-9E89-EF8A94805486}">
      <dgm:prSet/>
      <dgm:spPr/>
      <dgm:t>
        <a:bodyPr/>
        <a:lstStyle/>
        <a:p>
          <a:endParaRPr lang="ru-RU"/>
        </a:p>
      </dgm:t>
    </dgm:pt>
    <dgm:pt modelId="{8A08DE65-CB0B-46C2-B8D8-CA24B7B426E0}">
      <dgm:prSet phldrT="[Текст]" custT="1"/>
      <dgm:spPr/>
      <dgm:t>
        <a:bodyPr/>
        <a:lstStyle/>
        <a:p>
          <a:r>
            <a:rPr lang="ru-RU" sz="2400" b="1" dirty="0" smtClean="0"/>
            <a:t>2. Выявление типовых ошибок и затруднений, встречающихся у туристов</a:t>
          </a:r>
          <a:endParaRPr lang="ru-RU" sz="2400" b="1" dirty="0"/>
        </a:p>
      </dgm:t>
    </dgm:pt>
    <dgm:pt modelId="{0574BD0F-47A8-47DB-8792-9A3EBF517F1E}" type="parTrans" cxnId="{A0B1D971-3BED-4054-AB61-0DECDC63D3C5}">
      <dgm:prSet/>
      <dgm:spPr/>
      <dgm:t>
        <a:bodyPr/>
        <a:lstStyle/>
        <a:p>
          <a:endParaRPr lang="ru-RU"/>
        </a:p>
      </dgm:t>
    </dgm:pt>
    <dgm:pt modelId="{7E2A7611-27AA-4549-BACA-44E0692D2653}" type="sibTrans" cxnId="{A0B1D971-3BED-4054-AB61-0DECDC63D3C5}">
      <dgm:prSet/>
      <dgm:spPr/>
      <dgm:t>
        <a:bodyPr/>
        <a:lstStyle/>
        <a:p>
          <a:endParaRPr lang="ru-RU"/>
        </a:p>
      </dgm:t>
    </dgm:pt>
    <dgm:pt modelId="{372E5732-1D37-43D1-BD7B-F09C1C88B588}">
      <dgm:prSet phldrT="[Текст]" custT="1"/>
      <dgm:spPr/>
      <dgm:t>
        <a:bodyPr/>
        <a:lstStyle/>
        <a:p>
          <a:r>
            <a:rPr lang="ru-RU" sz="2400" b="1" dirty="0" smtClean="0"/>
            <a:t>3. Формулирование предложений по совершенствованию информационной поддержки туристов</a:t>
          </a:r>
          <a:r>
            <a:rPr lang="ru-RU" sz="2100" b="1" dirty="0" smtClean="0"/>
            <a:t>.</a:t>
          </a:r>
          <a:endParaRPr lang="ru-RU" sz="2100" b="1" dirty="0"/>
        </a:p>
      </dgm:t>
    </dgm:pt>
    <dgm:pt modelId="{EAB5F484-6165-41A1-B3F5-D9365BBD1655}" type="parTrans" cxnId="{53306FBF-DD35-43C1-BD65-4A5066BFC661}">
      <dgm:prSet/>
      <dgm:spPr/>
      <dgm:t>
        <a:bodyPr/>
        <a:lstStyle/>
        <a:p>
          <a:endParaRPr lang="ru-RU"/>
        </a:p>
      </dgm:t>
    </dgm:pt>
    <dgm:pt modelId="{22FB2FD2-D4AA-4B6F-990E-A27C02114D41}" type="sibTrans" cxnId="{53306FBF-DD35-43C1-BD65-4A5066BFC661}">
      <dgm:prSet/>
      <dgm:spPr/>
      <dgm:t>
        <a:bodyPr/>
        <a:lstStyle/>
        <a:p>
          <a:endParaRPr lang="ru-RU"/>
        </a:p>
      </dgm:t>
    </dgm:pt>
    <dgm:pt modelId="{DCABFE33-644E-4AB7-8815-AAEC21DE8FAA}" type="pres">
      <dgm:prSet presAssocID="{B176ED54-1CFE-4215-B253-6827A8AFD4AB}" presName="CompostProcess" presStyleCnt="0">
        <dgm:presLayoutVars>
          <dgm:dir/>
          <dgm:resizeHandles val="exact"/>
        </dgm:presLayoutVars>
      </dgm:prSet>
      <dgm:spPr/>
    </dgm:pt>
    <dgm:pt modelId="{59A80B5F-13A2-44D8-A387-62A3D9DE98A3}" type="pres">
      <dgm:prSet presAssocID="{B176ED54-1CFE-4215-B253-6827A8AFD4AB}" presName="arrow" presStyleLbl="bgShp" presStyleIdx="0" presStyleCnt="1"/>
      <dgm:spPr/>
    </dgm:pt>
    <dgm:pt modelId="{5CDED955-CCA3-4BF6-B764-8E6D6E31D75A}" type="pres">
      <dgm:prSet presAssocID="{B176ED54-1CFE-4215-B253-6827A8AFD4AB}" presName="linearProcess" presStyleCnt="0"/>
      <dgm:spPr/>
    </dgm:pt>
    <dgm:pt modelId="{0D3C80A6-4470-495B-852D-AA320E8DA40F}" type="pres">
      <dgm:prSet presAssocID="{8A927455-614C-4FA3-8083-B60C6B8C045C}" presName="textNode" presStyleLbl="node1" presStyleIdx="0" presStyleCnt="3" custScaleX="104764" custScaleY="1139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EA7A5A-4F36-4B53-877E-E6DEEE7DB3DB}" type="pres">
      <dgm:prSet presAssocID="{F27A1A73-7845-4F81-BECC-39C9DB4FCD73}" presName="sibTrans" presStyleCnt="0"/>
      <dgm:spPr/>
    </dgm:pt>
    <dgm:pt modelId="{733831F6-1D62-4461-A0EE-1BBAD296462D}" type="pres">
      <dgm:prSet presAssocID="{8A08DE65-CB0B-46C2-B8D8-CA24B7B426E0}" presName="textNode" presStyleLbl="node1" presStyleIdx="1" presStyleCnt="3" custScaleX="111939" custScaleY="1135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DE5321-032A-4403-8A35-7C1E1F46F6D4}" type="pres">
      <dgm:prSet presAssocID="{7E2A7611-27AA-4549-BACA-44E0692D2653}" presName="sibTrans" presStyleCnt="0"/>
      <dgm:spPr/>
    </dgm:pt>
    <dgm:pt modelId="{0B82D8CD-7A99-4D68-97C6-71BAA982A642}" type="pres">
      <dgm:prSet presAssocID="{372E5732-1D37-43D1-BD7B-F09C1C88B588}" presName="textNode" presStyleLbl="node1" presStyleIdx="2" presStyleCnt="3" custScaleX="102629" custScaleY="1128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2E84421-70DE-41F6-9E89-EF8A94805486}" srcId="{B176ED54-1CFE-4215-B253-6827A8AFD4AB}" destId="{8A927455-614C-4FA3-8083-B60C6B8C045C}" srcOrd="0" destOrd="0" parTransId="{A8743EBD-ADA4-4B03-BA9C-6FCA7FE7BD6F}" sibTransId="{F27A1A73-7845-4F81-BECC-39C9DB4FCD73}"/>
    <dgm:cxn modelId="{F5535E13-EC5A-4768-8DC2-9C7C625B111C}" type="presOf" srcId="{372E5732-1D37-43D1-BD7B-F09C1C88B588}" destId="{0B82D8CD-7A99-4D68-97C6-71BAA982A642}" srcOrd="0" destOrd="0" presId="urn:microsoft.com/office/officeart/2005/8/layout/hProcess9"/>
    <dgm:cxn modelId="{A0B1D971-3BED-4054-AB61-0DECDC63D3C5}" srcId="{B176ED54-1CFE-4215-B253-6827A8AFD4AB}" destId="{8A08DE65-CB0B-46C2-B8D8-CA24B7B426E0}" srcOrd="1" destOrd="0" parTransId="{0574BD0F-47A8-47DB-8792-9A3EBF517F1E}" sibTransId="{7E2A7611-27AA-4549-BACA-44E0692D2653}"/>
    <dgm:cxn modelId="{53306FBF-DD35-43C1-BD65-4A5066BFC661}" srcId="{B176ED54-1CFE-4215-B253-6827A8AFD4AB}" destId="{372E5732-1D37-43D1-BD7B-F09C1C88B588}" srcOrd="2" destOrd="0" parTransId="{EAB5F484-6165-41A1-B3F5-D9365BBD1655}" sibTransId="{22FB2FD2-D4AA-4B6F-990E-A27C02114D41}"/>
    <dgm:cxn modelId="{492DCD11-68EF-41A4-91D8-C16002D0C01A}" type="presOf" srcId="{8A927455-614C-4FA3-8083-B60C6B8C045C}" destId="{0D3C80A6-4470-495B-852D-AA320E8DA40F}" srcOrd="0" destOrd="0" presId="urn:microsoft.com/office/officeart/2005/8/layout/hProcess9"/>
    <dgm:cxn modelId="{540350D3-04A4-41F1-B9EB-F661D02CB05D}" type="presOf" srcId="{8A08DE65-CB0B-46C2-B8D8-CA24B7B426E0}" destId="{733831F6-1D62-4461-A0EE-1BBAD296462D}" srcOrd="0" destOrd="0" presId="urn:microsoft.com/office/officeart/2005/8/layout/hProcess9"/>
    <dgm:cxn modelId="{7A803359-CDF9-4E0D-95C4-DEDA6C0D8115}" type="presOf" srcId="{B176ED54-1CFE-4215-B253-6827A8AFD4AB}" destId="{DCABFE33-644E-4AB7-8815-AAEC21DE8FAA}" srcOrd="0" destOrd="0" presId="urn:microsoft.com/office/officeart/2005/8/layout/hProcess9"/>
    <dgm:cxn modelId="{F276BF2B-A70E-4C50-9B2F-8F90CD5EF6C5}" type="presParOf" srcId="{DCABFE33-644E-4AB7-8815-AAEC21DE8FAA}" destId="{59A80B5F-13A2-44D8-A387-62A3D9DE98A3}" srcOrd="0" destOrd="0" presId="urn:microsoft.com/office/officeart/2005/8/layout/hProcess9"/>
    <dgm:cxn modelId="{A3596AE7-5FFA-4B20-93AC-8F2BEA72E9FF}" type="presParOf" srcId="{DCABFE33-644E-4AB7-8815-AAEC21DE8FAA}" destId="{5CDED955-CCA3-4BF6-B764-8E6D6E31D75A}" srcOrd="1" destOrd="0" presId="urn:microsoft.com/office/officeart/2005/8/layout/hProcess9"/>
    <dgm:cxn modelId="{26F2D0BA-22F3-4948-9750-210A896BDBBC}" type="presParOf" srcId="{5CDED955-CCA3-4BF6-B764-8E6D6E31D75A}" destId="{0D3C80A6-4470-495B-852D-AA320E8DA40F}" srcOrd="0" destOrd="0" presId="urn:microsoft.com/office/officeart/2005/8/layout/hProcess9"/>
    <dgm:cxn modelId="{5D457014-BB0B-438A-8D34-8C1585B85A02}" type="presParOf" srcId="{5CDED955-CCA3-4BF6-B764-8E6D6E31D75A}" destId="{42EA7A5A-4F36-4B53-877E-E6DEEE7DB3DB}" srcOrd="1" destOrd="0" presId="urn:microsoft.com/office/officeart/2005/8/layout/hProcess9"/>
    <dgm:cxn modelId="{DE387E18-9368-4BA7-9A90-F56B3635D16C}" type="presParOf" srcId="{5CDED955-CCA3-4BF6-B764-8E6D6E31D75A}" destId="{733831F6-1D62-4461-A0EE-1BBAD296462D}" srcOrd="2" destOrd="0" presId="urn:microsoft.com/office/officeart/2005/8/layout/hProcess9"/>
    <dgm:cxn modelId="{00391FED-4426-4E03-8299-38ABF60B6956}" type="presParOf" srcId="{5CDED955-CCA3-4BF6-B764-8E6D6E31D75A}" destId="{A7DE5321-032A-4403-8A35-7C1E1F46F6D4}" srcOrd="3" destOrd="0" presId="urn:microsoft.com/office/officeart/2005/8/layout/hProcess9"/>
    <dgm:cxn modelId="{81E683BD-F482-4E93-9808-3D339B90CE75}" type="presParOf" srcId="{5CDED955-CCA3-4BF6-B764-8E6D6E31D75A}" destId="{0B82D8CD-7A99-4D68-97C6-71BAA982A642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B7B8579-8D83-4BFB-BB4A-BF623C00DC96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AE160EE-898C-42C1-BEF2-CCE06CAC86CE}">
      <dgm:prSet custT="1"/>
      <dgm:spPr/>
      <dgm:t>
        <a:bodyPr/>
        <a:lstStyle/>
        <a:p>
          <a:pPr rtl="0"/>
          <a:r>
            <a:rPr lang="ru-RU" sz="2800" b="1" dirty="0" smtClean="0"/>
            <a:t>Несмотря на обилие информации о зарубежных странах, туристы часто испытывают трудности при подготовке к поездкам. </a:t>
          </a:r>
          <a:endParaRPr lang="ru-RU" sz="2800" dirty="0"/>
        </a:p>
      </dgm:t>
    </dgm:pt>
    <dgm:pt modelId="{06F544C8-936F-43F7-B050-1D678AFC7790}" type="parTrans" cxnId="{76F8B58D-8666-4D37-9CA6-E1AA7EB22E09}">
      <dgm:prSet/>
      <dgm:spPr/>
      <dgm:t>
        <a:bodyPr/>
        <a:lstStyle/>
        <a:p>
          <a:endParaRPr lang="ru-RU"/>
        </a:p>
      </dgm:t>
    </dgm:pt>
    <dgm:pt modelId="{5CAE0244-D155-4480-ABB9-3431015471A4}" type="sibTrans" cxnId="{76F8B58D-8666-4D37-9CA6-E1AA7EB22E09}">
      <dgm:prSet/>
      <dgm:spPr/>
      <dgm:t>
        <a:bodyPr/>
        <a:lstStyle/>
        <a:p>
          <a:endParaRPr lang="ru-RU"/>
        </a:p>
      </dgm:t>
    </dgm:pt>
    <dgm:pt modelId="{4ED1474E-4E2C-40FA-BB70-A0C52521670B}">
      <dgm:prSet custT="1"/>
      <dgm:spPr/>
      <dgm:t>
        <a:bodyPr/>
        <a:lstStyle/>
        <a:p>
          <a:pPr rtl="0"/>
          <a:r>
            <a:rPr lang="ru-RU" sz="2400" b="1" dirty="0" smtClean="0"/>
            <a:t>Недостаток актуальных и достоверных сведений о правилах въезда, особенностях местного быта и культурных нормах приводит к дискомфорту, конфликтам, непредвиденным расходам и снижению удовлетворённости от путешествия.</a:t>
          </a:r>
          <a:endParaRPr lang="ru-RU" sz="2400" dirty="0"/>
        </a:p>
      </dgm:t>
    </dgm:pt>
    <dgm:pt modelId="{F68881E7-DA9A-44F1-A47D-9A9968520C3A}" type="parTrans" cxnId="{725E95A4-27C2-416D-B73B-F95D3FCAD51F}">
      <dgm:prSet/>
      <dgm:spPr/>
      <dgm:t>
        <a:bodyPr/>
        <a:lstStyle/>
        <a:p>
          <a:endParaRPr lang="ru-RU"/>
        </a:p>
      </dgm:t>
    </dgm:pt>
    <dgm:pt modelId="{E1B84DB2-A7CF-4111-8243-523FD67D8BD9}" type="sibTrans" cxnId="{725E95A4-27C2-416D-B73B-F95D3FCAD51F}">
      <dgm:prSet/>
      <dgm:spPr/>
      <dgm:t>
        <a:bodyPr/>
        <a:lstStyle/>
        <a:p>
          <a:endParaRPr lang="ru-RU"/>
        </a:p>
      </dgm:t>
    </dgm:pt>
    <dgm:pt modelId="{BEB28E02-AAD4-4996-B5EE-CF6841D3287B}" type="pres">
      <dgm:prSet presAssocID="{9B7B8579-8D83-4BFB-BB4A-BF623C00DC9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F2DCAF6-4EC6-4ABE-86CA-ACCD2F332477}" type="pres">
      <dgm:prSet presAssocID="{0AE160EE-898C-42C1-BEF2-CCE06CAC86CE}" presName="node" presStyleLbl="node1" presStyleIdx="0" presStyleCnt="2" custScaleX="1338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5C8BCA-D9AF-4221-AC16-09FC56356B8B}" type="pres">
      <dgm:prSet presAssocID="{5CAE0244-D155-4480-ABB9-3431015471A4}" presName="sibTrans" presStyleLbl="sibTrans2D1" presStyleIdx="0" presStyleCnt="1"/>
      <dgm:spPr/>
      <dgm:t>
        <a:bodyPr/>
        <a:lstStyle/>
        <a:p>
          <a:endParaRPr lang="ru-RU"/>
        </a:p>
      </dgm:t>
    </dgm:pt>
    <dgm:pt modelId="{266DED15-7C99-46A7-B7F1-D4E0B1064459}" type="pres">
      <dgm:prSet presAssocID="{5CAE0244-D155-4480-ABB9-3431015471A4}" presName="connectorText" presStyleLbl="sibTrans2D1" presStyleIdx="0" presStyleCnt="1"/>
      <dgm:spPr/>
      <dgm:t>
        <a:bodyPr/>
        <a:lstStyle/>
        <a:p>
          <a:endParaRPr lang="ru-RU"/>
        </a:p>
      </dgm:t>
    </dgm:pt>
    <dgm:pt modelId="{5A65D024-BEF9-4CA4-9CC5-91980B94A1DC}" type="pres">
      <dgm:prSet presAssocID="{4ED1474E-4E2C-40FA-BB70-A0C52521670B}" presName="node" presStyleLbl="node1" presStyleIdx="1" presStyleCnt="2" custScaleX="1624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D570AF4-BCA8-499B-8BBD-8AA5EA003601}" type="presOf" srcId="{9B7B8579-8D83-4BFB-BB4A-BF623C00DC96}" destId="{BEB28E02-AAD4-4996-B5EE-CF6841D3287B}" srcOrd="0" destOrd="0" presId="urn:microsoft.com/office/officeart/2005/8/layout/process1"/>
    <dgm:cxn modelId="{F77266D2-1D9F-4D2E-BEBC-79AB4BB817D3}" type="presOf" srcId="{5CAE0244-D155-4480-ABB9-3431015471A4}" destId="{335C8BCA-D9AF-4221-AC16-09FC56356B8B}" srcOrd="0" destOrd="0" presId="urn:microsoft.com/office/officeart/2005/8/layout/process1"/>
    <dgm:cxn modelId="{76F8B58D-8666-4D37-9CA6-E1AA7EB22E09}" srcId="{9B7B8579-8D83-4BFB-BB4A-BF623C00DC96}" destId="{0AE160EE-898C-42C1-BEF2-CCE06CAC86CE}" srcOrd="0" destOrd="0" parTransId="{06F544C8-936F-43F7-B050-1D678AFC7790}" sibTransId="{5CAE0244-D155-4480-ABB9-3431015471A4}"/>
    <dgm:cxn modelId="{7E78C0F2-323C-49BB-AC04-87AFEC96268C}" type="presOf" srcId="{5CAE0244-D155-4480-ABB9-3431015471A4}" destId="{266DED15-7C99-46A7-B7F1-D4E0B1064459}" srcOrd="1" destOrd="0" presId="urn:microsoft.com/office/officeart/2005/8/layout/process1"/>
    <dgm:cxn modelId="{725E95A4-27C2-416D-B73B-F95D3FCAD51F}" srcId="{9B7B8579-8D83-4BFB-BB4A-BF623C00DC96}" destId="{4ED1474E-4E2C-40FA-BB70-A0C52521670B}" srcOrd="1" destOrd="0" parTransId="{F68881E7-DA9A-44F1-A47D-9A9968520C3A}" sibTransId="{E1B84DB2-A7CF-4111-8243-523FD67D8BD9}"/>
    <dgm:cxn modelId="{50FAD723-2975-4145-B291-EBCA475267FD}" type="presOf" srcId="{4ED1474E-4E2C-40FA-BB70-A0C52521670B}" destId="{5A65D024-BEF9-4CA4-9CC5-91980B94A1DC}" srcOrd="0" destOrd="0" presId="urn:microsoft.com/office/officeart/2005/8/layout/process1"/>
    <dgm:cxn modelId="{CC623B00-B0B8-42D3-A42B-79ACCECF4738}" type="presOf" srcId="{0AE160EE-898C-42C1-BEF2-CCE06CAC86CE}" destId="{5F2DCAF6-4EC6-4ABE-86CA-ACCD2F332477}" srcOrd="0" destOrd="0" presId="urn:microsoft.com/office/officeart/2005/8/layout/process1"/>
    <dgm:cxn modelId="{62129226-131B-418D-937F-80D61A6B9C59}" type="presParOf" srcId="{BEB28E02-AAD4-4996-B5EE-CF6841D3287B}" destId="{5F2DCAF6-4EC6-4ABE-86CA-ACCD2F332477}" srcOrd="0" destOrd="0" presId="urn:microsoft.com/office/officeart/2005/8/layout/process1"/>
    <dgm:cxn modelId="{E1D193D8-9150-4EC2-AAD0-FCD2C1E17733}" type="presParOf" srcId="{BEB28E02-AAD4-4996-B5EE-CF6841D3287B}" destId="{335C8BCA-D9AF-4221-AC16-09FC56356B8B}" srcOrd="1" destOrd="0" presId="urn:microsoft.com/office/officeart/2005/8/layout/process1"/>
    <dgm:cxn modelId="{299A61E2-800C-42CF-80F2-74D5FDE2FFF2}" type="presParOf" srcId="{335C8BCA-D9AF-4221-AC16-09FC56356B8B}" destId="{266DED15-7C99-46A7-B7F1-D4E0B1064459}" srcOrd="0" destOrd="0" presId="urn:microsoft.com/office/officeart/2005/8/layout/process1"/>
    <dgm:cxn modelId="{74EC9488-90A4-487E-9F9D-903F6AC5504C}" type="presParOf" srcId="{BEB28E02-AAD4-4996-B5EE-CF6841D3287B}" destId="{5A65D024-BEF9-4CA4-9CC5-91980B94A1DC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F564E9C-DC4B-4FCA-A45C-7A2A68ABF190}" type="doc">
      <dgm:prSet loTypeId="urn:microsoft.com/office/officeart/2018/5/layout/IconCircleLabelList" loCatId="icon" qsTypeId="urn:microsoft.com/office/officeart/2005/8/quickstyle/simple4" qsCatId="simple" csTypeId="urn:microsoft.com/office/officeart/2005/8/colors/accent1_2" csCatId="accent1" phldr="1"/>
      <dgm:spPr/>
      <dgm:t>
        <a:bodyPr rtlCol="0"/>
        <a:lstStyle/>
        <a:p>
          <a:pPr rtl="0"/>
          <a:endParaRPr lang="en-US"/>
        </a:p>
      </dgm:t>
    </dgm:pt>
    <dgm:pt modelId="{0C85100E-26AF-40B3-97DF-19C4EC3CCEC0}">
      <dgm:prSet custT="1"/>
      <dgm:spPr/>
      <dgm:t>
        <a:bodyPr rtlCol="0"/>
        <a:lstStyle/>
        <a:p>
          <a:pPr rtl="0"/>
          <a:r>
            <a:rPr lang="ru-RU" sz="2800" noProof="0" dirty="0"/>
            <a:t>Приключения</a:t>
          </a:r>
        </a:p>
      </dgm:t>
    </dgm:pt>
    <dgm:pt modelId="{83E371DD-FB17-4628-859D-A2979B7D3099}" type="parTrans" cxnId="{FD66337D-8FE8-48E6-BE0F-CFD328BEE42E}">
      <dgm:prSet/>
      <dgm:spPr/>
      <dgm:t>
        <a:bodyPr rtlCol="0"/>
        <a:lstStyle/>
        <a:p>
          <a:pPr rtl="0"/>
          <a:endParaRPr lang="ru-RU" noProof="0" dirty="0"/>
        </a:p>
      </dgm:t>
    </dgm:pt>
    <dgm:pt modelId="{8A672CE1-4528-44AE-9157-DA340C2CD5DB}" type="sibTrans" cxnId="{FD66337D-8FE8-48E6-BE0F-CFD328BEE42E}">
      <dgm:prSet/>
      <dgm:spPr/>
      <dgm:t>
        <a:bodyPr rtlCol="0"/>
        <a:lstStyle/>
        <a:p>
          <a:pPr rtl="0"/>
          <a:endParaRPr lang="ru-RU" noProof="0" dirty="0"/>
        </a:p>
      </dgm:t>
    </dgm:pt>
    <dgm:pt modelId="{69653324-E1E3-437C-A9D5-28B1353F645A}">
      <dgm:prSet custT="1"/>
      <dgm:spPr/>
      <dgm:t>
        <a:bodyPr rtlCol="0"/>
        <a:lstStyle/>
        <a:p>
          <a:pPr rtl="0"/>
          <a:r>
            <a:rPr lang="ru-RU" sz="2800" noProof="0" dirty="0"/>
            <a:t>Эмоции</a:t>
          </a:r>
        </a:p>
      </dgm:t>
    </dgm:pt>
    <dgm:pt modelId="{F0466364-A484-4F50-8E01-C00666AA6B96}" type="parTrans" cxnId="{25667268-FED2-4149-B353-F16FED2D1A5A}">
      <dgm:prSet/>
      <dgm:spPr/>
      <dgm:t>
        <a:bodyPr rtlCol="0"/>
        <a:lstStyle/>
        <a:p>
          <a:pPr rtl="0"/>
          <a:endParaRPr lang="ru-RU" noProof="0" dirty="0"/>
        </a:p>
      </dgm:t>
    </dgm:pt>
    <dgm:pt modelId="{6F20977E-D589-4920-96AA-44AAF9391C6A}" type="sibTrans" cxnId="{25667268-FED2-4149-B353-F16FED2D1A5A}">
      <dgm:prSet/>
      <dgm:spPr/>
      <dgm:t>
        <a:bodyPr rtlCol="0"/>
        <a:lstStyle/>
        <a:p>
          <a:pPr rtl="0"/>
          <a:endParaRPr lang="ru-RU" noProof="0" dirty="0"/>
        </a:p>
      </dgm:t>
    </dgm:pt>
    <dgm:pt modelId="{7F8797D3-295D-45B0-9E28-F7696E313AE3}">
      <dgm:prSet/>
      <dgm:spPr/>
      <dgm:t>
        <a:bodyPr rtlCol="0"/>
        <a:lstStyle/>
        <a:p>
          <a:pPr rtl="0"/>
          <a:r>
            <a:rPr lang="ru-RU" noProof="0" dirty="0"/>
            <a:t>Открытия</a:t>
          </a:r>
        </a:p>
      </dgm:t>
    </dgm:pt>
    <dgm:pt modelId="{2A0378C1-9628-41C6-B719-DFD7DD7C2513}" type="parTrans" cxnId="{B9DB5BF3-D3B4-4EF2-9219-9820EFCDD141}">
      <dgm:prSet/>
      <dgm:spPr/>
      <dgm:t>
        <a:bodyPr rtlCol="0"/>
        <a:lstStyle/>
        <a:p>
          <a:pPr rtl="0"/>
          <a:endParaRPr lang="ru-RU" noProof="0" dirty="0"/>
        </a:p>
      </dgm:t>
    </dgm:pt>
    <dgm:pt modelId="{BD09EA6A-7770-4233-AA60-BFF5DA55D6CE}" type="sibTrans" cxnId="{B9DB5BF3-D3B4-4EF2-9219-9820EFCDD141}">
      <dgm:prSet/>
      <dgm:spPr/>
      <dgm:t>
        <a:bodyPr rtlCol="0"/>
        <a:lstStyle/>
        <a:p>
          <a:pPr rtl="0"/>
          <a:endParaRPr lang="ru-RU" noProof="0" dirty="0"/>
        </a:p>
      </dgm:t>
    </dgm:pt>
    <dgm:pt modelId="{4911C805-5ADF-4CA6-A5B8-162C12879047}" type="pres">
      <dgm:prSet presAssocID="{7F564E9C-DC4B-4FCA-A45C-7A2A68ABF190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8F55F09-DCC7-43E8-ACC4-EC26733DDF7D}" type="pres">
      <dgm:prSet presAssocID="{0C85100E-26AF-40B3-97DF-19C4EC3CCEC0}" presName="compNode" presStyleCnt="0"/>
      <dgm:spPr/>
    </dgm:pt>
    <dgm:pt modelId="{77A2F8CA-0963-4F9D-BCC0-79D606A6B370}" type="pres">
      <dgm:prSet presAssocID="{0C85100E-26AF-40B3-97DF-19C4EC3CCEC0}" presName="iconBgRect" presStyleLbl="bgShp" presStyleIdx="0" presStyleCnt="3"/>
      <dgm:spPr>
        <a:solidFill>
          <a:schemeClr val="accent2"/>
        </a:solidFill>
      </dgm:spPr>
    </dgm:pt>
    <dgm:pt modelId="{D2831012-0B7A-447D-8C2C-37C7C4453B1E}" type="pres">
      <dgm:prSet presAssocID="{0C85100E-26AF-40B3-97DF-19C4EC3CCEC0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effectLst/>
      </dgm:spPr>
      <dgm:extLst>
        <a:ext uri="{E40237B7-FDA0-4F09-8148-C483321AD2D9}">
          <dgm14:cNvPr xmlns:dgm14="http://schemas.microsoft.com/office/drawing/2010/diagram" id="0" name="" descr="Hike"/>
        </a:ext>
      </dgm:extLst>
    </dgm:pt>
    <dgm:pt modelId="{649C2E9F-FE68-49D9-934D-BEC080C50F37}" type="pres">
      <dgm:prSet presAssocID="{0C85100E-26AF-40B3-97DF-19C4EC3CCEC0}" presName="spaceRect" presStyleCnt="0"/>
      <dgm:spPr/>
    </dgm:pt>
    <dgm:pt modelId="{630391C1-CC84-4049-B367-7554AAB1A762}" type="pres">
      <dgm:prSet presAssocID="{0C85100E-26AF-40B3-97DF-19C4EC3CCEC0}" presName="textRect" presStyleLbl="revTx" presStyleIdx="0" presStyleCnt="3" custScaleX="140744">
        <dgm:presLayoutVars>
          <dgm:chMax val="1"/>
          <dgm:chPref val="1"/>
        </dgm:presLayoutVars>
      </dgm:prSet>
      <dgm:spPr/>
      <dgm:t>
        <a:bodyPr/>
        <a:lstStyle/>
        <a:p>
          <a:endParaRPr lang="ru-RU"/>
        </a:p>
      </dgm:t>
    </dgm:pt>
    <dgm:pt modelId="{2371519E-09C7-468F-BBB0-C0EC32784FEE}" type="pres">
      <dgm:prSet presAssocID="{8A672CE1-4528-44AE-9157-DA340C2CD5DB}" presName="sibTrans" presStyleCnt="0"/>
      <dgm:spPr/>
    </dgm:pt>
    <dgm:pt modelId="{BA64D75C-CC67-4EAC-ABB9-29C5943113A8}" type="pres">
      <dgm:prSet presAssocID="{69653324-E1E3-437C-A9D5-28B1353F645A}" presName="compNode" presStyleCnt="0"/>
      <dgm:spPr/>
    </dgm:pt>
    <dgm:pt modelId="{CD0ED507-6D46-4BC4-A76D-513F6CD81D5B}" type="pres">
      <dgm:prSet presAssocID="{69653324-E1E3-437C-A9D5-28B1353F645A}" presName="iconBgRect" presStyleLbl="bgShp" presStyleIdx="1" presStyleCnt="3"/>
      <dgm:spPr>
        <a:solidFill>
          <a:schemeClr val="accent3"/>
        </a:solidFill>
      </dgm:spPr>
    </dgm:pt>
    <dgm:pt modelId="{B76EA2FC-0CB1-4FED-9050-CF0844D1C48F}" type="pres">
      <dgm:prSet presAssocID="{69653324-E1E3-437C-A9D5-28B1353F645A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effectLst/>
      </dgm:spPr>
      <dgm:extLst>
        <a:ext uri="{E40237B7-FDA0-4F09-8148-C483321AD2D9}">
          <dgm14:cNvPr xmlns:dgm14="http://schemas.microsoft.com/office/drawing/2010/diagram" id="0" name="" descr="Bike"/>
        </a:ext>
      </dgm:extLst>
    </dgm:pt>
    <dgm:pt modelId="{5C09348A-AB41-4346-A8FE-FBF448ACAF81}" type="pres">
      <dgm:prSet presAssocID="{69653324-E1E3-437C-A9D5-28B1353F645A}" presName="spaceRect" presStyleCnt="0"/>
      <dgm:spPr/>
    </dgm:pt>
    <dgm:pt modelId="{12E4033F-1FB2-455F-B198-DEE22348C3D5}" type="pres">
      <dgm:prSet presAssocID="{69653324-E1E3-437C-A9D5-28B1353F645A}" presName="textRect" presStyleLbl="revTx" presStyleIdx="1" presStyleCnt="3" custScaleX="85545">
        <dgm:presLayoutVars>
          <dgm:chMax val="1"/>
          <dgm:chPref val="1"/>
        </dgm:presLayoutVars>
      </dgm:prSet>
      <dgm:spPr/>
      <dgm:t>
        <a:bodyPr/>
        <a:lstStyle/>
        <a:p>
          <a:endParaRPr lang="ru-RU"/>
        </a:p>
      </dgm:t>
    </dgm:pt>
    <dgm:pt modelId="{B7501772-9891-475B-BEA5-64B32C8F33CF}" type="pres">
      <dgm:prSet presAssocID="{6F20977E-D589-4920-96AA-44AAF9391C6A}" presName="sibTrans" presStyleCnt="0"/>
      <dgm:spPr/>
    </dgm:pt>
    <dgm:pt modelId="{EC4D2E0D-C8C4-448F-B348-91245EC34F5D}" type="pres">
      <dgm:prSet presAssocID="{7F8797D3-295D-45B0-9E28-F7696E313AE3}" presName="compNode" presStyleCnt="0"/>
      <dgm:spPr/>
    </dgm:pt>
    <dgm:pt modelId="{0EA8A4D1-ADC5-4AD5-A4BF-908D6DFD9E43}" type="pres">
      <dgm:prSet presAssocID="{7F8797D3-295D-45B0-9E28-F7696E313AE3}" presName="iconBgRect" presStyleLbl="bgShp" presStyleIdx="2" presStyleCnt="3"/>
      <dgm:spPr>
        <a:solidFill>
          <a:schemeClr val="accent5"/>
        </a:solidFill>
      </dgm:spPr>
    </dgm:pt>
    <dgm:pt modelId="{0A990743-F9EA-4065-B193-A740F551A1E9}" type="pres">
      <dgm:prSet presAssocID="{7F8797D3-295D-45B0-9E28-F7696E313AE3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effectLst/>
      </dgm:spPr>
      <dgm:extLst>
        <a:ext uri="{E40237B7-FDA0-4F09-8148-C483321AD2D9}">
          <dgm14:cNvPr xmlns:dgm14="http://schemas.microsoft.com/office/drawing/2010/diagram" id="0" name="" descr="Telescope"/>
        </a:ext>
      </dgm:extLst>
    </dgm:pt>
    <dgm:pt modelId="{11AE65F0-F8DA-4E0F-9C4B-0D23B6278886}" type="pres">
      <dgm:prSet presAssocID="{7F8797D3-295D-45B0-9E28-F7696E313AE3}" presName="spaceRect" presStyleCnt="0"/>
      <dgm:spPr/>
    </dgm:pt>
    <dgm:pt modelId="{F36C2E14-6FEE-411C-8616-16523F3944C1}" type="pres">
      <dgm:prSet presAssocID="{7F8797D3-295D-45B0-9E28-F7696E313AE3}" presName="textRect" presStyleLbl="revTx" presStyleIdx="2" presStyleCnt="3">
        <dgm:presLayoutVars>
          <dgm:chMax val="1"/>
          <dgm:chPref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9F3DAF4-280E-4305-8317-26F1C9773169}" type="presOf" srcId="{7F8797D3-295D-45B0-9E28-F7696E313AE3}" destId="{F36C2E14-6FEE-411C-8616-16523F3944C1}" srcOrd="0" destOrd="0" presId="urn:microsoft.com/office/officeart/2018/5/layout/IconCircleLabelList"/>
    <dgm:cxn modelId="{B9DB5BF3-D3B4-4EF2-9219-9820EFCDD141}" srcId="{7F564E9C-DC4B-4FCA-A45C-7A2A68ABF190}" destId="{7F8797D3-295D-45B0-9E28-F7696E313AE3}" srcOrd="2" destOrd="0" parTransId="{2A0378C1-9628-41C6-B719-DFD7DD7C2513}" sibTransId="{BD09EA6A-7770-4233-AA60-BFF5DA55D6CE}"/>
    <dgm:cxn modelId="{25667268-FED2-4149-B353-F16FED2D1A5A}" srcId="{7F564E9C-DC4B-4FCA-A45C-7A2A68ABF190}" destId="{69653324-E1E3-437C-A9D5-28B1353F645A}" srcOrd="1" destOrd="0" parTransId="{F0466364-A484-4F50-8E01-C00666AA6B96}" sibTransId="{6F20977E-D589-4920-96AA-44AAF9391C6A}"/>
    <dgm:cxn modelId="{2CCB2A7E-929A-491B-A4E7-F0C8FCAB46BF}" type="presOf" srcId="{0C85100E-26AF-40B3-97DF-19C4EC3CCEC0}" destId="{630391C1-CC84-4049-B367-7554AAB1A762}" srcOrd="0" destOrd="0" presId="urn:microsoft.com/office/officeart/2018/5/layout/IconCircleLabelList"/>
    <dgm:cxn modelId="{0FE06B0E-767E-4BCF-8132-C78555EDA9B2}" type="presOf" srcId="{69653324-E1E3-437C-A9D5-28B1353F645A}" destId="{12E4033F-1FB2-455F-B198-DEE22348C3D5}" srcOrd="0" destOrd="0" presId="urn:microsoft.com/office/officeart/2018/5/layout/IconCircleLabelList"/>
    <dgm:cxn modelId="{2A897633-C90F-4222-BE45-96D089A3FD3C}" type="presOf" srcId="{7F564E9C-DC4B-4FCA-A45C-7A2A68ABF190}" destId="{4911C805-5ADF-4CA6-A5B8-162C12879047}" srcOrd="0" destOrd="0" presId="urn:microsoft.com/office/officeart/2018/5/layout/IconCircleLabelList"/>
    <dgm:cxn modelId="{FD66337D-8FE8-48E6-BE0F-CFD328BEE42E}" srcId="{7F564E9C-DC4B-4FCA-A45C-7A2A68ABF190}" destId="{0C85100E-26AF-40B3-97DF-19C4EC3CCEC0}" srcOrd="0" destOrd="0" parTransId="{83E371DD-FB17-4628-859D-A2979B7D3099}" sibTransId="{8A672CE1-4528-44AE-9157-DA340C2CD5DB}"/>
    <dgm:cxn modelId="{ED50C03E-606B-456A-BA15-D0C4D6D37479}" type="presParOf" srcId="{4911C805-5ADF-4CA6-A5B8-162C12879047}" destId="{38F55F09-DCC7-43E8-ACC4-EC26733DDF7D}" srcOrd="0" destOrd="0" presId="urn:microsoft.com/office/officeart/2018/5/layout/IconCircleLabelList"/>
    <dgm:cxn modelId="{8D29F55D-1E65-415B-9ABE-4D1A31732726}" type="presParOf" srcId="{38F55F09-DCC7-43E8-ACC4-EC26733DDF7D}" destId="{77A2F8CA-0963-4F9D-BCC0-79D606A6B370}" srcOrd="0" destOrd="0" presId="urn:microsoft.com/office/officeart/2018/5/layout/IconCircleLabelList"/>
    <dgm:cxn modelId="{673C3DFF-7B76-406B-80D8-D6A86487F799}" type="presParOf" srcId="{38F55F09-DCC7-43E8-ACC4-EC26733DDF7D}" destId="{D2831012-0B7A-447D-8C2C-37C7C4453B1E}" srcOrd="1" destOrd="0" presId="urn:microsoft.com/office/officeart/2018/5/layout/IconCircleLabelList"/>
    <dgm:cxn modelId="{8E0FD1FC-E329-4BC1-9793-63EE097B1D36}" type="presParOf" srcId="{38F55F09-DCC7-43E8-ACC4-EC26733DDF7D}" destId="{649C2E9F-FE68-49D9-934D-BEC080C50F37}" srcOrd="2" destOrd="0" presId="urn:microsoft.com/office/officeart/2018/5/layout/IconCircleLabelList"/>
    <dgm:cxn modelId="{EE304FB2-CC77-4194-84A0-BCBADB1667A9}" type="presParOf" srcId="{38F55F09-DCC7-43E8-ACC4-EC26733DDF7D}" destId="{630391C1-CC84-4049-B367-7554AAB1A762}" srcOrd="3" destOrd="0" presId="urn:microsoft.com/office/officeart/2018/5/layout/IconCircleLabelList"/>
    <dgm:cxn modelId="{346454CE-2B43-4B93-A47D-580432477D6F}" type="presParOf" srcId="{4911C805-5ADF-4CA6-A5B8-162C12879047}" destId="{2371519E-09C7-468F-BBB0-C0EC32784FEE}" srcOrd="1" destOrd="0" presId="urn:microsoft.com/office/officeart/2018/5/layout/IconCircleLabelList"/>
    <dgm:cxn modelId="{1C696406-6104-486B-A9D1-42A1C8601643}" type="presParOf" srcId="{4911C805-5ADF-4CA6-A5B8-162C12879047}" destId="{BA64D75C-CC67-4EAC-ABB9-29C5943113A8}" srcOrd="2" destOrd="0" presId="urn:microsoft.com/office/officeart/2018/5/layout/IconCircleLabelList"/>
    <dgm:cxn modelId="{190CCE85-7D63-4CC5-BE31-167781EC8286}" type="presParOf" srcId="{BA64D75C-CC67-4EAC-ABB9-29C5943113A8}" destId="{CD0ED507-6D46-4BC4-A76D-513F6CD81D5B}" srcOrd="0" destOrd="0" presId="urn:microsoft.com/office/officeart/2018/5/layout/IconCircleLabelList"/>
    <dgm:cxn modelId="{1099AEF6-DB67-484E-A539-178F0F81934D}" type="presParOf" srcId="{BA64D75C-CC67-4EAC-ABB9-29C5943113A8}" destId="{B76EA2FC-0CB1-4FED-9050-CF0844D1C48F}" srcOrd="1" destOrd="0" presId="urn:microsoft.com/office/officeart/2018/5/layout/IconCircleLabelList"/>
    <dgm:cxn modelId="{D2870998-1669-45CD-A6AE-A3BCBF849E3A}" type="presParOf" srcId="{BA64D75C-CC67-4EAC-ABB9-29C5943113A8}" destId="{5C09348A-AB41-4346-A8FE-FBF448ACAF81}" srcOrd="2" destOrd="0" presId="urn:microsoft.com/office/officeart/2018/5/layout/IconCircleLabelList"/>
    <dgm:cxn modelId="{58542F85-96A8-4F5C-9A75-6C2B00C5C11C}" type="presParOf" srcId="{BA64D75C-CC67-4EAC-ABB9-29C5943113A8}" destId="{12E4033F-1FB2-455F-B198-DEE22348C3D5}" srcOrd="3" destOrd="0" presId="urn:microsoft.com/office/officeart/2018/5/layout/IconCircleLabelList"/>
    <dgm:cxn modelId="{88FA055F-E5D9-4602-9502-ED3172311AC5}" type="presParOf" srcId="{4911C805-5ADF-4CA6-A5B8-162C12879047}" destId="{B7501772-9891-475B-BEA5-64B32C8F33CF}" srcOrd="3" destOrd="0" presId="urn:microsoft.com/office/officeart/2018/5/layout/IconCircleLabelList"/>
    <dgm:cxn modelId="{41F8F85D-6A60-4C0A-BC25-573782915193}" type="presParOf" srcId="{4911C805-5ADF-4CA6-A5B8-162C12879047}" destId="{EC4D2E0D-C8C4-448F-B348-91245EC34F5D}" srcOrd="4" destOrd="0" presId="urn:microsoft.com/office/officeart/2018/5/layout/IconCircleLabelList"/>
    <dgm:cxn modelId="{F28F2EA7-40B4-4991-B14A-81DD40A9BFDA}" type="presParOf" srcId="{EC4D2E0D-C8C4-448F-B348-91245EC34F5D}" destId="{0EA8A4D1-ADC5-4AD5-A4BF-908D6DFD9E43}" srcOrd="0" destOrd="0" presId="urn:microsoft.com/office/officeart/2018/5/layout/IconCircleLabelList"/>
    <dgm:cxn modelId="{5449F38A-332D-4553-91F1-CF5A88078A1F}" type="presParOf" srcId="{EC4D2E0D-C8C4-448F-B348-91245EC34F5D}" destId="{0A990743-F9EA-4065-B193-A740F551A1E9}" srcOrd="1" destOrd="0" presId="urn:microsoft.com/office/officeart/2018/5/layout/IconCircleLabelList"/>
    <dgm:cxn modelId="{AB4B8C43-4D11-4678-B636-8181C2C2ECF4}" type="presParOf" srcId="{EC4D2E0D-C8C4-448F-B348-91245EC34F5D}" destId="{11AE65F0-F8DA-4E0F-9C4B-0D23B6278886}" srcOrd="2" destOrd="0" presId="urn:microsoft.com/office/officeart/2018/5/layout/IconCircleLabelList"/>
    <dgm:cxn modelId="{55DF77B1-D153-4978-B3E0-46A9DEAFD466}" type="presParOf" srcId="{EC4D2E0D-C8C4-448F-B348-91245EC34F5D}" destId="{F36C2E14-6FEE-411C-8616-16523F3944C1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A1362DA-B794-45B9-9BEE-599A1FD4F7C7}" type="doc">
      <dgm:prSet loTypeId="urn:microsoft.com/office/officeart/2009/3/layout/PhasedProcess" loCatId="process" qsTypeId="urn:microsoft.com/office/officeart/2005/8/quickstyle/simple1" qsCatId="simple" csTypeId="urn:microsoft.com/office/officeart/2005/8/colors/accent1_2" csCatId="accent1" phldr="1"/>
      <dgm:spPr/>
      <dgm:t>
        <a:bodyPr rtlCol="0"/>
        <a:lstStyle/>
        <a:p>
          <a:pPr rtl="0"/>
          <a:endParaRPr lang="en-ZA"/>
        </a:p>
      </dgm:t>
    </dgm:pt>
    <dgm:pt modelId="{4821B3E8-9370-4D21-8198-65BA4339E415}">
      <dgm:prSet phldrT="[Text]"/>
      <dgm:spPr/>
      <dgm:t>
        <a:bodyPr rtlCol="0"/>
        <a:lstStyle/>
        <a:p>
          <a:pPr rtl="0"/>
          <a:r>
            <a:rPr lang="ru-RU" b="1" noProof="0" dirty="0"/>
            <a:t>Автомобили</a:t>
          </a:r>
        </a:p>
      </dgm:t>
    </dgm:pt>
    <dgm:pt modelId="{763F03D9-CB7E-435B-BA77-D1F8D4274E03}" type="parTrans" cxnId="{E14EC1FA-6481-41D2-AE31-0F9E15D74881}">
      <dgm:prSet/>
      <dgm:spPr/>
      <dgm:t>
        <a:bodyPr rtlCol="0"/>
        <a:lstStyle/>
        <a:p>
          <a:pPr rtl="0"/>
          <a:endParaRPr lang="ru-RU" noProof="0" dirty="0"/>
        </a:p>
      </dgm:t>
    </dgm:pt>
    <dgm:pt modelId="{9F2F4829-C8AF-40C8-B99D-D020B7AFAD49}" type="sibTrans" cxnId="{E14EC1FA-6481-41D2-AE31-0F9E15D74881}">
      <dgm:prSet/>
      <dgm:spPr/>
      <dgm:t>
        <a:bodyPr rtlCol="0"/>
        <a:lstStyle/>
        <a:p>
          <a:pPr rtl="0"/>
          <a:endParaRPr lang="ru-RU" noProof="0" dirty="0"/>
        </a:p>
      </dgm:t>
    </dgm:pt>
    <dgm:pt modelId="{A79BCC07-4436-42E3-80A6-732F0A17966E}">
      <dgm:prSet phldrT="[Text]" custT="1"/>
      <dgm:spPr>
        <a:solidFill>
          <a:schemeClr val="accent2">
            <a:lumMod val="20000"/>
            <a:lumOff val="80000"/>
          </a:schemeClr>
        </a:solidFill>
        <a:ln>
          <a:noFill/>
        </a:ln>
      </dgm:spPr>
      <dgm:t>
        <a:bodyPr rtlCol="0"/>
        <a:lstStyle/>
        <a:p>
          <a:pPr rtl="0"/>
          <a:r>
            <a:rPr lang="ru-RU" sz="2000" b="1" noProof="0" dirty="0"/>
            <a:t>Попутки</a:t>
          </a:r>
        </a:p>
      </dgm:t>
    </dgm:pt>
    <dgm:pt modelId="{087A1BFF-C84C-4587-A80D-8974ABC8EF5F}" type="sibTrans" cxnId="{6C3AEE11-2408-49AA-A775-6A3512F6F523}">
      <dgm:prSet/>
      <dgm:spPr/>
      <dgm:t>
        <a:bodyPr rtlCol="0"/>
        <a:lstStyle/>
        <a:p>
          <a:pPr rtl="0"/>
          <a:endParaRPr lang="ru-RU" noProof="0" dirty="0"/>
        </a:p>
      </dgm:t>
    </dgm:pt>
    <dgm:pt modelId="{C3A2DAB3-4DF7-44D0-8672-751A277F8AE2}" type="parTrans" cxnId="{6C3AEE11-2408-49AA-A775-6A3512F6F523}">
      <dgm:prSet/>
      <dgm:spPr/>
      <dgm:t>
        <a:bodyPr rtlCol="0"/>
        <a:lstStyle/>
        <a:p>
          <a:pPr rtl="0"/>
          <a:endParaRPr lang="ru-RU" noProof="0" dirty="0"/>
        </a:p>
      </dgm:t>
    </dgm:pt>
    <dgm:pt modelId="{8990175B-9D44-4607-8FBA-A007DD3BDCD2}">
      <dgm:prSet phldrT="[Text]" custT="1"/>
      <dgm:spPr>
        <a:solidFill>
          <a:schemeClr val="accent2">
            <a:lumMod val="20000"/>
            <a:lumOff val="80000"/>
          </a:schemeClr>
        </a:solidFill>
      </dgm:spPr>
      <dgm:t>
        <a:bodyPr rtlCol="0"/>
        <a:lstStyle/>
        <a:p>
          <a:pPr rtl="0"/>
          <a:r>
            <a:rPr lang="ru-RU" sz="2000" b="1" noProof="0" dirty="0"/>
            <a:t>Такси</a:t>
          </a:r>
        </a:p>
      </dgm:t>
    </dgm:pt>
    <dgm:pt modelId="{02F16045-3CB8-41FE-AF3D-FC471EDB1A43}" type="sibTrans" cxnId="{3B800981-BF06-4825-8D19-D45C3C790513}">
      <dgm:prSet/>
      <dgm:spPr/>
      <dgm:t>
        <a:bodyPr rtlCol="0"/>
        <a:lstStyle/>
        <a:p>
          <a:pPr rtl="0"/>
          <a:endParaRPr lang="ru-RU" noProof="0" dirty="0"/>
        </a:p>
      </dgm:t>
    </dgm:pt>
    <dgm:pt modelId="{1E28B33B-A87B-4A20-B998-C7F1781B7D5F}" type="parTrans" cxnId="{3B800981-BF06-4825-8D19-D45C3C790513}">
      <dgm:prSet/>
      <dgm:spPr/>
      <dgm:t>
        <a:bodyPr rtlCol="0"/>
        <a:lstStyle/>
        <a:p>
          <a:pPr rtl="0"/>
          <a:endParaRPr lang="ru-RU" noProof="0" dirty="0"/>
        </a:p>
      </dgm:t>
    </dgm:pt>
    <dgm:pt modelId="{819594FA-0AF7-4BCA-BF4E-B320063C2DB1}">
      <dgm:prSet phldrT="[Text]" custT="1"/>
      <dgm:spPr>
        <a:solidFill>
          <a:schemeClr val="accent2">
            <a:lumMod val="20000"/>
            <a:lumOff val="80000"/>
          </a:schemeClr>
        </a:solidFill>
      </dgm:spPr>
      <dgm:t>
        <a:bodyPr rtlCol="0"/>
        <a:lstStyle/>
        <a:p>
          <a:pPr rtl="0"/>
          <a:r>
            <a:rPr lang="ru-RU" sz="2000" b="1" noProof="0" dirty="0"/>
            <a:t>Аренда</a:t>
          </a:r>
        </a:p>
      </dgm:t>
    </dgm:pt>
    <dgm:pt modelId="{132C8A32-FFC0-4A33-B7C4-C6295D26E9C0}" type="sibTrans" cxnId="{4E926AF1-506D-474E-8D21-8714659EE5EF}">
      <dgm:prSet/>
      <dgm:spPr/>
      <dgm:t>
        <a:bodyPr rtlCol="0"/>
        <a:lstStyle/>
        <a:p>
          <a:pPr rtl="0"/>
          <a:endParaRPr lang="ru-RU" noProof="0" dirty="0"/>
        </a:p>
      </dgm:t>
    </dgm:pt>
    <dgm:pt modelId="{1E130B30-3A17-4D96-B9AD-9A806206E5CD}" type="parTrans" cxnId="{4E926AF1-506D-474E-8D21-8714659EE5EF}">
      <dgm:prSet/>
      <dgm:spPr/>
      <dgm:t>
        <a:bodyPr rtlCol="0"/>
        <a:lstStyle/>
        <a:p>
          <a:pPr rtl="0"/>
          <a:endParaRPr lang="ru-RU" noProof="0" dirty="0"/>
        </a:p>
      </dgm:t>
    </dgm:pt>
    <dgm:pt modelId="{EED48EC9-139E-4D1A-A023-E1766F475502}">
      <dgm:prSet phldrT="[Text]"/>
      <dgm:spPr/>
      <dgm:t>
        <a:bodyPr rtlCol="0"/>
        <a:lstStyle/>
        <a:p>
          <a:pPr rtl="0"/>
          <a:r>
            <a:rPr lang="ru-RU" b="1" noProof="0" dirty="0"/>
            <a:t>Самолеты</a:t>
          </a:r>
        </a:p>
      </dgm:t>
    </dgm:pt>
    <dgm:pt modelId="{E8A58E6C-D702-4CD5-A4A4-68BF06D65777}" type="sibTrans" cxnId="{508AA677-84BC-4D76-B730-28EA84E9EBCA}">
      <dgm:prSet/>
      <dgm:spPr/>
      <dgm:t>
        <a:bodyPr rtlCol="0"/>
        <a:lstStyle/>
        <a:p>
          <a:pPr rtl="0"/>
          <a:endParaRPr lang="ru-RU" noProof="0" dirty="0"/>
        </a:p>
      </dgm:t>
    </dgm:pt>
    <dgm:pt modelId="{D0F6851C-F0F8-491D-B94E-762CD794E96A}" type="parTrans" cxnId="{508AA677-84BC-4D76-B730-28EA84E9EBCA}">
      <dgm:prSet/>
      <dgm:spPr/>
      <dgm:t>
        <a:bodyPr rtlCol="0"/>
        <a:lstStyle/>
        <a:p>
          <a:pPr rtl="0"/>
          <a:endParaRPr lang="ru-RU" noProof="0" dirty="0"/>
        </a:p>
      </dgm:t>
    </dgm:pt>
    <dgm:pt modelId="{D51408AB-258D-4406-B40B-CC29CF313713}">
      <dgm:prSet phldrT="[Text]" custT="1"/>
      <dgm:spPr/>
      <dgm:t>
        <a:bodyPr rtlCol="0"/>
        <a:lstStyle/>
        <a:p>
          <a:pPr algn="r" rtl="0"/>
          <a:r>
            <a:rPr lang="ru-RU" sz="1800" b="1" noProof="0" dirty="0"/>
            <a:t>Международные</a:t>
          </a:r>
        </a:p>
      </dgm:t>
    </dgm:pt>
    <dgm:pt modelId="{18195661-4D89-4F14-8701-171F7C521288}" type="sibTrans" cxnId="{1D3D3BC2-7F82-4C5A-8D6B-503206F18A71}">
      <dgm:prSet/>
      <dgm:spPr/>
      <dgm:t>
        <a:bodyPr rtlCol="0"/>
        <a:lstStyle/>
        <a:p>
          <a:pPr rtl="0"/>
          <a:endParaRPr lang="ru-RU" noProof="0" dirty="0"/>
        </a:p>
      </dgm:t>
    </dgm:pt>
    <dgm:pt modelId="{6CA7A0CF-B790-4872-B7B2-B1B9A8D28491}" type="parTrans" cxnId="{1D3D3BC2-7F82-4C5A-8D6B-503206F18A71}">
      <dgm:prSet/>
      <dgm:spPr/>
      <dgm:t>
        <a:bodyPr rtlCol="0"/>
        <a:lstStyle/>
        <a:p>
          <a:pPr rtl="0"/>
          <a:endParaRPr lang="ru-RU" noProof="0" dirty="0"/>
        </a:p>
      </dgm:t>
    </dgm:pt>
    <dgm:pt modelId="{B85C599F-6166-4440-BCFA-9954E84F1BAF}">
      <dgm:prSet phldrT="[Text]" custT="1"/>
      <dgm:spPr>
        <a:ln>
          <a:noFill/>
        </a:ln>
      </dgm:spPr>
      <dgm:t>
        <a:bodyPr rtlCol="0"/>
        <a:lstStyle/>
        <a:p>
          <a:pPr algn="l" rtl="0"/>
          <a:r>
            <a:rPr lang="ru-RU" sz="2400" b="1" noProof="0" dirty="0"/>
            <a:t>Внутренние</a:t>
          </a:r>
        </a:p>
      </dgm:t>
    </dgm:pt>
    <dgm:pt modelId="{62B06A73-353D-495C-8CB4-D7FEDF8F7DF5}" type="sibTrans" cxnId="{92557761-266F-4572-B7E2-B98C8F080698}">
      <dgm:prSet/>
      <dgm:spPr/>
      <dgm:t>
        <a:bodyPr rtlCol="0"/>
        <a:lstStyle/>
        <a:p>
          <a:pPr rtl="0"/>
          <a:endParaRPr lang="ru-RU" noProof="0" dirty="0"/>
        </a:p>
      </dgm:t>
    </dgm:pt>
    <dgm:pt modelId="{6452ABC8-EC92-4CB5-B305-5A7115AC0173}" type="parTrans" cxnId="{92557761-266F-4572-B7E2-B98C8F080698}">
      <dgm:prSet/>
      <dgm:spPr/>
      <dgm:t>
        <a:bodyPr rtlCol="0"/>
        <a:lstStyle/>
        <a:p>
          <a:pPr rtl="0"/>
          <a:endParaRPr lang="ru-RU" noProof="0" dirty="0"/>
        </a:p>
      </dgm:t>
    </dgm:pt>
    <dgm:pt modelId="{55D18788-16D9-46D2-837A-960D65CA32C9}">
      <dgm:prSet phldrT="[Text]"/>
      <dgm:spPr/>
      <dgm:t>
        <a:bodyPr rtlCol="0"/>
        <a:lstStyle/>
        <a:p>
          <a:pPr rtl="0"/>
          <a:r>
            <a:rPr lang="ru-RU" b="1" noProof="0" dirty="0"/>
            <a:t>Поезда</a:t>
          </a:r>
        </a:p>
      </dgm:t>
    </dgm:pt>
    <dgm:pt modelId="{8442729E-1D19-458D-98BD-1AB5B700F9E0}" type="sibTrans" cxnId="{E20EF0EF-E539-4948-B46C-9E9B5B3AA634}">
      <dgm:prSet/>
      <dgm:spPr/>
      <dgm:t>
        <a:bodyPr rtlCol="0"/>
        <a:lstStyle/>
        <a:p>
          <a:pPr rtl="0"/>
          <a:endParaRPr lang="ru-RU" noProof="0" dirty="0"/>
        </a:p>
      </dgm:t>
    </dgm:pt>
    <dgm:pt modelId="{D39B7213-81B5-4957-BC58-13232544EBDA}" type="parTrans" cxnId="{E20EF0EF-E539-4948-B46C-9E9B5B3AA634}">
      <dgm:prSet/>
      <dgm:spPr/>
      <dgm:t>
        <a:bodyPr rtlCol="0"/>
        <a:lstStyle/>
        <a:p>
          <a:pPr rtl="0"/>
          <a:endParaRPr lang="ru-RU" noProof="0" dirty="0"/>
        </a:p>
      </dgm:t>
    </dgm:pt>
    <dgm:pt modelId="{5F850C0C-66DA-4799-ACB6-9C952061092A}">
      <dgm:prSet phldrT="[Text]" custT="1"/>
      <dgm:spPr>
        <a:solidFill>
          <a:schemeClr val="accent4">
            <a:lumMod val="20000"/>
            <a:lumOff val="80000"/>
          </a:schemeClr>
        </a:solidFill>
      </dgm:spPr>
      <dgm:t>
        <a:bodyPr rtlCol="0"/>
        <a:lstStyle/>
        <a:p>
          <a:pPr rtl="0"/>
          <a:r>
            <a:rPr lang="ru-RU" sz="2000" b="1" noProof="0" dirty="0">
              <a:solidFill>
                <a:schemeClr val="tx1"/>
              </a:solidFill>
            </a:rPr>
            <a:t>Железная дорога </a:t>
          </a:r>
        </a:p>
      </dgm:t>
    </dgm:pt>
    <dgm:pt modelId="{58B73E70-F319-49CA-BE47-ADD9C686A37D}" type="sibTrans" cxnId="{45D09604-CFA8-4712-A57A-6D3291397897}">
      <dgm:prSet/>
      <dgm:spPr/>
      <dgm:t>
        <a:bodyPr rtlCol="0"/>
        <a:lstStyle/>
        <a:p>
          <a:pPr rtl="0"/>
          <a:endParaRPr lang="ru-RU" noProof="0" dirty="0"/>
        </a:p>
      </dgm:t>
    </dgm:pt>
    <dgm:pt modelId="{3CA76CAB-6D0D-46D9-A13C-6ECDE85AF2D6}" type="parTrans" cxnId="{45D09604-CFA8-4712-A57A-6D3291397897}">
      <dgm:prSet/>
      <dgm:spPr/>
      <dgm:t>
        <a:bodyPr rtlCol="0"/>
        <a:lstStyle/>
        <a:p>
          <a:pPr rtl="0"/>
          <a:endParaRPr lang="ru-RU" noProof="0" dirty="0"/>
        </a:p>
      </dgm:t>
    </dgm:pt>
    <dgm:pt modelId="{7F997771-75EA-4896-A86B-88DEFCAAF0DF}" type="pres">
      <dgm:prSet presAssocID="{6A1362DA-B794-45B9-9BEE-599A1FD4F7C7}" presName="Name0" presStyleCnt="0">
        <dgm:presLayoutVars>
          <dgm:chMax val="3"/>
          <dgm:chPref val="3"/>
          <dgm:bulletEnabled val="1"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0659EFF8-8E37-48D0-8531-AA8591B030C2}" type="pres">
      <dgm:prSet presAssocID="{6A1362DA-B794-45B9-9BEE-599A1FD4F7C7}" presName="arc1" presStyleLbl="node1" presStyleIdx="0" presStyleCnt="4"/>
      <dgm:spPr>
        <a:solidFill>
          <a:schemeClr val="bg1">
            <a:lumMod val="85000"/>
          </a:schemeClr>
        </a:solidFill>
      </dgm:spPr>
    </dgm:pt>
    <dgm:pt modelId="{6849B046-FFF3-4CD3-87C3-760114804747}" type="pres">
      <dgm:prSet presAssocID="{6A1362DA-B794-45B9-9BEE-599A1FD4F7C7}" presName="arc3" presStyleLbl="node1" presStyleIdx="1" presStyleCnt="4" custScaleX="113084"/>
      <dgm:spPr>
        <a:xfrm rot="16200000">
          <a:off x="2705159" y="614694"/>
          <a:ext cx="2628200" cy="2628604"/>
        </a:xfrm>
        <a:solidFill>
          <a:schemeClr val="bg1">
            <a:lumMod val="85000"/>
          </a:schemeClr>
        </a:solidFill>
      </dgm:spPr>
    </dgm:pt>
    <dgm:pt modelId="{DC93D40F-6B01-43A2-B629-3007E6988A4F}" type="pres">
      <dgm:prSet presAssocID="{6A1362DA-B794-45B9-9BEE-599A1FD4F7C7}" presName="parentText2" presStyleLbl="revTx" presStyleIdx="0" presStyleCnt="3" custLinFactNeighborX="-402" custLinFactNeighborY="42713">
        <dgm:presLayoutVars>
          <dgm:chMax val="4"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056524-C614-4F7B-A945-D2D9D78E93A8}" type="pres">
      <dgm:prSet presAssocID="{6A1362DA-B794-45B9-9BEE-599A1FD4F7C7}" presName="arc2" presStyleLbl="node1" presStyleIdx="2" presStyleCnt="4" custScaleX="108153" custLinFactNeighborX="7629" custLinFactNeighborY="610"/>
      <dgm:spPr>
        <a:xfrm rot="5400000">
          <a:off x="2620852" y="614694"/>
          <a:ext cx="2628200" cy="2628604"/>
        </a:xfrm>
        <a:solidFill>
          <a:schemeClr val="bg1">
            <a:lumMod val="85000"/>
          </a:schemeClr>
        </a:solidFill>
      </dgm:spPr>
    </dgm:pt>
    <dgm:pt modelId="{03188925-9B58-4F84-B5B5-244FB2812A99}" type="pres">
      <dgm:prSet presAssocID="{6A1362DA-B794-45B9-9BEE-599A1FD4F7C7}" presName="arc4" presStyleLbl="node1" presStyleIdx="3" presStyleCnt="4" custLinFactNeighborX="8544" custLinFactNeighborY="1526"/>
      <dgm:spPr>
        <a:xfrm rot="16200000">
          <a:off x="5325014" y="614694"/>
          <a:ext cx="2628200" cy="2628604"/>
        </a:xfrm>
        <a:solidFill>
          <a:schemeClr val="bg1">
            <a:lumMod val="85000"/>
          </a:schemeClr>
        </a:solidFill>
      </dgm:spPr>
    </dgm:pt>
    <dgm:pt modelId="{C8228DC6-78D1-404B-8BAE-5596AA679220}" type="pres">
      <dgm:prSet presAssocID="{6A1362DA-B794-45B9-9BEE-599A1FD4F7C7}" presName="parentText3" presStyleLbl="revTx" presStyleIdx="1" presStyleCnt="3" custLinFactNeighborX="6029" custLinFactNeighborY="4271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199568-9382-4F57-8637-EA89AB21FD2E}" type="pres">
      <dgm:prSet presAssocID="{6A1362DA-B794-45B9-9BEE-599A1FD4F7C7}" presName="middleComposite" presStyleCnt="0"/>
      <dgm:spPr/>
    </dgm:pt>
    <dgm:pt modelId="{1F528CDB-ABFE-433C-9B57-F41659B19CD6}" type="pres">
      <dgm:prSet presAssocID="{D51408AB-258D-4406-B40B-CC29CF313713}" presName="circ1" presStyleLbl="vennNode1" presStyleIdx="0" presStyleCnt="8" custScaleX="255520" custScaleY="140539" custLinFactNeighborX="42631" custLinFactNeighborY="-47227"/>
      <dgm:spPr/>
      <dgm:t>
        <a:bodyPr/>
        <a:lstStyle/>
        <a:p>
          <a:endParaRPr lang="ru-RU"/>
        </a:p>
      </dgm:t>
    </dgm:pt>
    <dgm:pt modelId="{A77D9594-052F-47B3-BB36-E5F7883905A4}" type="pres">
      <dgm:prSet presAssocID="{D51408AB-258D-4406-B40B-CC29CF313713}" presName="circ1Tx" presStyleLbl="revTx" presStyleIdx="1" presStyleCnt="3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F0631B9D-3479-476B-BC88-ACBFFB6E96AB}" type="pres">
      <dgm:prSet presAssocID="{B85C599F-6166-4440-BCFA-9954E84F1BAF}" presName="circ2" presStyleLbl="vennNode1" presStyleIdx="1" presStyleCnt="8" custScaleX="257327" custScaleY="112577" custLinFactNeighborX="-22649" custLinFactNeighborY="43298"/>
      <dgm:spPr/>
      <dgm:t>
        <a:bodyPr/>
        <a:lstStyle/>
        <a:p>
          <a:endParaRPr lang="ru-RU"/>
        </a:p>
      </dgm:t>
    </dgm:pt>
    <dgm:pt modelId="{7384308B-870E-4E97-A25D-53C3020DFBE2}" type="pres">
      <dgm:prSet presAssocID="{B85C599F-6166-4440-BCFA-9954E84F1BAF}" presName="circ2Tx" presStyleLbl="revTx" presStyleIdx="1" presStyleCnt="3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2C6B576E-83E6-4A2B-86DA-256C01041219}" type="pres">
      <dgm:prSet presAssocID="{6A1362DA-B794-45B9-9BEE-599A1FD4F7C7}" presName="leftComposite" presStyleCnt="0"/>
      <dgm:spPr/>
    </dgm:pt>
    <dgm:pt modelId="{30071BB3-0EB4-4882-BD62-205BE426F0A9}" type="pres">
      <dgm:prSet presAssocID="{A79BCC07-4436-42E3-80A6-732F0A17966E}" presName="childText1_1" presStyleLbl="vennNode1" presStyleIdx="2" presStyleCnt="8" custScaleX="197200" custScaleY="132222" custLinFactNeighborX="-3853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00180506-7B30-4C83-B5EB-803D3453F7E0}" type="pres">
      <dgm:prSet presAssocID="{A79BCC07-4436-42E3-80A6-732F0A17966E}" presName="ellipse1" presStyleLbl="vennNode1" presStyleIdx="3" presStyleCnt="8"/>
      <dgm:spPr>
        <a:solidFill>
          <a:schemeClr val="accent2">
            <a:lumMod val="60000"/>
            <a:lumOff val="40000"/>
          </a:schemeClr>
        </a:solidFill>
      </dgm:spPr>
    </dgm:pt>
    <dgm:pt modelId="{87E6C4B1-CD6A-4E27-BDA3-091E52F28104}" type="pres">
      <dgm:prSet presAssocID="{A79BCC07-4436-42E3-80A6-732F0A17966E}" presName="ellipse2" presStyleLbl="vennNode1" presStyleIdx="4" presStyleCnt="8"/>
      <dgm:spPr>
        <a:solidFill>
          <a:schemeClr val="accent2">
            <a:lumMod val="60000"/>
            <a:lumOff val="40000"/>
          </a:schemeClr>
        </a:solidFill>
      </dgm:spPr>
    </dgm:pt>
    <dgm:pt modelId="{3C492A34-5353-42F4-A9D0-320B80142C39}" type="pres">
      <dgm:prSet presAssocID="{8990175B-9D44-4607-8FBA-A007DD3BDCD2}" presName="childText1_2" presStyleLbl="vennNode1" presStyleIdx="5" presStyleCnt="8" custScaleX="149293" custScaleY="116120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8975C524-7118-448B-955F-56AAFE8A7AAA}" type="pres">
      <dgm:prSet presAssocID="{8990175B-9D44-4607-8FBA-A007DD3BDCD2}" presName="ellipse3" presStyleLbl="vennNode1" presStyleIdx="6" presStyleCnt="8"/>
      <dgm:spPr>
        <a:solidFill>
          <a:schemeClr val="accent2">
            <a:lumMod val="60000"/>
            <a:lumOff val="40000"/>
          </a:schemeClr>
        </a:solidFill>
      </dgm:spPr>
    </dgm:pt>
    <dgm:pt modelId="{7F470B30-C0E6-4733-B1C2-C22A3339ECF1}" type="pres">
      <dgm:prSet presAssocID="{819594FA-0AF7-4BCA-BF4E-B320063C2DB1}" presName="childText1_3" presStyleLbl="vennNode1" presStyleIdx="7" presStyleCnt="8" custScaleX="180238" custScaleY="142988" custLinFactNeighborX="-963" custLinFactNeighborY="16374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AD01EDAC-4230-46FC-BEF5-EDD9B36F1C08}" type="pres">
      <dgm:prSet presAssocID="{6A1362DA-B794-45B9-9BEE-599A1FD4F7C7}" presName="rightChild" presStyleLbl="node2" presStyleIdx="0" presStyleCnt="1" custScaleX="123446" custLinFactNeighborX="9928" custLinFactNeighborY="1568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2F20CFD9-9E25-4178-B585-093FFDC4B696}" type="pres">
      <dgm:prSet presAssocID="{6A1362DA-B794-45B9-9BEE-599A1FD4F7C7}" presName="parentText1" presStyleLbl="revTx" presStyleIdx="2" presStyleCnt="3" custLinFactNeighborX="-3777" custLinFactNeighborY="41188">
        <dgm:presLayoutVars>
          <dgm:chMax val="4"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E99E7D0-A82B-4941-B43E-4911112B61FA}" type="presOf" srcId="{4821B3E8-9370-4D21-8198-65BA4339E415}" destId="{2F20CFD9-9E25-4178-B585-093FFDC4B696}" srcOrd="0" destOrd="0" presId="urn:microsoft.com/office/officeart/2009/3/layout/PhasedProcess"/>
    <dgm:cxn modelId="{508AA677-84BC-4D76-B730-28EA84E9EBCA}" srcId="{6A1362DA-B794-45B9-9BEE-599A1FD4F7C7}" destId="{EED48EC9-139E-4D1A-A023-E1766F475502}" srcOrd="1" destOrd="0" parTransId="{D0F6851C-F0F8-491D-B94E-762CD794E96A}" sibTransId="{E8A58E6C-D702-4CD5-A4A4-68BF06D65777}"/>
    <dgm:cxn modelId="{60E570A3-E599-48E8-947E-B7F9C3612225}" type="presOf" srcId="{B85C599F-6166-4440-BCFA-9954E84F1BAF}" destId="{7384308B-870E-4E97-A25D-53C3020DFBE2}" srcOrd="1" destOrd="0" presId="urn:microsoft.com/office/officeart/2009/3/layout/PhasedProcess"/>
    <dgm:cxn modelId="{1D3D3BC2-7F82-4C5A-8D6B-503206F18A71}" srcId="{EED48EC9-139E-4D1A-A023-E1766F475502}" destId="{D51408AB-258D-4406-B40B-CC29CF313713}" srcOrd="0" destOrd="0" parTransId="{6CA7A0CF-B790-4872-B7B2-B1B9A8D28491}" sibTransId="{18195661-4D89-4F14-8701-171F7C521288}"/>
    <dgm:cxn modelId="{70A959BF-5B4B-414B-B264-7E1E8C236B1D}" type="presOf" srcId="{B85C599F-6166-4440-BCFA-9954E84F1BAF}" destId="{F0631B9D-3479-476B-BC88-ACBFFB6E96AB}" srcOrd="0" destOrd="0" presId="urn:microsoft.com/office/officeart/2009/3/layout/PhasedProcess"/>
    <dgm:cxn modelId="{E14EC1FA-6481-41D2-AE31-0F9E15D74881}" srcId="{6A1362DA-B794-45B9-9BEE-599A1FD4F7C7}" destId="{4821B3E8-9370-4D21-8198-65BA4339E415}" srcOrd="0" destOrd="0" parTransId="{763F03D9-CB7E-435B-BA77-D1F8D4274E03}" sibTransId="{9F2F4829-C8AF-40C8-B99D-D020B7AFAD49}"/>
    <dgm:cxn modelId="{ABA40B63-DF4F-47C5-BE09-C50957178DB2}" type="presOf" srcId="{EED48EC9-139E-4D1A-A023-E1766F475502}" destId="{DC93D40F-6B01-43A2-B629-3007E6988A4F}" srcOrd="0" destOrd="0" presId="urn:microsoft.com/office/officeart/2009/3/layout/PhasedProcess"/>
    <dgm:cxn modelId="{1C2D47F0-CB41-4D0C-8049-4BD5CEADDD41}" type="presOf" srcId="{8990175B-9D44-4607-8FBA-A007DD3BDCD2}" destId="{3C492A34-5353-42F4-A9D0-320B80142C39}" srcOrd="0" destOrd="0" presId="urn:microsoft.com/office/officeart/2009/3/layout/PhasedProcess"/>
    <dgm:cxn modelId="{B30D423D-32FE-454E-8A9F-3BF4D4FAF097}" type="presOf" srcId="{819594FA-0AF7-4BCA-BF4E-B320063C2DB1}" destId="{7F470B30-C0E6-4733-B1C2-C22A3339ECF1}" srcOrd="0" destOrd="0" presId="urn:microsoft.com/office/officeart/2009/3/layout/PhasedProcess"/>
    <dgm:cxn modelId="{1AB8B6EF-CE8B-4ED9-8092-F95AE5D99454}" type="presOf" srcId="{55D18788-16D9-46D2-837A-960D65CA32C9}" destId="{C8228DC6-78D1-404B-8BAE-5596AA679220}" srcOrd="0" destOrd="0" presId="urn:microsoft.com/office/officeart/2009/3/layout/PhasedProcess"/>
    <dgm:cxn modelId="{AF972721-403C-470B-A699-6122EFDEB1B2}" type="presOf" srcId="{A79BCC07-4436-42E3-80A6-732F0A17966E}" destId="{30071BB3-0EB4-4882-BD62-205BE426F0A9}" srcOrd="0" destOrd="0" presId="urn:microsoft.com/office/officeart/2009/3/layout/PhasedProcess"/>
    <dgm:cxn modelId="{92557761-266F-4572-B7E2-B98C8F080698}" srcId="{EED48EC9-139E-4D1A-A023-E1766F475502}" destId="{B85C599F-6166-4440-BCFA-9954E84F1BAF}" srcOrd="1" destOrd="0" parTransId="{6452ABC8-EC92-4CB5-B305-5A7115AC0173}" sibTransId="{62B06A73-353D-495C-8CB4-D7FEDF8F7DF5}"/>
    <dgm:cxn modelId="{3B800981-BF06-4825-8D19-D45C3C790513}" srcId="{4821B3E8-9370-4D21-8198-65BA4339E415}" destId="{8990175B-9D44-4607-8FBA-A007DD3BDCD2}" srcOrd="1" destOrd="0" parTransId="{1E28B33B-A87B-4A20-B998-C7F1781B7D5F}" sibTransId="{02F16045-3CB8-41FE-AF3D-FC471EDB1A43}"/>
    <dgm:cxn modelId="{6C3AEE11-2408-49AA-A775-6A3512F6F523}" srcId="{4821B3E8-9370-4D21-8198-65BA4339E415}" destId="{A79BCC07-4436-42E3-80A6-732F0A17966E}" srcOrd="0" destOrd="0" parTransId="{C3A2DAB3-4DF7-44D0-8672-751A277F8AE2}" sibTransId="{087A1BFF-C84C-4587-A80D-8974ABC8EF5F}"/>
    <dgm:cxn modelId="{45D09604-CFA8-4712-A57A-6D3291397897}" srcId="{55D18788-16D9-46D2-837A-960D65CA32C9}" destId="{5F850C0C-66DA-4799-ACB6-9C952061092A}" srcOrd="0" destOrd="0" parTransId="{3CA76CAB-6D0D-46D9-A13C-6ECDE85AF2D6}" sibTransId="{58B73E70-F319-49CA-BE47-ADD9C686A37D}"/>
    <dgm:cxn modelId="{E20EF0EF-E539-4948-B46C-9E9B5B3AA634}" srcId="{6A1362DA-B794-45B9-9BEE-599A1FD4F7C7}" destId="{55D18788-16D9-46D2-837A-960D65CA32C9}" srcOrd="2" destOrd="0" parTransId="{D39B7213-81B5-4957-BC58-13232544EBDA}" sibTransId="{8442729E-1D19-458D-98BD-1AB5B700F9E0}"/>
    <dgm:cxn modelId="{9F72A209-3E49-4599-9DCA-9C049022F59C}" type="presOf" srcId="{6A1362DA-B794-45B9-9BEE-599A1FD4F7C7}" destId="{7F997771-75EA-4896-A86B-88DEFCAAF0DF}" srcOrd="0" destOrd="0" presId="urn:microsoft.com/office/officeart/2009/3/layout/PhasedProcess"/>
    <dgm:cxn modelId="{04A418BB-53ED-4C8F-A64A-27858A40B828}" type="presOf" srcId="{5F850C0C-66DA-4799-ACB6-9C952061092A}" destId="{AD01EDAC-4230-46FC-BEF5-EDD9B36F1C08}" srcOrd="0" destOrd="0" presId="urn:microsoft.com/office/officeart/2009/3/layout/PhasedProcess"/>
    <dgm:cxn modelId="{4E926AF1-506D-474E-8D21-8714659EE5EF}" srcId="{4821B3E8-9370-4D21-8198-65BA4339E415}" destId="{819594FA-0AF7-4BCA-BF4E-B320063C2DB1}" srcOrd="2" destOrd="0" parTransId="{1E130B30-3A17-4D96-B9AD-9A806206E5CD}" sibTransId="{132C8A32-FFC0-4A33-B7C4-C6295D26E9C0}"/>
    <dgm:cxn modelId="{9E1F8D7C-8884-4990-A37A-624E03BB1C88}" type="presOf" srcId="{D51408AB-258D-4406-B40B-CC29CF313713}" destId="{A77D9594-052F-47B3-BB36-E5F7883905A4}" srcOrd="1" destOrd="0" presId="urn:microsoft.com/office/officeart/2009/3/layout/PhasedProcess"/>
    <dgm:cxn modelId="{266AC232-17F2-4DBF-8D63-ADF2201D73CC}" type="presOf" srcId="{D51408AB-258D-4406-B40B-CC29CF313713}" destId="{1F528CDB-ABFE-433C-9B57-F41659B19CD6}" srcOrd="0" destOrd="0" presId="urn:microsoft.com/office/officeart/2009/3/layout/PhasedProcess"/>
    <dgm:cxn modelId="{015DE727-6CE5-4307-A8CC-A95DC2D879B3}" type="presParOf" srcId="{7F997771-75EA-4896-A86B-88DEFCAAF0DF}" destId="{0659EFF8-8E37-48D0-8531-AA8591B030C2}" srcOrd="0" destOrd="0" presId="urn:microsoft.com/office/officeart/2009/3/layout/PhasedProcess"/>
    <dgm:cxn modelId="{58DACE89-6D87-49F4-9CB6-8D5778A22807}" type="presParOf" srcId="{7F997771-75EA-4896-A86B-88DEFCAAF0DF}" destId="{6849B046-FFF3-4CD3-87C3-760114804747}" srcOrd="1" destOrd="0" presId="urn:microsoft.com/office/officeart/2009/3/layout/PhasedProcess"/>
    <dgm:cxn modelId="{9E4A4637-176F-4A46-8E51-97933B2B093C}" type="presParOf" srcId="{7F997771-75EA-4896-A86B-88DEFCAAF0DF}" destId="{DC93D40F-6B01-43A2-B629-3007E6988A4F}" srcOrd="2" destOrd="0" presId="urn:microsoft.com/office/officeart/2009/3/layout/PhasedProcess"/>
    <dgm:cxn modelId="{0655A8C4-C065-42DA-90E3-2C9EA2C837C3}" type="presParOf" srcId="{7F997771-75EA-4896-A86B-88DEFCAAF0DF}" destId="{23056524-C614-4F7B-A945-D2D9D78E93A8}" srcOrd="3" destOrd="0" presId="urn:microsoft.com/office/officeart/2009/3/layout/PhasedProcess"/>
    <dgm:cxn modelId="{ECD79578-D8E9-4687-AF49-45F57393446B}" type="presParOf" srcId="{7F997771-75EA-4896-A86B-88DEFCAAF0DF}" destId="{03188925-9B58-4F84-B5B5-244FB2812A99}" srcOrd="4" destOrd="0" presId="urn:microsoft.com/office/officeart/2009/3/layout/PhasedProcess"/>
    <dgm:cxn modelId="{26882245-485B-4B83-96E5-DFBD5AA3BDDE}" type="presParOf" srcId="{7F997771-75EA-4896-A86B-88DEFCAAF0DF}" destId="{C8228DC6-78D1-404B-8BAE-5596AA679220}" srcOrd="5" destOrd="0" presId="urn:microsoft.com/office/officeart/2009/3/layout/PhasedProcess"/>
    <dgm:cxn modelId="{5A39184B-789C-424C-9F77-D2C886162712}" type="presParOf" srcId="{7F997771-75EA-4896-A86B-88DEFCAAF0DF}" destId="{2F199568-9382-4F57-8637-EA89AB21FD2E}" srcOrd="6" destOrd="0" presId="urn:microsoft.com/office/officeart/2009/3/layout/PhasedProcess"/>
    <dgm:cxn modelId="{36FB3A25-2E80-459D-912F-C7CF21434658}" type="presParOf" srcId="{2F199568-9382-4F57-8637-EA89AB21FD2E}" destId="{1F528CDB-ABFE-433C-9B57-F41659B19CD6}" srcOrd="0" destOrd="0" presId="urn:microsoft.com/office/officeart/2009/3/layout/PhasedProcess"/>
    <dgm:cxn modelId="{17991873-07EC-4E89-B641-84CC2C160721}" type="presParOf" srcId="{2F199568-9382-4F57-8637-EA89AB21FD2E}" destId="{A77D9594-052F-47B3-BB36-E5F7883905A4}" srcOrd="1" destOrd="0" presId="urn:microsoft.com/office/officeart/2009/3/layout/PhasedProcess"/>
    <dgm:cxn modelId="{67B2076F-8F02-4C09-ADFD-65463E59E1AC}" type="presParOf" srcId="{2F199568-9382-4F57-8637-EA89AB21FD2E}" destId="{F0631B9D-3479-476B-BC88-ACBFFB6E96AB}" srcOrd="2" destOrd="0" presId="urn:microsoft.com/office/officeart/2009/3/layout/PhasedProcess"/>
    <dgm:cxn modelId="{CFC0C370-CA14-45AB-8BF7-80D5618B7503}" type="presParOf" srcId="{2F199568-9382-4F57-8637-EA89AB21FD2E}" destId="{7384308B-870E-4E97-A25D-53C3020DFBE2}" srcOrd="3" destOrd="0" presId="urn:microsoft.com/office/officeart/2009/3/layout/PhasedProcess"/>
    <dgm:cxn modelId="{5716EB85-A799-4BF1-8F79-8F379BE194C2}" type="presParOf" srcId="{7F997771-75EA-4896-A86B-88DEFCAAF0DF}" destId="{2C6B576E-83E6-4A2B-86DA-256C01041219}" srcOrd="7" destOrd="0" presId="urn:microsoft.com/office/officeart/2009/3/layout/PhasedProcess"/>
    <dgm:cxn modelId="{C3EF00FD-1359-4191-8968-C86AEE4AD890}" type="presParOf" srcId="{2C6B576E-83E6-4A2B-86DA-256C01041219}" destId="{30071BB3-0EB4-4882-BD62-205BE426F0A9}" srcOrd="0" destOrd="0" presId="urn:microsoft.com/office/officeart/2009/3/layout/PhasedProcess"/>
    <dgm:cxn modelId="{9ACE9002-FAAE-4898-86A7-C9E20D41F4BC}" type="presParOf" srcId="{2C6B576E-83E6-4A2B-86DA-256C01041219}" destId="{00180506-7B30-4C83-B5EB-803D3453F7E0}" srcOrd="1" destOrd="0" presId="urn:microsoft.com/office/officeart/2009/3/layout/PhasedProcess"/>
    <dgm:cxn modelId="{978D31BC-470D-42AB-874D-3719C7867838}" type="presParOf" srcId="{2C6B576E-83E6-4A2B-86DA-256C01041219}" destId="{87E6C4B1-CD6A-4E27-BDA3-091E52F28104}" srcOrd="2" destOrd="0" presId="urn:microsoft.com/office/officeart/2009/3/layout/PhasedProcess"/>
    <dgm:cxn modelId="{55A3B645-0C19-40DB-8252-9E23DDEA6B3D}" type="presParOf" srcId="{2C6B576E-83E6-4A2B-86DA-256C01041219}" destId="{3C492A34-5353-42F4-A9D0-320B80142C39}" srcOrd="3" destOrd="0" presId="urn:microsoft.com/office/officeart/2009/3/layout/PhasedProcess"/>
    <dgm:cxn modelId="{C5441BAE-9A86-45D8-B551-47022426DF32}" type="presParOf" srcId="{2C6B576E-83E6-4A2B-86DA-256C01041219}" destId="{8975C524-7118-448B-955F-56AAFE8A7AAA}" srcOrd="4" destOrd="0" presId="urn:microsoft.com/office/officeart/2009/3/layout/PhasedProcess"/>
    <dgm:cxn modelId="{7E2FEC05-7872-4E5D-B69D-1202FC5CF5E2}" type="presParOf" srcId="{2C6B576E-83E6-4A2B-86DA-256C01041219}" destId="{7F470B30-C0E6-4733-B1C2-C22A3339ECF1}" srcOrd="5" destOrd="0" presId="urn:microsoft.com/office/officeart/2009/3/layout/PhasedProcess"/>
    <dgm:cxn modelId="{913512D6-3282-401F-BBC6-10C59D8645EB}" type="presParOf" srcId="{7F997771-75EA-4896-A86B-88DEFCAAF0DF}" destId="{AD01EDAC-4230-46FC-BEF5-EDD9B36F1C08}" srcOrd="8" destOrd="0" presId="urn:microsoft.com/office/officeart/2009/3/layout/PhasedProcess"/>
    <dgm:cxn modelId="{55CB1FD3-BBB7-4B7D-A899-0B561FDC1E8D}" type="presParOf" srcId="{7F997771-75EA-4896-A86B-88DEFCAAF0DF}" destId="{2F20CFD9-9E25-4178-B585-093FFDC4B696}" srcOrd="9" destOrd="0" presId="urn:microsoft.com/office/officeart/2009/3/layout/Phased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E7C5EFA-285D-4BD2-B268-CDDD07E78C6C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6C91E4D-F86A-4012-902F-0642C7C76F0B}">
      <dgm:prSet phldrT="[Текст]" custT="1"/>
      <dgm:spPr/>
      <dgm:t>
        <a:bodyPr/>
        <a:lstStyle/>
        <a:p>
          <a:r>
            <a:rPr lang="ru-RU" sz="2800" b="1" dirty="0" smtClean="0">
              <a:solidFill>
                <a:srgbClr val="C00000"/>
              </a:solidFill>
            </a:rPr>
            <a:t>Шаг 1. Выбор страны назначения</a:t>
          </a:r>
          <a:endParaRPr lang="ru-RU" sz="2800" dirty="0">
            <a:solidFill>
              <a:srgbClr val="C00000"/>
            </a:solidFill>
          </a:endParaRPr>
        </a:p>
      </dgm:t>
    </dgm:pt>
    <dgm:pt modelId="{AD673889-173C-4D51-92FC-DA0C2DFF5762}" type="parTrans" cxnId="{7725DFC8-FEF8-4BFA-A0A5-83EB93A4E3A3}">
      <dgm:prSet/>
      <dgm:spPr/>
      <dgm:t>
        <a:bodyPr/>
        <a:lstStyle/>
        <a:p>
          <a:endParaRPr lang="ru-RU"/>
        </a:p>
      </dgm:t>
    </dgm:pt>
    <dgm:pt modelId="{2754C5D1-43EB-4CF3-A2A8-F349373AF0CB}" type="sibTrans" cxnId="{7725DFC8-FEF8-4BFA-A0A5-83EB93A4E3A3}">
      <dgm:prSet/>
      <dgm:spPr/>
      <dgm:t>
        <a:bodyPr/>
        <a:lstStyle/>
        <a:p>
          <a:endParaRPr lang="ru-RU"/>
        </a:p>
      </dgm:t>
    </dgm:pt>
    <dgm:pt modelId="{AD0CC521-C6E6-4EEF-8DCA-CEB5EA7DD71A}">
      <dgm:prSet phldrT="[Текст]" custT="1"/>
      <dgm:spPr/>
      <dgm:t>
        <a:bodyPr/>
        <a:lstStyle/>
        <a:p>
          <a:r>
            <a:rPr lang="ru-RU" sz="2000" dirty="0" smtClean="0"/>
            <a:t>Определитесь с направлением</a:t>
          </a:r>
          <a:endParaRPr lang="ru-RU" sz="2000" dirty="0"/>
        </a:p>
      </dgm:t>
    </dgm:pt>
    <dgm:pt modelId="{5993E73B-4128-466F-9137-78F081492DD0}" type="parTrans" cxnId="{7A77714F-A764-4D0E-A968-40B3281DA7AC}">
      <dgm:prSet/>
      <dgm:spPr/>
      <dgm:t>
        <a:bodyPr/>
        <a:lstStyle/>
        <a:p>
          <a:endParaRPr lang="ru-RU"/>
        </a:p>
      </dgm:t>
    </dgm:pt>
    <dgm:pt modelId="{9E0C3599-15F0-4ED7-95DE-6B67A4EBD3EB}" type="sibTrans" cxnId="{7A77714F-A764-4D0E-A968-40B3281DA7AC}">
      <dgm:prSet/>
      <dgm:spPr/>
      <dgm:t>
        <a:bodyPr/>
        <a:lstStyle/>
        <a:p>
          <a:endParaRPr lang="ru-RU"/>
        </a:p>
      </dgm:t>
    </dgm:pt>
    <dgm:pt modelId="{C7EF88A4-3AC1-4372-AF83-2C2104AEC657}">
      <dgm:prSet phldrT="[Текст]" custT="1"/>
      <dgm:spPr/>
      <dgm:t>
        <a:bodyPr/>
        <a:lstStyle/>
        <a:p>
          <a:r>
            <a:rPr lang="ru-RU" sz="2000" dirty="0" smtClean="0"/>
            <a:t>Изучите особенности страны</a:t>
          </a:r>
          <a:endParaRPr lang="ru-RU" sz="2000" dirty="0"/>
        </a:p>
      </dgm:t>
    </dgm:pt>
    <dgm:pt modelId="{1207F4CE-47B6-4BD6-A0B7-D80CA9C5C2FC}" type="parTrans" cxnId="{F887AA1B-33A7-446E-92CD-651A03B5C47C}">
      <dgm:prSet/>
      <dgm:spPr/>
      <dgm:t>
        <a:bodyPr/>
        <a:lstStyle/>
        <a:p>
          <a:endParaRPr lang="ru-RU"/>
        </a:p>
      </dgm:t>
    </dgm:pt>
    <dgm:pt modelId="{F6226BA6-26B2-4F1C-9D84-E35D59944678}" type="sibTrans" cxnId="{F887AA1B-33A7-446E-92CD-651A03B5C47C}">
      <dgm:prSet/>
      <dgm:spPr/>
      <dgm:t>
        <a:bodyPr/>
        <a:lstStyle/>
        <a:p>
          <a:endParaRPr lang="ru-RU"/>
        </a:p>
      </dgm:t>
    </dgm:pt>
    <dgm:pt modelId="{A647CC4C-E9FB-4B31-A074-4884CF94C325}">
      <dgm:prSet phldrT="[Текст]" custT="1"/>
      <dgm:spPr/>
      <dgm:t>
        <a:bodyPr/>
        <a:lstStyle/>
        <a:p>
          <a:r>
            <a:rPr lang="ru-RU" sz="2800" b="1" dirty="0" smtClean="0">
              <a:solidFill>
                <a:srgbClr val="C00000"/>
              </a:solidFill>
            </a:rPr>
            <a:t>Шаг 2. Оформление документов и виз</a:t>
          </a:r>
          <a:endParaRPr lang="ru-RU" sz="2800" b="1" dirty="0">
            <a:solidFill>
              <a:srgbClr val="C00000"/>
            </a:solidFill>
          </a:endParaRPr>
        </a:p>
      </dgm:t>
    </dgm:pt>
    <dgm:pt modelId="{2D2C4E7A-114C-434E-AFD3-81AB93CE1C77}" type="parTrans" cxnId="{02C86BD2-2982-431C-8E64-C2156077226D}">
      <dgm:prSet/>
      <dgm:spPr/>
      <dgm:t>
        <a:bodyPr/>
        <a:lstStyle/>
        <a:p>
          <a:endParaRPr lang="ru-RU"/>
        </a:p>
      </dgm:t>
    </dgm:pt>
    <dgm:pt modelId="{1E047A03-2D0A-4D3B-BF6F-5657F8CD24C2}" type="sibTrans" cxnId="{02C86BD2-2982-431C-8E64-C2156077226D}">
      <dgm:prSet/>
      <dgm:spPr/>
      <dgm:t>
        <a:bodyPr/>
        <a:lstStyle/>
        <a:p>
          <a:endParaRPr lang="ru-RU"/>
        </a:p>
      </dgm:t>
    </dgm:pt>
    <dgm:pt modelId="{85449000-14D7-4271-8DCA-13C47CFF6DE7}">
      <dgm:prSet phldrT="[Текст]" custT="1"/>
      <dgm:spPr/>
      <dgm:t>
        <a:bodyPr/>
        <a:lstStyle/>
        <a:p>
          <a:r>
            <a:rPr lang="ru-RU" sz="2000" dirty="0" smtClean="0"/>
            <a:t>Проверьте срок годности паспорта</a:t>
          </a:r>
          <a:endParaRPr lang="ru-RU" sz="2000" dirty="0"/>
        </a:p>
      </dgm:t>
    </dgm:pt>
    <dgm:pt modelId="{96A1B472-2D08-4DB1-B3CA-D3495D7B53B1}" type="parTrans" cxnId="{67F7E901-EAE7-4351-89D4-019C18F09F1A}">
      <dgm:prSet/>
      <dgm:spPr/>
      <dgm:t>
        <a:bodyPr/>
        <a:lstStyle/>
        <a:p>
          <a:endParaRPr lang="ru-RU"/>
        </a:p>
      </dgm:t>
    </dgm:pt>
    <dgm:pt modelId="{03B5F2C6-B4E8-4036-AE9F-5F5EEC21713C}" type="sibTrans" cxnId="{67F7E901-EAE7-4351-89D4-019C18F09F1A}">
      <dgm:prSet/>
      <dgm:spPr/>
      <dgm:t>
        <a:bodyPr/>
        <a:lstStyle/>
        <a:p>
          <a:endParaRPr lang="ru-RU"/>
        </a:p>
      </dgm:t>
    </dgm:pt>
    <dgm:pt modelId="{EA178C64-1E98-4CAD-A80B-CAA44CA97C4B}">
      <dgm:prSet phldrT="[Текст]" custT="1"/>
      <dgm:spPr/>
      <dgm:t>
        <a:bodyPr/>
        <a:lstStyle/>
        <a:p>
          <a:r>
            <a:rPr lang="ru-RU" sz="2000" dirty="0" smtClean="0"/>
            <a:t>Уточните, не нужна ли виза </a:t>
          </a:r>
          <a:endParaRPr lang="ru-RU" sz="2000" dirty="0"/>
        </a:p>
      </dgm:t>
    </dgm:pt>
    <dgm:pt modelId="{0F7B5754-31C5-467C-9DE5-6317450AB8EE}" type="parTrans" cxnId="{A794970C-0A3F-4D92-83CA-42620CDFCF71}">
      <dgm:prSet/>
      <dgm:spPr/>
      <dgm:t>
        <a:bodyPr/>
        <a:lstStyle/>
        <a:p>
          <a:endParaRPr lang="ru-RU"/>
        </a:p>
      </dgm:t>
    </dgm:pt>
    <dgm:pt modelId="{1E944354-A662-4929-A328-47F8BB085282}" type="sibTrans" cxnId="{A794970C-0A3F-4D92-83CA-42620CDFCF71}">
      <dgm:prSet/>
      <dgm:spPr/>
      <dgm:t>
        <a:bodyPr/>
        <a:lstStyle/>
        <a:p>
          <a:endParaRPr lang="ru-RU"/>
        </a:p>
      </dgm:t>
    </dgm:pt>
    <dgm:pt modelId="{1CE063D6-733B-4B06-AD4B-3E24E4C747C7}">
      <dgm:prSet phldrT="[Текст]" custT="1"/>
      <dgm:spPr/>
      <dgm:t>
        <a:bodyPr/>
        <a:lstStyle/>
        <a:p>
          <a:r>
            <a:rPr lang="ru-RU" sz="2800" b="1" dirty="0" smtClean="0">
              <a:solidFill>
                <a:srgbClr val="C00000"/>
              </a:solidFill>
            </a:rPr>
            <a:t>Шаг 3. Страхование здоровья и имущества</a:t>
          </a:r>
          <a:endParaRPr lang="ru-RU" sz="2800" b="1" dirty="0">
            <a:solidFill>
              <a:srgbClr val="C00000"/>
            </a:solidFill>
          </a:endParaRPr>
        </a:p>
      </dgm:t>
    </dgm:pt>
    <dgm:pt modelId="{684FAB5B-7BBA-4970-B3ED-29CE0F5B26DE}" type="parTrans" cxnId="{24B82AB1-B5CC-4B5A-B8A6-AB17015E7B4D}">
      <dgm:prSet/>
      <dgm:spPr/>
      <dgm:t>
        <a:bodyPr/>
        <a:lstStyle/>
        <a:p>
          <a:endParaRPr lang="ru-RU"/>
        </a:p>
      </dgm:t>
    </dgm:pt>
    <dgm:pt modelId="{1B08F352-6CDB-4EB5-98D1-8AB5945705DD}" type="sibTrans" cxnId="{24B82AB1-B5CC-4B5A-B8A6-AB17015E7B4D}">
      <dgm:prSet/>
      <dgm:spPr/>
      <dgm:t>
        <a:bodyPr/>
        <a:lstStyle/>
        <a:p>
          <a:endParaRPr lang="ru-RU"/>
        </a:p>
      </dgm:t>
    </dgm:pt>
    <dgm:pt modelId="{330AB985-CA9B-4882-8E60-9B9C3CB85D2C}">
      <dgm:prSet phldrT="[Текст]" custT="1"/>
      <dgm:spPr/>
      <dgm:t>
        <a:bodyPr/>
        <a:lstStyle/>
        <a:p>
          <a:r>
            <a:rPr lang="ru-RU" sz="2000" dirty="0" smtClean="0"/>
            <a:t>Оформите страховку</a:t>
          </a:r>
          <a:endParaRPr lang="ru-RU" sz="2000" dirty="0"/>
        </a:p>
      </dgm:t>
    </dgm:pt>
    <dgm:pt modelId="{57C764A3-CD91-43BB-A9EA-D73D09B1A680}" type="parTrans" cxnId="{08208F99-2820-4A9D-AC49-2CF4EB960987}">
      <dgm:prSet/>
      <dgm:spPr/>
      <dgm:t>
        <a:bodyPr/>
        <a:lstStyle/>
        <a:p>
          <a:endParaRPr lang="ru-RU"/>
        </a:p>
      </dgm:t>
    </dgm:pt>
    <dgm:pt modelId="{AF44E584-E10F-4DB7-AB07-3682E91622CB}" type="sibTrans" cxnId="{08208F99-2820-4A9D-AC49-2CF4EB960987}">
      <dgm:prSet/>
      <dgm:spPr/>
      <dgm:t>
        <a:bodyPr/>
        <a:lstStyle/>
        <a:p>
          <a:endParaRPr lang="ru-RU"/>
        </a:p>
      </dgm:t>
    </dgm:pt>
    <dgm:pt modelId="{908273C1-1246-4D73-9829-1BCD1FAD6006}">
      <dgm:prSet phldrT="[Текст]" custT="1"/>
      <dgm:spPr/>
      <dgm:t>
        <a:bodyPr/>
        <a:lstStyle/>
        <a:p>
          <a:r>
            <a:rPr lang="ru-RU" sz="2000" dirty="0" smtClean="0"/>
            <a:t>Сделайте прививки, рекомендованные ВОЗ</a:t>
          </a:r>
          <a:endParaRPr lang="ru-RU" sz="2000" dirty="0"/>
        </a:p>
      </dgm:t>
    </dgm:pt>
    <dgm:pt modelId="{8C8AB382-E802-4871-B128-200CD7F4D49B}" type="parTrans" cxnId="{8329D25E-FFDD-4EF8-AE68-812600DAFECD}">
      <dgm:prSet/>
      <dgm:spPr/>
      <dgm:t>
        <a:bodyPr/>
        <a:lstStyle/>
        <a:p>
          <a:endParaRPr lang="ru-RU"/>
        </a:p>
      </dgm:t>
    </dgm:pt>
    <dgm:pt modelId="{A4D03E65-FE33-417B-9B3D-FA61E738794A}" type="sibTrans" cxnId="{8329D25E-FFDD-4EF8-AE68-812600DAFECD}">
      <dgm:prSet/>
      <dgm:spPr/>
      <dgm:t>
        <a:bodyPr/>
        <a:lstStyle/>
        <a:p>
          <a:endParaRPr lang="ru-RU"/>
        </a:p>
      </dgm:t>
    </dgm:pt>
    <dgm:pt modelId="{0B55ED7C-D07C-4DE2-96AF-DC763B936011}" type="pres">
      <dgm:prSet presAssocID="{3E7C5EFA-285D-4BD2-B268-CDDD07E78C6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53E5ADC-C9FC-4A13-9DDD-366880926107}" type="pres">
      <dgm:prSet presAssocID="{1CE063D6-733B-4B06-AD4B-3E24E4C747C7}" presName="boxAndChildren" presStyleCnt="0"/>
      <dgm:spPr/>
    </dgm:pt>
    <dgm:pt modelId="{231E762A-E364-435A-8E24-1097D58988CC}" type="pres">
      <dgm:prSet presAssocID="{1CE063D6-733B-4B06-AD4B-3E24E4C747C7}" presName="parentTextBox" presStyleLbl="node1" presStyleIdx="0" presStyleCnt="3"/>
      <dgm:spPr/>
      <dgm:t>
        <a:bodyPr/>
        <a:lstStyle/>
        <a:p>
          <a:endParaRPr lang="ru-RU"/>
        </a:p>
      </dgm:t>
    </dgm:pt>
    <dgm:pt modelId="{3206FF66-AA4C-4FF7-9FE6-175C9D192A64}" type="pres">
      <dgm:prSet presAssocID="{1CE063D6-733B-4B06-AD4B-3E24E4C747C7}" presName="entireBox" presStyleLbl="node1" presStyleIdx="0" presStyleCnt="3"/>
      <dgm:spPr/>
      <dgm:t>
        <a:bodyPr/>
        <a:lstStyle/>
        <a:p>
          <a:endParaRPr lang="ru-RU"/>
        </a:p>
      </dgm:t>
    </dgm:pt>
    <dgm:pt modelId="{F66195A3-6CC6-4ABD-9C67-54B9353AB3AF}" type="pres">
      <dgm:prSet presAssocID="{1CE063D6-733B-4B06-AD4B-3E24E4C747C7}" presName="descendantBox" presStyleCnt="0"/>
      <dgm:spPr/>
    </dgm:pt>
    <dgm:pt modelId="{38504E31-63E9-4A78-A4FD-09A5FCA33CA8}" type="pres">
      <dgm:prSet presAssocID="{330AB985-CA9B-4882-8E60-9B9C3CB85D2C}" presName="childTextBox" presStyleLbl="fgAccFollow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95E8AC-67B9-488C-82C7-1CDF25C9FC83}" type="pres">
      <dgm:prSet presAssocID="{908273C1-1246-4D73-9829-1BCD1FAD6006}" presName="childTextBox" presStyleLbl="fgAccFollowNode1" presStyleIdx="1" presStyleCnt="6" custScaleX="1161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80D0DE-C4EB-4202-9E93-52D60BD8CE4A}" type="pres">
      <dgm:prSet presAssocID="{1E047A03-2D0A-4D3B-BF6F-5657F8CD24C2}" presName="sp" presStyleCnt="0"/>
      <dgm:spPr/>
    </dgm:pt>
    <dgm:pt modelId="{AC555A7D-1DE7-40AD-A1BA-18A05659DE89}" type="pres">
      <dgm:prSet presAssocID="{A647CC4C-E9FB-4B31-A074-4884CF94C325}" presName="arrowAndChildren" presStyleCnt="0"/>
      <dgm:spPr/>
    </dgm:pt>
    <dgm:pt modelId="{4CBD849D-49AC-40A1-AEA2-CC95112D966A}" type="pres">
      <dgm:prSet presAssocID="{A647CC4C-E9FB-4B31-A074-4884CF94C325}" presName="parentTextArrow" presStyleLbl="node1" presStyleIdx="0" presStyleCnt="3"/>
      <dgm:spPr/>
      <dgm:t>
        <a:bodyPr/>
        <a:lstStyle/>
        <a:p>
          <a:endParaRPr lang="ru-RU"/>
        </a:p>
      </dgm:t>
    </dgm:pt>
    <dgm:pt modelId="{FDA70ADF-FF23-4E2C-B5A7-6A1D377DDE3C}" type="pres">
      <dgm:prSet presAssocID="{A647CC4C-E9FB-4B31-A074-4884CF94C325}" presName="arrow" presStyleLbl="node1" presStyleIdx="1" presStyleCnt="3"/>
      <dgm:spPr/>
      <dgm:t>
        <a:bodyPr/>
        <a:lstStyle/>
        <a:p>
          <a:endParaRPr lang="ru-RU"/>
        </a:p>
      </dgm:t>
    </dgm:pt>
    <dgm:pt modelId="{9BB52070-065E-48BF-8A33-ABFD8AB99376}" type="pres">
      <dgm:prSet presAssocID="{A647CC4C-E9FB-4B31-A074-4884CF94C325}" presName="descendantArrow" presStyleCnt="0"/>
      <dgm:spPr/>
    </dgm:pt>
    <dgm:pt modelId="{17EDB42F-6A71-432C-819D-CA8F8D4A918B}" type="pres">
      <dgm:prSet presAssocID="{85449000-14D7-4271-8DCA-13C47CFF6DE7}" presName="childTextArrow" presStyleLbl="fgAccFollow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7AAA02-C152-4F30-A992-B7EBE5B1EEE5}" type="pres">
      <dgm:prSet presAssocID="{EA178C64-1E98-4CAD-A80B-CAA44CA97C4B}" presName="childTextArrow" presStyleLbl="fgAccFollowNode1" presStyleIdx="3" presStyleCnt="6" custLinFactNeighborX="58" custLinFactNeighborY="-17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E10CA4-4A62-4267-9D4B-4108B5F031B3}" type="pres">
      <dgm:prSet presAssocID="{2754C5D1-43EB-4CF3-A2A8-F349373AF0CB}" presName="sp" presStyleCnt="0"/>
      <dgm:spPr/>
    </dgm:pt>
    <dgm:pt modelId="{23599137-8485-4408-A998-EF22CFAAD425}" type="pres">
      <dgm:prSet presAssocID="{26C91E4D-F86A-4012-902F-0642C7C76F0B}" presName="arrowAndChildren" presStyleCnt="0"/>
      <dgm:spPr/>
    </dgm:pt>
    <dgm:pt modelId="{9D12B5A5-4D26-44DC-9106-73575D35E5FD}" type="pres">
      <dgm:prSet presAssocID="{26C91E4D-F86A-4012-902F-0642C7C76F0B}" presName="parentTextArrow" presStyleLbl="node1" presStyleIdx="1" presStyleCnt="3"/>
      <dgm:spPr/>
      <dgm:t>
        <a:bodyPr/>
        <a:lstStyle/>
        <a:p>
          <a:endParaRPr lang="ru-RU"/>
        </a:p>
      </dgm:t>
    </dgm:pt>
    <dgm:pt modelId="{4948918D-7203-46CC-A79C-60C77772ADBA}" type="pres">
      <dgm:prSet presAssocID="{26C91E4D-F86A-4012-902F-0642C7C76F0B}" presName="arrow" presStyleLbl="node1" presStyleIdx="2" presStyleCnt="3"/>
      <dgm:spPr/>
      <dgm:t>
        <a:bodyPr/>
        <a:lstStyle/>
        <a:p>
          <a:endParaRPr lang="ru-RU"/>
        </a:p>
      </dgm:t>
    </dgm:pt>
    <dgm:pt modelId="{7A27329D-48DE-4B21-8175-A6DEDB51C335}" type="pres">
      <dgm:prSet presAssocID="{26C91E4D-F86A-4012-902F-0642C7C76F0B}" presName="descendantArrow" presStyleCnt="0"/>
      <dgm:spPr/>
    </dgm:pt>
    <dgm:pt modelId="{3CBB1A23-D891-45C3-B5EA-DC0932CCF0B7}" type="pres">
      <dgm:prSet presAssocID="{AD0CC521-C6E6-4EEF-8DCA-CEB5EA7DD71A}" presName="childTextArrow" presStyleLbl="fgAccFollow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6BFEF3-A5A4-4847-AB14-33C7A2E93A50}" type="pres">
      <dgm:prSet presAssocID="{C7EF88A4-3AC1-4372-AF83-2C2104AEC657}" presName="childTextArrow" presStyleLbl="fgAccFollow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5849E15-5123-41F7-96F0-81ABB4C0D006}" type="presOf" srcId="{EA178C64-1E98-4CAD-A80B-CAA44CA97C4B}" destId="{BD7AAA02-C152-4F30-A992-B7EBE5B1EEE5}" srcOrd="0" destOrd="0" presId="urn:microsoft.com/office/officeart/2005/8/layout/process4"/>
    <dgm:cxn modelId="{24B82AB1-B5CC-4B5A-B8A6-AB17015E7B4D}" srcId="{3E7C5EFA-285D-4BD2-B268-CDDD07E78C6C}" destId="{1CE063D6-733B-4B06-AD4B-3E24E4C747C7}" srcOrd="2" destOrd="0" parTransId="{684FAB5B-7BBA-4970-B3ED-29CE0F5B26DE}" sibTransId="{1B08F352-6CDB-4EB5-98D1-8AB5945705DD}"/>
    <dgm:cxn modelId="{4CFCBB9C-AD0A-472C-BFED-F8BEF3E7B9E9}" type="presOf" srcId="{A647CC4C-E9FB-4B31-A074-4884CF94C325}" destId="{4CBD849D-49AC-40A1-AEA2-CC95112D966A}" srcOrd="0" destOrd="0" presId="urn:microsoft.com/office/officeart/2005/8/layout/process4"/>
    <dgm:cxn modelId="{CD7E289B-F3F0-4F54-80F6-FDF2B8C67EBA}" type="presOf" srcId="{85449000-14D7-4271-8DCA-13C47CFF6DE7}" destId="{17EDB42F-6A71-432C-819D-CA8F8D4A918B}" srcOrd="0" destOrd="0" presId="urn:microsoft.com/office/officeart/2005/8/layout/process4"/>
    <dgm:cxn modelId="{7A77714F-A764-4D0E-A968-40B3281DA7AC}" srcId="{26C91E4D-F86A-4012-902F-0642C7C76F0B}" destId="{AD0CC521-C6E6-4EEF-8DCA-CEB5EA7DD71A}" srcOrd="0" destOrd="0" parTransId="{5993E73B-4128-466F-9137-78F081492DD0}" sibTransId="{9E0C3599-15F0-4ED7-95DE-6B67A4EBD3EB}"/>
    <dgm:cxn modelId="{8329D25E-FFDD-4EF8-AE68-812600DAFECD}" srcId="{1CE063D6-733B-4B06-AD4B-3E24E4C747C7}" destId="{908273C1-1246-4D73-9829-1BCD1FAD6006}" srcOrd="1" destOrd="0" parTransId="{8C8AB382-E802-4871-B128-200CD7F4D49B}" sibTransId="{A4D03E65-FE33-417B-9B3D-FA61E738794A}"/>
    <dgm:cxn modelId="{A794970C-0A3F-4D92-83CA-42620CDFCF71}" srcId="{A647CC4C-E9FB-4B31-A074-4884CF94C325}" destId="{EA178C64-1E98-4CAD-A80B-CAA44CA97C4B}" srcOrd="1" destOrd="0" parTransId="{0F7B5754-31C5-467C-9DE5-6317450AB8EE}" sibTransId="{1E944354-A662-4929-A328-47F8BB085282}"/>
    <dgm:cxn modelId="{9BE5B20F-6763-4D43-9C94-5AA9BF9003C7}" type="presOf" srcId="{908273C1-1246-4D73-9829-1BCD1FAD6006}" destId="{3695E8AC-67B9-488C-82C7-1CDF25C9FC83}" srcOrd="0" destOrd="0" presId="urn:microsoft.com/office/officeart/2005/8/layout/process4"/>
    <dgm:cxn modelId="{FFDA5FEA-1214-4ABC-893A-2497345C8B2C}" type="presOf" srcId="{26C91E4D-F86A-4012-902F-0642C7C76F0B}" destId="{9D12B5A5-4D26-44DC-9106-73575D35E5FD}" srcOrd="0" destOrd="0" presId="urn:microsoft.com/office/officeart/2005/8/layout/process4"/>
    <dgm:cxn modelId="{BB3579DB-94E2-48B3-BCC5-942255FBD48C}" type="presOf" srcId="{26C91E4D-F86A-4012-902F-0642C7C76F0B}" destId="{4948918D-7203-46CC-A79C-60C77772ADBA}" srcOrd="1" destOrd="0" presId="urn:microsoft.com/office/officeart/2005/8/layout/process4"/>
    <dgm:cxn modelId="{84DADC4F-88BC-47D3-B14E-ECEF95951F86}" type="presOf" srcId="{1CE063D6-733B-4B06-AD4B-3E24E4C747C7}" destId="{3206FF66-AA4C-4FF7-9FE6-175C9D192A64}" srcOrd="1" destOrd="0" presId="urn:microsoft.com/office/officeart/2005/8/layout/process4"/>
    <dgm:cxn modelId="{EF87C50C-4089-45E9-8E99-DCDCE7A6EB41}" type="presOf" srcId="{C7EF88A4-3AC1-4372-AF83-2C2104AEC657}" destId="{BD6BFEF3-A5A4-4847-AB14-33C7A2E93A50}" srcOrd="0" destOrd="0" presId="urn:microsoft.com/office/officeart/2005/8/layout/process4"/>
    <dgm:cxn modelId="{3A87D640-0C17-4F16-8E4A-E2F78196D4DF}" type="presOf" srcId="{3E7C5EFA-285D-4BD2-B268-CDDD07E78C6C}" destId="{0B55ED7C-D07C-4DE2-96AF-DC763B936011}" srcOrd="0" destOrd="0" presId="urn:microsoft.com/office/officeart/2005/8/layout/process4"/>
    <dgm:cxn modelId="{F887AA1B-33A7-446E-92CD-651A03B5C47C}" srcId="{26C91E4D-F86A-4012-902F-0642C7C76F0B}" destId="{C7EF88A4-3AC1-4372-AF83-2C2104AEC657}" srcOrd="1" destOrd="0" parTransId="{1207F4CE-47B6-4BD6-A0B7-D80CA9C5C2FC}" sibTransId="{F6226BA6-26B2-4F1C-9D84-E35D59944678}"/>
    <dgm:cxn modelId="{AC860C9C-BF51-4ACD-8814-9B17D42321FF}" type="presOf" srcId="{1CE063D6-733B-4B06-AD4B-3E24E4C747C7}" destId="{231E762A-E364-435A-8E24-1097D58988CC}" srcOrd="0" destOrd="0" presId="urn:microsoft.com/office/officeart/2005/8/layout/process4"/>
    <dgm:cxn modelId="{7725DFC8-FEF8-4BFA-A0A5-83EB93A4E3A3}" srcId="{3E7C5EFA-285D-4BD2-B268-CDDD07E78C6C}" destId="{26C91E4D-F86A-4012-902F-0642C7C76F0B}" srcOrd="0" destOrd="0" parTransId="{AD673889-173C-4D51-92FC-DA0C2DFF5762}" sibTransId="{2754C5D1-43EB-4CF3-A2A8-F349373AF0CB}"/>
    <dgm:cxn modelId="{08208F99-2820-4A9D-AC49-2CF4EB960987}" srcId="{1CE063D6-733B-4B06-AD4B-3E24E4C747C7}" destId="{330AB985-CA9B-4882-8E60-9B9C3CB85D2C}" srcOrd="0" destOrd="0" parTransId="{57C764A3-CD91-43BB-A9EA-D73D09B1A680}" sibTransId="{AF44E584-E10F-4DB7-AB07-3682E91622CB}"/>
    <dgm:cxn modelId="{67F7E901-EAE7-4351-89D4-019C18F09F1A}" srcId="{A647CC4C-E9FB-4B31-A074-4884CF94C325}" destId="{85449000-14D7-4271-8DCA-13C47CFF6DE7}" srcOrd="0" destOrd="0" parTransId="{96A1B472-2D08-4DB1-B3CA-D3495D7B53B1}" sibTransId="{03B5F2C6-B4E8-4036-AE9F-5F5EEC21713C}"/>
    <dgm:cxn modelId="{B72080F3-4274-490E-99F3-0C4FD448E607}" type="presOf" srcId="{AD0CC521-C6E6-4EEF-8DCA-CEB5EA7DD71A}" destId="{3CBB1A23-D891-45C3-B5EA-DC0932CCF0B7}" srcOrd="0" destOrd="0" presId="urn:microsoft.com/office/officeart/2005/8/layout/process4"/>
    <dgm:cxn modelId="{02C86BD2-2982-431C-8E64-C2156077226D}" srcId="{3E7C5EFA-285D-4BD2-B268-CDDD07E78C6C}" destId="{A647CC4C-E9FB-4B31-A074-4884CF94C325}" srcOrd="1" destOrd="0" parTransId="{2D2C4E7A-114C-434E-AFD3-81AB93CE1C77}" sibTransId="{1E047A03-2D0A-4D3B-BF6F-5657F8CD24C2}"/>
    <dgm:cxn modelId="{70379CB8-EF33-4D74-8CB2-A610B3A51285}" type="presOf" srcId="{330AB985-CA9B-4882-8E60-9B9C3CB85D2C}" destId="{38504E31-63E9-4A78-A4FD-09A5FCA33CA8}" srcOrd="0" destOrd="0" presId="urn:microsoft.com/office/officeart/2005/8/layout/process4"/>
    <dgm:cxn modelId="{A3732D31-7C2E-41AF-AC35-453DD0F6987F}" type="presOf" srcId="{A647CC4C-E9FB-4B31-A074-4884CF94C325}" destId="{FDA70ADF-FF23-4E2C-B5A7-6A1D377DDE3C}" srcOrd="1" destOrd="0" presId="urn:microsoft.com/office/officeart/2005/8/layout/process4"/>
    <dgm:cxn modelId="{E217C3B0-1CBE-46B2-8AF1-AE3FC799FA77}" type="presParOf" srcId="{0B55ED7C-D07C-4DE2-96AF-DC763B936011}" destId="{D53E5ADC-C9FC-4A13-9DDD-366880926107}" srcOrd="0" destOrd="0" presId="urn:microsoft.com/office/officeart/2005/8/layout/process4"/>
    <dgm:cxn modelId="{4591F4FE-71C8-4CFA-A3CC-561580F0D8C5}" type="presParOf" srcId="{D53E5ADC-C9FC-4A13-9DDD-366880926107}" destId="{231E762A-E364-435A-8E24-1097D58988CC}" srcOrd="0" destOrd="0" presId="urn:microsoft.com/office/officeart/2005/8/layout/process4"/>
    <dgm:cxn modelId="{B5A5167B-3613-41A7-B182-11B32E3E0726}" type="presParOf" srcId="{D53E5ADC-C9FC-4A13-9DDD-366880926107}" destId="{3206FF66-AA4C-4FF7-9FE6-175C9D192A64}" srcOrd="1" destOrd="0" presId="urn:microsoft.com/office/officeart/2005/8/layout/process4"/>
    <dgm:cxn modelId="{AF64B557-AC01-4E61-A5A2-F2567768CB05}" type="presParOf" srcId="{D53E5ADC-C9FC-4A13-9DDD-366880926107}" destId="{F66195A3-6CC6-4ABD-9C67-54B9353AB3AF}" srcOrd="2" destOrd="0" presId="urn:microsoft.com/office/officeart/2005/8/layout/process4"/>
    <dgm:cxn modelId="{E93A9417-9A06-4FF7-8769-31D60A100A34}" type="presParOf" srcId="{F66195A3-6CC6-4ABD-9C67-54B9353AB3AF}" destId="{38504E31-63E9-4A78-A4FD-09A5FCA33CA8}" srcOrd="0" destOrd="0" presId="urn:microsoft.com/office/officeart/2005/8/layout/process4"/>
    <dgm:cxn modelId="{35137ACC-0C8D-44A7-8C89-1694377B0B21}" type="presParOf" srcId="{F66195A3-6CC6-4ABD-9C67-54B9353AB3AF}" destId="{3695E8AC-67B9-488C-82C7-1CDF25C9FC83}" srcOrd="1" destOrd="0" presId="urn:microsoft.com/office/officeart/2005/8/layout/process4"/>
    <dgm:cxn modelId="{8AC2236D-9507-41A2-9C31-ECDBA209BEF8}" type="presParOf" srcId="{0B55ED7C-D07C-4DE2-96AF-DC763B936011}" destId="{6080D0DE-C4EB-4202-9E93-52D60BD8CE4A}" srcOrd="1" destOrd="0" presId="urn:microsoft.com/office/officeart/2005/8/layout/process4"/>
    <dgm:cxn modelId="{C91AD75B-FF4F-45DB-99BF-2D6048A58ED3}" type="presParOf" srcId="{0B55ED7C-D07C-4DE2-96AF-DC763B936011}" destId="{AC555A7D-1DE7-40AD-A1BA-18A05659DE89}" srcOrd="2" destOrd="0" presId="urn:microsoft.com/office/officeart/2005/8/layout/process4"/>
    <dgm:cxn modelId="{2089A081-ACA2-4301-A9B6-1E7CD4CA914F}" type="presParOf" srcId="{AC555A7D-1DE7-40AD-A1BA-18A05659DE89}" destId="{4CBD849D-49AC-40A1-AEA2-CC95112D966A}" srcOrd="0" destOrd="0" presId="urn:microsoft.com/office/officeart/2005/8/layout/process4"/>
    <dgm:cxn modelId="{45B46EA4-E66E-4414-A361-C06CFEAE2CAC}" type="presParOf" srcId="{AC555A7D-1DE7-40AD-A1BA-18A05659DE89}" destId="{FDA70ADF-FF23-4E2C-B5A7-6A1D377DDE3C}" srcOrd="1" destOrd="0" presId="urn:microsoft.com/office/officeart/2005/8/layout/process4"/>
    <dgm:cxn modelId="{30278414-71B9-4DD6-BA21-BD9F7F7B8CDB}" type="presParOf" srcId="{AC555A7D-1DE7-40AD-A1BA-18A05659DE89}" destId="{9BB52070-065E-48BF-8A33-ABFD8AB99376}" srcOrd="2" destOrd="0" presId="urn:microsoft.com/office/officeart/2005/8/layout/process4"/>
    <dgm:cxn modelId="{BAE404E9-2C81-402E-B6E6-0FA10746AA30}" type="presParOf" srcId="{9BB52070-065E-48BF-8A33-ABFD8AB99376}" destId="{17EDB42F-6A71-432C-819D-CA8F8D4A918B}" srcOrd="0" destOrd="0" presId="urn:microsoft.com/office/officeart/2005/8/layout/process4"/>
    <dgm:cxn modelId="{0449D038-421F-43CE-B8C7-D542F223B28E}" type="presParOf" srcId="{9BB52070-065E-48BF-8A33-ABFD8AB99376}" destId="{BD7AAA02-C152-4F30-A992-B7EBE5B1EEE5}" srcOrd="1" destOrd="0" presId="urn:microsoft.com/office/officeart/2005/8/layout/process4"/>
    <dgm:cxn modelId="{B61F2632-388B-4B15-BC60-35A2F4B66105}" type="presParOf" srcId="{0B55ED7C-D07C-4DE2-96AF-DC763B936011}" destId="{A8E10CA4-4A62-4267-9D4B-4108B5F031B3}" srcOrd="3" destOrd="0" presId="urn:microsoft.com/office/officeart/2005/8/layout/process4"/>
    <dgm:cxn modelId="{D863AF7A-A466-4F49-BF94-DDF43612DCB9}" type="presParOf" srcId="{0B55ED7C-D07C-4DE2-96AF-DC763B936011}" destId="{23599137-8485-4408-A998-EF22CFAAD425}" srcOrd="4" destOrd="0" presId="urn:microsoft.com/office/officeart/2005/8/layout/process4"/>
    <dgm:cxn modelId="{4E3CD84D-0BCA-43F3-8E6C-986C2558F5B7}" type="presParOf" srcId="{23599137-8485-4408-A998-EF22CFAAD425}" destId="{9D12B5A5-4D26-44DC-9106-73575D35E5FD}" srcOrd="0" destOrd="0" presId="urn:microsoft.com/office/officeart/2005/8/layout/process4"/>
    <dgm:cxn modelId="{2BA107EC-BFF1-4C9E-AA02-CCC507F360FB}" type="presParOf" srcId="{23599137-8485-4408-A998-EF22CFAAD425}" destId="{4948918D-7203-46CC-A79C-60C77772ADBA}" srcOrd="1" destOrd="0" presId="urn:microsoft.com/office/officeart/2005/8/layout/process4"/>
    <dgm:cxn modelId="{817BB853-C443-4D18-B30C-BED21040744F}" type="presParOf" srcId="{23599137-8485-4408-A998-EF22CFAAD425}" destId="{7A27329D-48DE-4B21-8175-A6DEDB51C335}" srcOrd="2" destOrd="0" presId="urn:microsoft.com/office/officeart/2005/8/layout/process4"/>
    <dgm:cxn modelId="{B91B1CF6-2D6C-4C78-9148-12B2E892598F}" type="presParOf" srcId="{7A27329D-48DE-4B21-8175-A6DEDB51C335}" destId="{3CBB1A23-D891-45C3-B5EA-DC0932CCF0B7}" srcOrd="0" destOrd="0" presId="urn:microsoft.com/office/officeart/2005/8/layout/process4"/>
    <dgm:cxn modelId="{1C5E313E-D926-48E7-BE68-73FC76B29C40}" type="presParOf" srcId="{7A27329D-48DE-4B21-8175-A6DEDB51C335}" destId="{BD6BFEF3-A5A4-4847-AB14-33C7A2E93A50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  <a:defRPr cap="all"/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9/3/layout/PhasedProcess">
  <dgm:title val=""/>
  <dgm:desc val=""/>
  <dgm:catLst>
    <dgm:cat type="process" pri="12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6" srcId="10" destId="11" srcOrd="0" destOrd="0"/>
        <dgm:cxn modelId="17" srcId="10" destId="12" srcOrd="1" destOrd="0"/>
        <dgm:cxn modelId="18" srcId="10" destId="13" srcOrd="2" destOrd="0"/>
        <dgm:cxn modelId="50" srcId="0" destId="20" srcOrd="1" destOrd="0"/>
        <dgm:cxn modelId="60" srcId="0" destId="30" srcOrd="2" destOrd="0"/>
        <dgm:cxn modelId="32" srcId="30" destId="31" srcOrd="0" destOrd="0"/>
        <dgm:cxn modelId="26" srcId="20" destId="21" srcOrd="0" destOrd="0"/>
        <dgm:cxn modelId="27" srcId="20" destId="22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6" srcId="10" destId="11" srcOrd="0" destOrd="0"/>
        <dgm:cxn modelId="17" srcId="10" destId="12" srcOrd="1" destOrd="0"/>
        <dgm:cxn modelId="18" srcId="10" destId="13" srcOrd="2" destOrd="0"/>
        <dgm:cxn modelId="50" srcId="0" destId="20" srcOrd="1" destOrd="0"/>
        <dgm:cxn modelId="60" srcId="0" destId="30" srcOrd="2" destOrd="0"/>
        <dgm:cxn modelId="32" srcId="30" destId="31" srcOrd="0" destOrd="0"/>
        <dgm:cxn modelId="26" srcId="20" destId="21" srcOrd="0" destOrd="0"/>
        <dgm:cxn modelId="27" srcId="20" destId="22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6" srcId="10" destId="11" srcOrd="0" destOrd="0"/>
        <dgm:cxn modelId="17" srcId="10" destId="12" srcOrd="1" destOrd="0"/>
        <dgm:cxn modelId="18" srcId="10" destId="13" srcOrd="2" destOrd="0"/>
        <dgm:cxn modelId="50" srcId="0" destId="20" srcOrd="1" destOrd="0"/>
        <dgm:cxn modelId="60" srcId="0" destId="30" srcOrd="2" destOrd="0"/>
        <dgm:cxn modelId="32" srcId="30" destId="31" srcOrd="0" destOrd="0"/>
        <dgm:cxn modelId="26" srcId="20" destId="21" srcOrd="0" destOrd="0"/>
        <dgm:cxn modelId="27" srcId="20" destId="22" srcOrd="1" destOrd="0"/>
      </dgm:cxnLst>
      <dgm:bg/>
      <dgm:whole/>
    </dgm:dataModel>
  </dgm:clrData>
  <dgm:layoutNode name="Name0">
    <dgm:varLst>
      <dgm:chMax val="3"/>
      <dgm:chPref val="3"/>
      <dgm:bulletEnabled val="1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gte" val="3">
        <dgm:alg type="composite">
          <dgm:param type="ar" val="2.8316"/>
        </dgm:alg>
        <dgm:choose name="Name3">
          <dgm:if name="Name4" func="var" arg="dir" op="equ" val="norm">
            <dgm:constrLst>
              <dgm:constr type="primFontSz" for="des" forName="parentText1" val="65"/>
              <dgm:constr type="primFontSz" for="des" forName="childText1_1" val="65"/>
              <dgm:constr type="primFontSz" for="des" forName="circ1Tx" val="65"/>
              <dgm:constr type="primFontSz" for="des" forName="parentText2" refType="primFontSz" refFor="des" refForName="parentText1" op="equ"/>
              <dgm:constr type="primFontSz" for="des" forName="parentText3" refType="primFontSz" refFor="des" refForName="parentText1" op="equ"/>
              <dgm:constr type="primFontSz" for="des" forName="childText1_1" refType="primFontSz" refFor="des" refForName="parentText1" op="lte"/>
              <dgm:constr type="primFontSz" for="des" forName="childText1_2" refType="primFontSz" refFor="des" refForName="parentText1" op="lte"/>
              <dgm:constr type="primFontSz" for="des" forName="childText1_3" refType="primFontSz" refFor="des" refForName="parentText1" op="lte"/>
              <dgm:constr type="primFontSz" for="des" forName="childText1_4" refType="primFontSz" refFor="des" refForName="parentText1" op="lte"/>
              <dgm:constr type="primFontSz" for="des" forName="childText1_1" refType="primFontSz" refFor="des" refForName="parentText2" op="lte"/>
              <dgm:constr type="primFontSz" for="des" forName="childText1_2" refType="primFontSz" refFor="des" refForName="parentText2" op="lte"/>
              <dgm:constr type="primFontSz" for="des" forName="childText1_3" refType="primFontSz" refFor="des" refForName="parentText2" op="lte"/>
              <dgm:constr type="primFontSz" for="des" forName="childText1_4" refType="primFontSz" refFor="des" refForName="parentText2" op="lte"/>
              <dgm:constr type="primFontSz" for="des" forName="childText1_1" refType="primFontSz" refFor="des" refForName="parentText3" op="lte"/>
              <dgm:constr type="primFontSz" for="des" forName="childText1_2" refType="primFontSz" refFor="des" refForName="parentText3" op="lte"/>
              <dgm:constr type="primFontSz" for="des" forName="childText1_3" refType="primFontSz" refFor="des" refForName="parentText3" op="lte"/>
              <dgm:constr type="primFontSz" for="des" forName="childText1_4" refType="primFontSz" refFor="des" refForName="parentText3" op="lte"/>
              <dgm:constr type="primFontSz" for="des" forName="circ1Tx" refType="primFontSz" refFor="des" refForName="parentText1" op="lte"/>
              <dgm:constr type="primFontSz" for="des" forName="circ2Tx" refType="primFontSz" refFor="des" refForName="parentText1" op="lte"/>
              <dgm:constr type="primFontSz" for="des" forName="circ3Tx" refType="primFontSz" refFor="des" refForName="parentText1" op="lte"/>
              <dgm:constr type="primFontSz" for="des" forName="circ4Tx" refType="primFontSz" refFor="des" refForName="parentText1" op="lte"/>
              <dgm:constr type="primFontSz" for="des" forName="circ1Tx" refType="primFontSz" refFor="des" refForName="parentText2" op="lte"/>
              <dgm:constr type="primFontSz" for="des" forName="circ2Tx" refType="primFontSz" refFor="des" refForName="parentText2" op="lte"/>
              <dgm:constr type="primFontSz" for="des" forName="circ3Tx" refType="primFontSz" refFor="des" refForName="parentText2" op="lte"/>
              <dgm:constr type="primFontSz" for="des" forName="circ4Tx" refType="primFontSz" refFor="des" refForName="parentText2" op="lte"/>
              <dgm:constr type="primFontSz" for="des" forName="circ1Tx" refType="primFontSz" refFor="des" refForName="parentText3" op="lte"/>
              <dgm:constr type="primFontSz" for="des" forName="circ2Tx" refType="primFontSz" refFor="des" refForName="parentText3" op="lte"/>
              <dgm:constr type="primFontSz" for="des" forName="circ3Tx" refType="primFontSz" refFor="des" refForName="parentText3" op="lte"/>
              <dgm:constr type="primFontSz" for="des" forName="circ4Tx" refType="primFontSz" refFor="des" refForName="parentText3" op="lte"/>
              <dgm:constr type="primFontSz" for="des" forName="rightChild" refType="primFontSz" refFor="des" refForName="parentText1" op="lte"/>
              <dgm:constr type="primFontSz" for="des" forName="rightChild" refType="primFontSz" refFor="des" refForName="parentText2" op="lte"/>
              <dgm:constr type="primFontSz" for="des" forName="rightChild" refType="primFontSz" refFor="des" refForName="parentText3" op="lte"/>
              <dgm:constr type="primFontSz" for="des" forName="childText1_2" refType="primFontSz" refFor="des" refForName="childText1_1" op="equ"/>
              <dgm:constr type="primFontSz" for="des" forName="childText1_3" refType="primFontSz" refFor="des" refForName="childText1_1" op="equ"/>
              <dgm:constr type="primFontSz" for="des" forName="childText1_4" refType="primFontSz" refFor="des" refForName="childText1_1" op="equ"/>
              <dgm:constr type="primFontSz" for="des" forName="circ2Tx" refType="primFontSz" refFor="des" refForName="circ1Tx" op="equ"/>
              <dgm:constr type="primFontSz" for="des" forName="circ3Tx" refType="primFontSz" refFor="des" refForName="circ1Tx" op="equ"/>
              <dgm:constr type="primFontSz" for="des" forName="circ4Tx" refType="primFontSz" refFor="des" refForName="circ1Tx" op="equ"/>
              <dgm:constr type="l" for="ch" forName="leftComposite" refType="w" fact="0.0567"/>
              <dgm:constr type="t" for="ch" forName="leftComposite" refType="h" fact="0.1159"/>
              <dgm:constr type="w" for="ch" forName="leftComposite" refType="w" fact="0.2455"/>
              <dgm:constr type="h" for="ch" forName="leftComposite" refType="h" fact="0.6953"/>
              <dgm:constr type="l" for="ch" forName="middleComposite" refType="w" fact="0.365"/>
              <dgm:constr type="t" for="ch" forName="middleComposite" refType="h" fact="0.1545"/>
              <dgm:constr type="w" for="ch" forName="middleComposite" refType="w" fact="0.2728"/>
              <dgm:constr type="h" for="ch" forName="middleComposite" refType="h" fact="0.6567"/>
              <dgm:constr type="l" for="ch" forName="arc1" refType="w" fact="0"/>
              <dgm:constr type="t" for="ch" forName="arc1" refType="h" fact="0"/>
              <dgm:constr type="w" for="ch" forName="arc1" refType="w" fact="0.3305"/>
              <dgm:constr type="h" for="ch" forName="arc1" refType="h" fact="0.9357"/>
              <dgm:constr type="l" for="ch" forName="arc2" refType="w" fact="0.3295"/>
              <dgm:constr type="t" for="ch" forName="arc2" refType="h" fact="0"/>
              <dgm:constr type="w" for="ch" forName="arc2" refType="w" fact="0.3305"/>
              <dgm:constr type="h" for="ch" forName="arc2" refType="h" fact="0.9357"/>
              <dgm:constr type="l" for="ch" forName="arc3" refType="w" fact="0.3401"/>
              <dgm:constr type="t" for="ch" forName="arc3" refType="h" fact="0"/>
              <dgm:constr type="w" for="ch" forName="arc3" refType="w" fact="0.3305"/>
              <dgm:constr type="h" for="ch" forName="arc3" refType="h" fact="0.9357"/>
              <dgm:constr type="l" for="ch" forName="arc4" refType="w" fact="0.6695"/>
              <dgm:constr type="t" for="ch" forName="arc4" refType="h" fact="0"/>
              <dgm:constr type="w" for="ch" forName="arc4" refType="w" fact="0.3305"/>
              <dgm:constr type="h" for="ch" forName="arc4" refType="h" fact="0.9357"/>
              <dgm:constr type="l" for="ch" forName="rightChild" refType="w" fact="0.713"/>
              <dgm:constr type="t" for="ch" forName="rightChild" refType="h" fact="0.1934"/>
              <dgm:constr type="w" for="ch" forName="rightChild" refType="w" fact="0.193"/>
              <dgm:constr type="h" for="ch" forName="rightChild" refType="h" fact="0.5464"/>
              <dgm:constr type="l" for="ch" forName="parentText1" refType="w" fact="0.0621"/>
              <dgm:constr type="t" for="ch" forName="parentText1" refType="h" fact="0.8128"/>
              <dgm:constr type="w" for="ch" forName="parentText1" refType="w" fact="0.2509"/>
              <dgm:constr type="h" for="ch" forName="parentText1" refType="h" fact="0.1872"/>
              <dgm:constr type="l" for="ch" forName="parentText2" refType="w" fact="0.3792"/>
              <dgm:constr type="t" for="ch" forName="parentText2" refType="h" fact="0.8128"/>
              <dgm:constr type="w" for="ch" forName="parentText2" refType="w" fact="0.2509"/>
              <dgm:constr type="h" for="ch" forName="parentText2" refType="h" fact="0.1872"/>
              <dgm:constr type="l" for="ch" forName="parentText3" refType="w" fact="0.6845"/>
              <dgm:constr type="t" for="ch" forName="parentText3" refType="h" fact="0.8128"/>
              <dgm:constr type="w" for="ch" forName="parentText3" refType="w" fact="0.2509"/>
              <dgm:constr type="h" for="ch" forName="parentText3" refType="h" fact="0.1872"/>
            </dgm:constrLst>
          </dgm:if>
          <dgm:else name="Name5">
            <dgm:constrLst>
              <dgm:constr type="primFontSz" for="des" forName="parentText1" val="65"/>
              <dgm:constr type="primFontSz" for="des" forName="childText1_1" val="65"/>
              <dgm:constr type="primFontSz" for="des" forName="circ1Tx" val="65"/>
              <dgm:constr type="primFontSz" for="des" forName="parentText2" refType="primFontSz" refFor="des" refForName="parentText1" op="equ"/>
              <dgm:constr type="primFontSz" for="des" forName="parentText3" refType="primFontSz" refFor="des" refForName="parentText1" op="equ"/>
              <dgm:constr type="primFontSz" for="des" forName="childText1_1" refType="primFontSz" refFor="des" refForName="parentText1" op="lte"/>
              <dgm:constr type="primFontSz" for="des" forName="childText1_2" refType="primFontSz" refFor="des" refForName="parentText1" op="lte"/>
              <dgm:constr type="primFontSz" for="des" forName="childText1_3" refType="primFontSz" refFor="des" refForName="parentText1" op="lte"/>
              <dgm:constr type="primFontSz" for="des" forName="childText1_4" refType="primFontSz" refFor="des" refForName="parentText1" op="lte"/>
              <dgm:constr type="primFontSz" for="des" forName="childText1_1" refType="primFontSz" refFor="des" refForName="parentText2" op="lte"/>
              <dgm:constr type="primFontSz" for="des" forName="childText1_2" refType="primFontSz" refFor="des" refForName="parentText2" op="lte"/>
              <dgm:constr type="primFontSz" for="des" forName="childText1_3" refType="primFontSz" refFor="des" refForName="parentText2" op="lte"/>
              <dgm:constr type="primFontSz" for="des" forName="childText1_4" refType="primFontSz" refFor="des" refForName="parentText2" op="lte"/>
              <dgm:constr type="primFontSz" for="des" forName="childText1_1" refType="primFontSz" refFor="des" refForName="parentText3" op="lte"/>
              <dgm:constr type="primFontSz" for="des" forName="childText1_2" refType="primFontSz" refFor="des" refForName="parentText3" op="lte"/>
              <dgm:constr type="primFontSz" for="des" forName="childText1_3" refType="primFontSz" refFor="des" refForName="parentText3" op="lte"/>
              <dgm:constr type="primFontSz" for="des" forName="childText1_4" refType="primFontSz" refFor="des" refForName="parentText3" op="lte"/>
              <dgm:constr type="primFontSz" for="des" forName="circ1Tx" refType="primFontSz" refFor="des" refForName="parentText1" op="lte"/>
              <dgm:constr type="primFontSz" for="des" forName="circ2Tx" refType="primFontSz" refFor="des" refForName="parentText1" op="lte"/>
              <dgm:constr type="primFontSz" for="des" forName="circ3Tx" refType="primFontSz" refFor="des" refForName="parentText1" op="lte"/>
              <dgm:constr type="primFontSz" for="des" forName="circ4Tx" refType="primFontSz" refFor="des" refForName="parentText1" op="lte"/>
              <dgm:constr type="primFontSz" for="des" forName="circ1Tx" refType="primFontSz" refFor="des" refForName="parentText2" op="lte"/>
              <dgm:constr type="primFontSz" for="des" forName="circ2Tx" refType="primFontSz" refFor="des" refForName="parentText2" op="lte"/>
              <dgm:constr type="primFontSz" for="des" forName="circ3Tx" refType="primFontSz" refFor="des" refForName="parentText2" op="lte"/>
              <dgm:constr type="primFontSz" for="des" forName="circ4Tx" refType="primFontSz" refFor="des" refForName="parentText2" op="lte"/>
              <dgm:constr type="primFontSz" for="des" forName="circ1Tx" refType="primFontSz" refFor="des" refForName="parentText3" op="lte"/>
              <dgm:constr type="primFontSz" for="des" forName="circ2Tx" refType="primFontSz" refFor="des" refForName="parentText3" op="lte"/>
              <dgm:constr type="primFontSz" for="des" forName="circ3Tx" refType="primFontSz" refFor="des" refForName="parentText3" op="lte"/>
              <dgm:constr type="primFontSz" for="des" forName="circ4Tx" refType="primFontSz" refFor="des" refForName="parentText3" op="lte"/>
              <dgm:constr type="primFontSz" for="des" forName="rightChild" refType="primFontSz" refFor="des" refForName="parentText1" op="lte"/>
              <dgm:constr type="primFontSz" for="des" forName="rightChild" refType="primFontSz" refFor="des" refForName="parentText2" op="lte"/>
              <dgm:constr type="primFontSz" for="des" forName="rightChild" refType="primFontSz" refFor="des" refForName="parentText3" op="lte"/>
              <dgm:constr type="primFontSz" for="des" forName="childText1_2" refType="primFontSz" refFor="des" refForName="childText1_1" op="equ"/>
              <dgm:constr type="primFontSz" for="des" forName="childText1_3" refType="primFontSz" refFor="des" refForName="childText1_1" op="equ"/>
              <dgm:constr type="primFontSz" for="des" forName="childText1_4" refType="primFontSz" refFor="des" refForName="childText1_1" op="equ"/>
              <dgm:constr type="primFontSz" for="des" forName="circ2Tx" refType="primFontSz" refFor="des" refForName="circ1Tx" op="equ"/>
              <dgm:constr type="primFontSz" for="des" forName="circ3Tx" refType="primFontSz" refFor="des" refForName="circ1Tx" op="equ"/>
              <dgm:constr type="primFontSz" for="des" forName="circ4Tx" refType="primFontSz" refFor="des" refForName="circ1Tx" op="equ"/>
              <dgm:constr type="l" for="ch" forName="leftComposite" refType="w" fact="0.72"/>
              <dgm:constr type="t" for="ch" forName="leftComposite" refType="h" fact="0.1159"/>
              <dgm:constr type="w" for="ch" forName="leftComposite" refType="w" fact="0.2455"/>
              <dgm:constr type="h" for="ch" forName="leftComposite" refType="h" fact="0.6953"/>
              <dgm:constr type="l" for="ch" forName="middleComposite" refType="w" fact="0.365"/>
              <dgm:constr type="t" for="ch" forName="middleComposite" refType="h" fact="0.1545"/>
              <dgm:constr type="w" for="ch" forName="middleComposite" refType="w" fact="0.2728"/>
              <dgm:constr type="h" for="ch" forName="middleComposite" refType="h" fact="0.6567"/>
              <dgm:constr type="l" for="ch" forName="rightChild" refType="w" fact="0.09"/>
              <dgm:constr type="t" for="ch" forName="rightChild" refType="h" fact="0.1934"/>
              <dgm:constr type="w" for="ch" forName="rightChild" refType="w" fact="0.193"/>
              <dgm:constr type="h" for="ch" forName="rightChild" refType="h" fact="0.5464"/>
              <dgm:constr type="l" for="ch" forName="arc1" refType="w" fact="0"/>
              <dgm:constr type="t" for="ch" forName="arc1" refType="h" fact="0"/>
              <dgm:constr type="w" for="ch" forName="arc1" refType="w" fact="0.3305"/>
              <dgm:constr type="h" for="ch" forName="arc1" refType="h" fact="0.9357"/>
              <dgm:constr type="l" for="ch" forName="arc2" refType="w" fact="0.3295"/>
              <dgm:constr type="t" for="ch" forName="arc2" refType="h" fact="0"/>
              <dgm:constr type="w" for="ch" forName="arc2" refType="w" fact="0.3305"/>
              <dgm:constr type="h" for="ch" forName="arc2" refType="h" fact="0.9357"/>
              <dgm:constr type="l" for="ch" forName="arc3" refType="w" fact="0.3401"/>
              <dgm:constr type="t" for="ch" forName="arc3" refType="h" fact="0"/>
              <dgm:constr type="w" for="ch" forName="arc3" refType="w" fact="0.3305"/>
              <dgm:constr type="h" for="ch" forName="arc3" refType="h" fact="0.9357"/>
              <dgm:constr type="l" for="ch" forName="arc4" refType="w" fact="0.6695"/>
              <dgm:constr type="t" for="ch" forName="arc4" refType="h" fact="0"/>
              <dgm:constr type="w" for="ch" forName="arc4" refType="w" fact="0.3305"/>
              <dgm:constr type="h" for="ch" forName="arc4" refType="h" fact="0.9357"/>
              <dgm:constr type="l" for="ch" forName="parentText1" refType="w" fact="0.7"/>
              <dgm:constr type="t" for="ch" forName="parentText1" refType="h" fact="0.8128"/>
              <dgm:constr type="w" for="ch" forName="parentText1" refType="w" fact="0.2509"/>
              <dgm:constr type="h" for="ch" forName="parentText1" refType="h" fact="0.1872"/>
              <dgm:constr type="l" for="ch" forName="parentText2" refType="w" fact="0.3792"/>
              <dgm:constr type="t" for="ch" forName="parentText2" refType="h" fact="0.8128"/>
              <dgm:constr type="w" for="ch" forName="parentText2" refType="w" fact="0.2509"/>
              <dgm:constr type="h" for="ch" forName="parentText2" refType="h" fact="0.1872"/>
              <dgm:constr type="l" for="ch" forName="parentText3" refType="w" fact="0.062"/>
              <dgm:constr type="t" for="ch" forName="parentText3" refType="h" fact="0.8128"/>
              <dgm:constr type="w" for="ch" forName="parentText3" refType="w" fact="0.2509"/>
              <dgm:constr type="h" for="ch" forName="parentText3" refType="h" fact="0.1872"/>
            </dgm:constrLst>
          </dgm:else>
        </dgm:choose>
      </dgm:if>
      <dgm:if name="Name6" axis="ch" ptType="node" func="cnt" op="gte" val="2">
        <dgm:alg type="composite">
          <dgm:param type="ar" val="1.8986"/>
        </dgm:alg>
        <dgm:choose name="Name7">
          <dgm:if name="Name8" func="var" arg="dir" op="equ" val="norm">
            <dgm:constrLst>
              <dgm:constr type="primFontSz" for="des" forName="parentText1" val="65"/>
              <dgm:constr type="primFontSz" for="des" forName="childText1_1" val="65"/>
              <dgm:constr type="primFontSz" for="des" forName="circ1Tx" val="65"/>
              <dgm:constr type="primFontSz" for="des" forName="parentText2" refType="primFontSz" refFor="des" refForName="parentText1" op="equ"/>
              <dgm:constr type="primFontSz" for="des" forName="childText1_1" refType="primFontSz" refFor="des" refForName="parentText1" op="lte"/>
              <dgm:constr type="primFontSz" for="des" forName="childText1_2" refType="primFontSz" refFor="des" refForName="parentText1" op="lte"/>
              <dgm:constr type="primFontSz" for="des" forName="childText1_3" refType="primFontSz" refFor="des" refForName="parentText1" op="lte"/>
              <dgm:constr type="primFontSz" for="des" forName="childText1_4" refType="primFontSz" refFor="des" refForName="parentText1" op="lte"/>
              <dgm:constr type="primFontSz" for="des" forName="childText1_1" refType="primFontSz" refFor="des" refForName="parentText2" op="lte"/>
              <dgm:constr type="primFontSz" for="des" forName="childText1_2" refType="primFontSz" refFor="des" refForName="parentText2" op="lte"/>
              <dgm:constr type="primFontSz" for="des" forName="childText1_3" refType="primFontSz" refFor="des" refForName="parentText2" op="lte"/>
              <dgm:constr type="primFontSz" for="des" forName="childText1_4" refType="primFontSz" refFor="des" refForName="parentText2" op="lte"/>
              <dgm:constr type="primFontSz" for="des" forName="childText1_1" refType="primFontSz" refFor="des" refForName="parentText3" op="lte"/>
              <dgm:constr type="primFontSz" for="des" forName="childText1_2" refType="primFontSz" refFor="des" refForName="parentText3" op="lte"/>
              <dgm:constr type="primFontSz" for="des" forName="childText1_3" refType="primFontSz" refFor="des" refForName="parentText3" op="lte"/>
              <dgm:constr type="primFontSz" for="des" forName="childText1_4" refType="primFontSz" refFor="des" refForName="parentText3" op="lte"/>
              <dgm:constr type="primFontSz" for="des" forName="circ1Tx" refType="primFontSz" refFor="des" refForName="parentText1" op="lte"/>
              <dgm:constr type="primFontSz" for="des" forName="circ2Tx" refType="primFontSz" refFor="des" refForName="parentText1" op="lte"/>
              <dgm:constr type="primFontSz" for="des" forName="circ3Tx" refType="primFontSz" refFor="des" refForName="parentText1" op="lte"/>
              <dgm:constr type="primFontSz" for="des" forName="circ4Tx" refType="primFontSz" refFor="des" refForName="parentText1" op="lte"/>
              <dgm:constr type="primFontSz" for="des" forName="circ1Tx" refType="primFontSz" refFor="des" refForName="parentText2" op="lte"/>
              <dgm:constr type="primFontSz" for="des" forName="circ2Tx" refType="primFontSz" refFor="des" refForName="parentText2" op="lte"/>
              <dgm:constr type="primFontSz" for="des" forName="circ3Tx" refType="primFontSz" refFor="des" refForName="parentText2" op="lte"/>
              <dgm:constr type="primFontSz" for="des" forName="circ4Tx" refType="primFontSz" refFor="des" refForName="parentText2" op="lte"/>
              <dgm:constr type="primFontSz" for="des" forName="circ1Tx" refType="primFontSz" refFor="des" refForName="parentText3" op="lte"/>
              <dgm:constr type="primFontSz" for="des" forName="circ2Tx" refType="primFontSz" refFor="des" refForName="parentText3" op="lte"/>
              <dgm:constr type="primFontSz" for="des" forName="circ3Tx" refType="primFontSz" refFor="des" refForName="parentText3" op="lte"/>
              <dgm:constr type="primFontSz" for="des" forName="circ4Tx" refType="primFontSz" refFor="des" refForName="parentText3" op="lte"/>
              <dgm:constr type="primFontSz" for="des" forName="childText1_2" refType="primFontSz" refFor="des" refForName="childText1_1" op="equ"/>
              <dgm:constr type="primFontSz" for="des" forName="childText1_3" refType="primFontSz" refFor="des" refForName="childText1_1" op="equ"/>
              <dgm:constr type="primFontSz" for="des" forName="childText1_4" refType="primFontSz" refFor="des" refForName="childText1_1" op="equ"/>
              <dgm:constr type="primFontSz" for="des" forName="circ2Tx" refType="primFontSz" refFor="des" refForName="circ1Tx" op="equ"/>
              <dgm:constr type="primFontSz" for="des" forName="circ3Tx" refType="primFontSz" refFor="des" refForName="circ1Tx" op="equ"/>
              <dgm:constr type="primFontSz" for="des" forName="circ4Tx" refType="primFontSz" refFor="des" refForName="circ1Tx" op="equ"/>
              <dgm:constr type="l" for="ch" forName="leftComposite" refType="w" fact="0.0941"/>
              <dgm:constr type="t" for="ch" forName="leftComposite" refType="h" fact="0.1159"/>
              <dgm:constr type="w" for="ch" forName="leftComposite" refType="w" fact="0.3469"/>
              <dgm:constr type="h" for="ch" forName="leftComposite" refType="h" fact="0.6953"/>
              <dgm:constr type="l" for="ch" forName="middleComposite" refType="w" fact="0.5782"/>
              <dgm:constr type="t" for="ch" forName="middleComposite" refType="h" fact="0.1159"/>
              <dgm:constr type="w" for="ch" forName="middleComposite" refType="w" fact="0.3389"/>
              <dgm:constr type="h" for="ch" forName="middleComposite" refType="h" fact="0.6567"/>
              <dgm:constr type="l" for="ch" forName="arc1" refType="w" fact="0"/>
              <dgm:constr type="t" for="ch" forName="arc1" refType="h" fact="0"/>
              <dgm:constr type="w" for="ch" forName="arc1" refType="w" fact="0.4928"/>
              <dgm:constr type="h" for="ch" forName="arc1" refType="h" fact="0.9357"/>
              <dgm:constr type="l" for="ch" forName="arc3" refType="w" fact="0.5072"/>
              <dgm:constr type="t" for="ch" forName="arc3" refType="h" fact="0"/>
              <dgm:constr type="w" for="ch" forName="arc3" refType="w" fact="0.4928"/>
              <dgm:constr type="h" for="ch" forName="arc3" refType="h" fact="0.9357"/>
              <dgm:constr type="l" for="ch" forName="parentText1" refType="w" fact="0.0926"/>
              <dgm:constr type="t" for="ch" forName="parentText1" refType="h" fact="0.8128"/>
              <dgm:constr type="w" for="ch" forName="parentText1" refType="w" fact="0.3742"/>
              <dgm:constr type="h" for="ch" forName="parentText1" refType="h" fact="0.1872"/>
              <dgm:constr type="l" for="ch" forName="parentText2" refType="w" fact="0.5655"/>
              <dgm:constr type="t" for="ch" forName="parentText2" refType="h" fact="0.8128"/>
              <dgm:constr type="w" for="ch" forName="parentText2" refType="w" fact="0.3742"/>
              <dgm:constr type="h" for="ch" forName="parentText2" refType="h" fact="0.1872"/>
            </dgm:constrLst>
          </dgm:if>
          <dgm:else name="Name9">
            <dgm:constrLst>
              <dgm:constr type="primFontSz" for="des" forName="parentText1" val="65"/>
              <dgm:constr type="primFontSz" for="des" forName="childText1_1" val="65"/>
              <dgm:constr type="primFontSz" for="des" forName="circ1Tx" val="65"/>
              <dgm:constr type="primFontSz" for="des" forName="parentText2" refType="primFontSz" refFor="des" refForName="parentText1" op="equ"/>
              <dgm:constr type="primFontSz" for="des" forName="childText1_1" refType="primFontSz" refFor="des" refForName="parentText1" op="lte"/>
              <dgm:constr type="primFontSz" for="des" forName="childText1_2" refType="primFontSz" refFor="des" refForName="parentText1" op="lte"/>
              <dgm:constr type="primFontSz" for="des" forName="childText1_3" refType="primFontSz" refFor="des" refForName="parentText1" op="lte"/>
              <dgm:constr type="primFontSz" for="des" forName="childText1_4" refType="primFontSz" refFor="des" refForName="parentText1" op="lte"/>
              <dgm:constr type="primFontSz" for="des" forName="childText1_1" refType="primFontSz" refFor="des" refForName="parentText2" op="lte"/>
              <dgm:constr type="primFontSz" for="des" forName="childText1_2" refType="primFontSz" refFor="des" refForName="parentText2" op="lte"/>
              <dgm:constr type="primFontSz" for="des" forName="childText1_3" refType="primFontSz" refFor="des" refForName="parentText2" op="lte"/>
              <dgm:constr type="primFontSz" for="des" forName="childText1_4" refType="primFontSz" refFor="des" refForName="parentText2" op="lte"/>
              <dgm:constr type="primFontSz" for="des" forName="childText1_1" refType="primFontSz" refFor="des" refForName="parentText3" op="lte"/>
              <dgm:constr type="primFontSz" for="des" forName="childText1_2" refType="primFontSz" refFor="des" refForName="parentText3" op="lte"/>
              <dgm:constr type="primFontSz" for="des" forName="childText1_3" refType="primFontSz" refFor="des" refForName="parentText3" op="lte"/>
              <dgm:constr type="primFontSz" for="des" forName="childText1_4" refType="primFontSz" refFor="des" refForName="parentText3" op="lte"/>
              <dgm:constr type="primFontSz" for="des" forName="circ1Tx" refType="primFontSz" refFor="des" refForName="parentText1" op="lte"/>
              <dgm:constr type="primFontSz" for="des" forName="circ2Tx" refType="primFontSz" refFor="des" refForName="parentText1" op="lte"/>
              <dgm:constr type="primFontSz" for="des" forName="circ3Tx" refType="primFontSz" refFor="des" refForName="parentText1" op="lte"/>
              <dgm:constr type="primFontSz" for="des" forName="circ4Tx" refType="primFontSz" refFor="des" refForName="parentText1" op="lte"/>
              <dgm:constr type="primFontSz" for="des" forName="circ1Tx" refType="primFontSz" refFor="des" refForName="parentText2" op="lte"/>
              <dgm:constr type="primFontSz" for="des" forName="circ2Tx" refType="primFontSz" refFor="des" refForName="parentText2" op="lte"/>
              <dgm:constr type="primFontSz" for="des" forName="circ3Tx" refType="primFontSz" refFor="des" refForName="parentText2" op="lte"/>
              <dgm:constr type="primFontSz" for="des" forName="circ4Tx" refType="primFontSz" refFor="des" refForName="parentText2" op="lte"/>
              <dgm:constr type="primFontSz" for="des" forName="circ1Tx" refType="primFontSz" refFor="des" refForName="parentText3" op="lte"/>
              <dgm:constr type="primFontSz" for="des" forName="circ2Tx" refType="primFontSz" refFor="des" refForName="parentText3" op="lte"/>
              <dgm:constr type="primFontSz" for="des" forName="circ3Tx" refType="primFontSz" refFor="des" refForName="parentText3" op="lte"/>
              <dgm:constr type="primFontSz" for="des" forName="circ4Tx" refType="primFontSz" refFor="des" refForName="parentText3" op="lte"/>
              <dgm:constr type="primFontSz" for="des" forName="childText1_2" refType="primFontSz" refFor="des" refForName="childText1_1" op="equ"/>
              <dgm:constr type="primFontSz" for="des" forName="childText1_3" refType="primFontSz" refFor="des" refForName="childText1_1" op="equ"/>
              <dgm:constr type="primFontSz" for="des" forName="childText1_4" refType="primFontSz" refFor="des" refForName="childText1_1" op="equ"/>
              <dgm:constr type="primFontSz" for="des" forName="circ2Tx" refType="primFontSz" refFor="des" refForName="circ1Tx" op="equ"/>
              <dgm:constr type="primFontSz" for="des" forName="circ3Tx" refType="primFontSz" refFor="des" refForName="circ1Tx" op="equ"/>
              <dgm:constr type="primFontSz" for="des" forName="circ4Tx" refType="primFontSz" refFor="des" refForName="circ1Tx" op="equ"/>
              <dgm:constr type="l" for="ch" forName="leftComposite" refType="w" fact="0.592"/>
              <dgm:constr type="t" for="ch" forName="leftComposite" refType="h" fact="0.1159"/>
              <dgm:constr type="w" for="ch" forName="leftComposite" refType="w" fact="0.3469"/>
              <dgm:constr type="h" for="ch" forName="leftComposite" refType="h" fact="0.6953"/>
              <dgm:constr type="l" for="ch" forName="middleComposite" refType="w" fact="0.0941"/>
              <dgm:constr type="t" for="ch" forName="middleComposite" refType="h" fact="0.1159"/>
              <dgm:constr type="w" for="ch" forName="middleComposite" refType="w" fact="0.3389"/>
              <dgm:constr type="h" for="ch" forName="middleComposite" refType="h" fact="0.6567"/>
              <dgm:constr type="l" for="ch" forName="arc1" refType="w" fact="0"/>
              <dgm:constr type="t" for="ch" forName="arc1" refType="h" fact="0"/>
              <dgm:constr type="w" for="ch" forName="arc1" refType="w" fact="0.4928"/>
              <dgm:constr type="h" for="ch" forName="arc1" refType="h" fact="0.9357"/>
              <dgm:constr type="l" for="ch" forName="arc3" refType="w" fact="0.5072"/>
              <dgm:constr type="t" for="ch" forName="arc3" refType="h" fact="0"/>
              <dgm:constr type="w" for="ch" forName="arc3" refType="w" fact="0.4928"/>
              <dgm:constr type="h" for="ch" forName="arc3" refType="h" fact="0.9357"/>
              <dgm:constr type="l" for="ch" forName="parentText2" refType="w" fact="0.0926"/>
              <dgm:constr type="t" for="ch" forName="parentText2" refType="h" fact="0.8128"/>
              <dgm:constr type="w" for="ch" forName="parentText2" refType="w" fact="0.3742"/>
              <dgm:constr type="h" for="ch" forName="parentText2" refType="h" fact="0.1872"/>
              <dgm:constr type="l" for="ch" forName="parentText1" refType="w" fact="0.5655"/>
              <dgm:constr type="t" for="ch" forName="parentText1" refType="h" fact="0.8128"/>
              <dgm:constr type="w" for="ch" forName="parentText1" refType="w" fact="0.3742"/>
              <dgm:constr type="h" for="ch" forName="parentText1" refType="h" fact="0.1872"/>
            </dgm:constrLst>
          </dgm:else>
        </dgm:choose>
      </dgm:if>
      <dgm:else name="Name10">
        <dgm:alg type="composite">
          <dgm:param type="ar" val="0.8036"/>
        </dgm:alg>
        <dgm:constrLst>
          <dgm:constr type="primFontSz" for="des" forName="parentText1" val="65"/>
          <dgm:constr type="primFontSz" for="des" forName="childText1_1" val="65"/>
          <dgm:constr type="primFontSz" for="des" forName="childText1_1" refType="primFontSz" refFor="des" refForName="parentText1" op="lte"/>
          <dgm:constr type="primFontSz" for="des" forName="childText1_2" refType="primFontSz" refFor="des" refForName="parentText1" op="lte"/>
          <dgm:constr type="primFontSz" for="des" forName="childText1_3" refType="primFontSz" refFor="des" refForName="parentText1" op="lte"/>
          <dgm:constr type="primFontSz" for="des" forName="childText1_4" refType="primFontSz" refFor="des" refForName="parentText1" op="lte"/>
          <dgm:constr type="primFontSz" for="des" forName="childText1_1" refType="primFontSz" refFor="des" refForName="parentText2" op="lte"/>
          <dgm:constr type="primFontSz" for="des" forName="childText1_2" refType="primFontSz" refFor="des" refForName="parentText2" op="lte"/>
          <dgm:constr type="primFontSz" for="des" forName="childText1_3" refType="primFontSz" refFor="des" refForName="parentText2" op="lte"/>
          <dgm:constr type="primFontSz" for="des" forName="childText1_4" refType="primFontSz" refFor="des" refForName="parentText2" op="lte"/>
          <dgm:constr type="primFontSz" for="des" forName="childText1_1" refType="primFontSz" refFor="des" refForName="parentText3" op="lte"/>
          <dgm:constr type="primFontSz" for="des" forName="childText1_2" refType="primFontSz" refFor="des" refForName="parentText3" op="lte"/>
          <dgm:constr type="primFontSz" for="des" forName="childText1_3" refType="primFontSz" refFor="des" refForName="parentText3" op="lte"/>
          <dgm:constr type="primFontSz" for="des" forName="childText1_4" refType="primFontSz" refFor="des" refForName="parentText3" op="lte"/>
          <dgm:constr type="primFontSz" for="des" forName="childText1_2" refType="primFontSz" refFor="des" refForName="childText1_1" op="equ"/>
          <dgm:constr type="primFontSz" for="des" forName="childText1_3" refType="primFontSz" refFor="des" refForName="childText1_1" op="equ"/>
          <dgm:constr type="primFontSz" for="des" forName="childText1_4" refType="primFontSz" refFor="des" refForName="childText1_1" op="equ"/>
          <dgm:constr type="l" for="ch" forName="leftComposite" refType="w" fact="0"/>
          <dgm:constr type="t" for="ch" forName="leftComposite" refType="h" fact="0.1159"/>
          <dgm:constr type="w" for="ch" forName="leftComposite" refType="w"/>
          <dgm:constr type="h" for="ch" forName="leftComposite" refType="h" fact="0.6953"/>
          <dgm:constr type="l" for="ch" forName="parentText1" refType="w" fact="0"/>
          <dgm:constr type="t" for="ch" forName="parentText1" refType="h" fact="0.8128"/>
          <dgm:constr type="w" for="ch" forName="parentText1" refType="w"/>
          <dgm:constr type="h" for="ch" forName="parentText1" refType="h" fact="0.1872"/>
        </dgm:constrLst>
      </dgm:else>
    </dgm:choose>
    <dgm:choose name="Name11">
      <dgm:if name="Name12" axis="ch" ptType="node" func="cnt" op="gte" val="1">
        <dgm:choose name="Name13">
          <dgm:if name="Name14" axis="ch" ptType="node" func="cnt" op="gte" val="2">
            <dgm:layoutNode name="arc1">
              <dgm:alg type="sp"/>
              <dgm:shape xmlns:r="http://schemas.openxmlformats.org/officeDocument/2006/relationships" rot="90" type="blockArc" r:blip="">
                <dgm:adjLst>
                  <dgm:adj idx="1" val="-135"/>
                  <dgm:adj idx="2" val="-45"/>
                  <dgm:adj idx="3" val="0.0496"/>
                </dgm:adjLst>
              </dgm:shape>
              <dgm:presOf/>
            </dgm:layoutNode>
            <dgm:layoutNode name="arc3">
              <dgm:alg type="sp"/>
              <dgm:shape xmlns:r="http://schemas.openxmlformats.org/officeDocument/2006/relationships" rot="270" type="blockArc" r:blip="">
                <dgm:adjLst>
                  <dgm:adj idx="1" val="-135"/>
                  <dgm:adj idx="2" val="-45"/>
                  <dgm:adj idx="3" val="0.0496"/>
                </dgm:adjLst>
              </dgm:shape>
              <dgm:presOf/>
            </dgm:layoutNode>
            <dgm:layoutNode name="parentText2" styleLbl="revTx">
              <dgm:varLst>
                <dgm:chMax val="4"/>
                <dgm:chPref val="3"/>
                <dgm:bulletEnabled val="1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ch 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15"/>
        </dgm:choose>
        <dgm:choose name="Name16">
          <dgm:if name="Name17" axis="ch" ptType="node" func="cnt" op="gte" val="3">
            <dgm:layoutNode name="arc2">
              <dgm:alg type="sp"/>
              <dgm:shape xmlns:r="http://schemas.openxmlformats.org/officeDocument/2006/relationships" rot="90" type="blockArc" r:blip="">
                <dgm:adjLst>
                  <dgm:adj idx="1" val="-135"/>
                  <dgm:adj idx="2" val="-45"/>
                  <dgm:adj idx="3" val="0.0496"/>
                </dgm:adjLst>
              </dgm:shape>
              <dgm:presOf/>
            </dgm:layoutNode>
            <dgm:layoutNode name="arc4">
              <dgm:alg type="sp"/>
              <dgm:shape xmlns:r="http://schemas.openxmlformats.org/officeDocument/2006/relationships" rot="270" type="blockArc" r:blip="">
                <dgm:adjLst>
                  <dgm:adj idx="1" val="-135"/>
                  <dgm:adj idx="2" val="-45"/>
                  <dgm:adj idx="3" val="0.0496"/>
                </dgm:adjLst>
              </dgm:shape>
              <dgm:presOf/>
            </dgm:layoutNode>
            <dgm:layoutNode name="parentText3" styleLbl="revTx">
              <dgm:varLst>
                <dgm:chMax val="1"/>
                <dgm:chPref val="1"/>
                <dgm:bulletEnabled val="1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ch self" ptType="node node" st="3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18"/>
        </dgm:choose>
      </dgm:if>
      <dgm:else name="Name19"/>
    </dgm:choose>
    <dgm:layoutNode name="middleComposite">
      <dgm:choose name="Name20">
        <dgm:if name="Name21" axis="ch ch" ptType="node node" st="2 1" cnt="1 0" func="cnt" op="lte" val="1">
          <dgm:alg type="composite">
            <dgm:param type="ar" val="1"/>
          </dgm:alg>
        </dgm:if>
        <dgm:if name="Name22" axis="ch ch" ptType="node node" st="2 1" cnt="1 0" func="cnt" op="equ" val="2">
          <dgm:alg type="composite">
            <dgm:param type="ar" val="1.792"/>
          </dgm:alg>
        </dgm:if>
        <dgm:if name="Name23" axis="ch ch" ptType="node node" st="2 1" cnt="1 0" func="cnt" op="equ" val="3">
          <dgm:alg type="composite">
            <dgm:param type="ar" val="1"/>
          </dgm:alg>
        </dgm:if>
        <dgm:else name="Name24">
          <dgm:alg type="composite">
            <dgm:param type="ar" val="1"/>
          </dgm:alg>
        </dgm:else>
      </dgm:choose>
      <dgm:shape xmlns:r="http://schemas.openxmlformats.org/officeDocument/2006/relationships" r:blip="">
        <dgm:adjLst/>
      </dgm:shape>
      <dgm:presOf/>
      <dgm:choose name="Name25">
        <dgm:if name="Name26" axis="ch ch" ptType="node node" st="2 1" cnt="1 0" func="cnt" op="lte" val="1">
          <dgm:constrLst>
            <dgm:constr type="ctrX" for="ch" forName="circ1" refType="w" fact="0.5"/>
            <dgm:constr type="ctrY" for="ch" forName="circ1" refType="h" fact="0.5"/>
            <dgm:constr type="w" for="ch" forName="circ1" refType="w"/>
            <dgm:constr type="h" for="ch" forName="circ1" refType="h"/>
            <dgm:constr type="l" for="ch" forName="circ1Tx" refType="w" fact="0.2"/>
            <dgm:constr type="t" for="ch" forName="circ1Tx" refType="h" fact="0.1"/>
            <dgm:constr type="w" for="ch" forName="circ1Tx" refType="w" fact="0.6"/>
            <dgm:constr type="h" for="ch" forName="circ1Tx" refType="h" fact="0.8"/>
          </dgm:constrLst>
        </dgm:if>
        <dgm:if name="Name27" axis="ch ch" ptType="node node" st="2 1" cnt="1 0" func="cnt" op="equ" val="2">
          <dgm:constrLst>
            <dgm:constr type="ctrX" for="ch" forName="circ1" refType="w" fact="0.3"/>
            <dgm:constr type="ctrY" for="ch" forName="circ1" refType="h" fact="0.5"/>
            <dgm:constr type="w" for="ch" forName="circ1" refType="w" fact="0.555"/>
            <dgm:constr type="h" for="ch" forName="circ1" refType="h" fact="0.99456"/>
            <dgm:constr type="l" for="ch" forName="circ1Tx" refType="w" fact="0.1"/>
            <dgm:constr type="t" for="ch" forName="circ1Tx" refType="h" fact="0.12"/>
            <dgm:constr type="w" for="ch" forName="circ1Tx" refType="w" fact="0.32"/>
            <dgm:constr type="h" for="ch" forName="circ1Tx" refType="h" fact="0.76"/>
            <dgm:constr type="ctrX" for="ch" forName="circ2" refType="w" fact="0.7"/>
            <dgm:constr type="ctrY" for="ch" forName="circ2" refType="h" fact="0.5"/>
            <dgm:constr type="w" for="ch" forName="circ2" refType="w" fact="0.555"/>
            <dgm:constr type="h" for="ch" forName="circ2" refType="h" fact="0.99456"/>
            <dgm:constr type="l" for="ch" forName="circ2Tx" refType="w" fact="0.58"/>
            <dgm:constr type="t" for="ch" forName="circ2Tx" refType="h" fact="0.12"/>
            <dgm:constr type="w" for="ch" forName="circ2Tx" refType="w" fact="0.32"/>
            <dgm:constr type="h" for="ch" forName="circ2Tx" refType="h" fact="0.76"/>
          </dgm:constrLst>
        </dgm:if>
        <dgm:if name="Name28" axis="ch ch" ptType="node node" st="2 1" cnt="1 0" func="cnt" op="equ" val="3">
          <dgm:constrLst>
            <dgm:constr type="ctrX" for="ch" forName="circ1" refType="w" fact="0.5"/>
            <dgm:constr type="ctrY" for="ch" forName="circ1" refType="w" fact="0.25"/>
            <dgm:constr type="w" for="ch" forName="circ1" refType="w" fact="0.6"/>
            <dgm:constr type="h" for="ch" forName="circ1" refType="h" fact="0.6"/>
            <dgm:constr type="l" for="ch" forName="circ1Tx" refType="w" fact="0.28"/>
            <dgm:constr type="t" for="ch" forName="circ1Tx" refType="h" fact="0.055"/>
            <dgm:constr type="w" for="ch" forName="circ1Tx" refType="w" fact="0.44"/>
            <dgm:constr type="h" for="ch" forName="circ1Tx" refType="h" fact="0.27"/>
            <dgm:constr type="ctrX" for="ch" forName="circ2" refType="w" fact="0.7165"/>
            <dgm:constr type="ctrY" for="ch" forName="circ2" refType="w" fact="0.625"/>
            <dgm:constr type="w" for="ch" forName="circ2" refType="w" fact="0.6"/>
            <dgm:constr type="h" for="ch" forName="circ2" refType="h" fact="0.6"/>
            <dgm:constr type="l" for="ch" forName="circ2Tx" refType="w" fact="0.6"/>
            <dgm:constr type="t" for="ch" forName="circ2Tx" refType="h" fact="0.48"/>
            <dgm:constr type="w" for="ch" forName="circ2Tx" refType="w" fact="0.36"/>
            <dgm:constr type="h" for="ch" forName="circ2Tx" refType="h" fact="0.33"/>
            <dgm:constr type="ctrX" for="ch" forName="circ3" refType="w" fact="0.2835"/>
            <dgm:constr type="ctrY" for="ch" forName="circ3" refType="w" fact="0.625"/>
            <dgm:constr type="w" for="ch" forName="circ3" refType="w" fact="0.6"/>
            <dgm:constr type="h" for="ch" forName="circ3" refType="h" fact="0.6"/>
            <dgm:constr type="l" for="ch" forName="circ3Tx" refType="w" fact="0.04"/>
            <dgm:constr type="t" for="ch" forName="circ3Tx" refType="h" fact="0.48"/>
            <dgm:constr type="w" for="ch" forName="circ3Tx" refType="w" fact="0.36"/>
            <dgm:constr type="h" for="ch" forName="circ3Tx" refType="h" fact="0.33"/>
          </dgm:constrLst>
        </dgm:if>
        <dgm:else name="Name29">
          <dgm:constrLst>
            <dgm:constr type="ctrX" for="ch" forName="circ1" refType="w" fact="0.5"/>
            <dgm:constr type="ctrY" for="ch" forName="circ1" refType="w" fact="0.27"/>
            <dgm:constr type="w" for="ch" forName="circ1" refType="w" fact="0.52"/>
            <dgm:constr type="h" for="ch" forName="circ1" refType="h" fact="0.52"/>
            <dgm:constr type="l" for="ch" forName="circ1Tx" refType="w" fact="0.3"/>
            <dgm:constr type="t" for="ch" forName="circ1Tx" refType="h" fact="0.08"/>
            <dgm:constr type="w" for="ch" forName="circ1Tx" refType="w" fact="0.4"/>
            <dgm:constr type="h" for="ch" forName="circ1Tx" refType="h" fact="0.165"/>
            <dgm:constr type="ctrX" for="ch" forName="circ2" refType="w" fact="0.73"/>
            <dgm:constr type="ctrY" for="ch" forName="circ2" refType="w" fact="0.5"/>
            <dgm:constr type="w" for="ch" forName="circ2" refType="w" fact="0.52"/>
            <dgm:constr type="h" for="ch" forName="circ2" refType="h" fact="0.52"/>
            <dgm:constr type="r" for="ch" forName="circ2Tx" refType="w" fact="0.95"/>
            <dgm:constr type="t" for="ch" forName="circ2Tx" refType="h" fact="0.3"/>
            <dgm:constr type="w" for="ch" forName="circ2Tx" refType="w" fact="0.2"/>
            <dgm:constr type="h" for="ch" forName="circ2Tx" refType="h" fact="0.4"/>
            <dgm:constr type="ctrX" for="ch" forName="circ3" refType="w" fact="0.5"/>
            <dgm:constr type="ctrY" for="ch" forName="circ3" refType="w" fact="0.73"/>
            <dgm:constr type="w" for="ch" forName="circ3" refType="w" fact="0.52"/>
            <dgm:constr type="h" for="ch" forName="circ3" refType="h" fact="0.52"/>
            <dgm:constr type="l" for="ch" forName="circ3Tx" refType="w" fact="0.3"/>
            <dgm:constr type="b" for="ch" forName="circ3Tx" refType="h" fact="0.92"/>
            <dgm:constr type="w" for="ch" forName="circ3Tx" refType="w" fact="0.4"/>
            <dgm:constr type="h" for="ch" forName="circ3Tx" refType="h" fact="0.165"/>
            <dgm:constr type="ctrX" for="ch" forName="circ4" refType="w" fact="0.27"/>
            <dgm:constr type="ctrY" for="ch" forName="circ4" refType="h" fact="0.5"/>
            <dgm:constr type="w" for="ch" forName="circ4" refType="w" fact="0.52"/>
            <dgm:constr type="h" for="ch" forName="circ4" refType="h" fact="0.52"/>
            <dgm:constr type="l" for="ch" forName="circ4Tx" refType="w" fact="0.05"/>
            <dgm:constr type="t" for="ch" forName="circ4Tx" refType="h" fact="0.3"/>
            <dgm:constr type="w" for="ch" forName="circ4Tx" refType="w" fact="0.2"/>
            <dgm:constr type="h" for="ch" forName="circ4Tx" refType="h" fact="0.4"/>
          </dgm:constrLst>
        </dgm:else>
      </dgm:choose>
      <dgm:ruleLst/>
      <dgm:forEach name="Name30" axis="ch ch" ptType="node node" st="2 1" cnt="1 1">
        <dgm:layoutNode name="circ1" styleLbl="vennNode1">
          <dgm:alg type="sp"/>
          <dgm:shape xmlns:r="http://schemas.openxmlformats.org/officeDocument/2006/relationships" type="ellipse" r:blip="">
            <dgm:adjLst/>
          </dgm:shape>
          <dgm:presOf axis="desOrSelf" ptType="node"/>
          <dgm:constrLst/>
          <dgm:ruleLst/>
        </dgm:layoutNode>
        <dgm:layoutNode name="circ1Tx" styleLbl="revTx">
          <dgm:varLst>
            <dgm:chMax val="0"/>
            <dgm:chPref val="0"/>
          </dgm:varLst>
          <dgm:alg type="tx">
            <dgm:param type="txAnchorHorzCh" val="ctr"/>
            <dgm:param type="txAnchorVertCh" val="mid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/>
            <dgm:constr type="bMarg"/>
            <dgm:constr type="lMarg"/>
            <dgm:constr type="rMarg"/>
            <dgm:constr type="primFontSz" val="20"/>
          </dgm:constrLst>
          <dgm:ruleLst>
            <dgm:rule type="primFontSz" val="5" fact="NaN" max="NaN"/>
          </dgm:ruleLst>
        </dgm:layoutNode>
      </dgm:forEach>
      <dgm:forEach name="Name31" axis="ch ch" ptType="node node" st="2 2" cnt="1 1">
        <dgm:layoutNode name="circ2" styleLbl="vennNode1">
          <dgm:alg type="sp"/>
          <dgm:shape xmlns:r="http://schemas.openxmlformats.org/officeDocument/2006/relationships" type="ellipse" r:blip="">
            <dgm:adjLst/>
          </dgm:shape>
          <dgm:presOf axis="desOrSelf" ptType="node"/>
          <dgm:constrLst/>
          <dgm:ruleLst/>
        </dgm:layoutNode>
        <dgm:layoutNode name="circ2Tx" styleLbl="revTx">
          <dgm:varLst>
            <dgm:chMax val="0"/>
            <dgm:chPref val="0"/>
          </dgm:varLst>
          <dgm:alg type="tx">
            <dgm:param type="txAnchorHorzCh" val="ctr"/>
            <dgm:param type="txAnchorVertCh" val="mid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/>
            <dgm:constr type="bMarg"/>
            <dgm:constr type="lMarg"/>
            <dgm:constr type="rMarg"/>
            <dgm:constr type="primFontSz" val="20"/>
          </dgm:constrLst>
          <dgm:ruleLst>
            <dgm:rule type="primFontSz" val="5" fact="NaN" max="NaN"/>
          </dgm:ruleLst>
        </dgm:layoutNode>
      </dgm:forEach>
      <dgm:forEach name="Name32" axis="ch ch" ptType="node node" st="2 3" cnt="1 1">
        <dgm:layoutNode name="circ3" styleLbl="vennNode1">
          <dgm:alg type="sp"/>
          <dgm:shape xmlns:r="http://schemas.openxmlformats.org/officeDocument/2006/relationships" type="ellipse" r:blip="">
            <dgm:adjLst/>
          </dgm:shape>
          <dgm:presOf axis="desOrSelf" ptType="node"/>
          <dgm:constrLst/>
          <dgm:ruleLst/>
        </dgm:layoutNode>
        <dgm:layoutNode name="circ3Tx" styleLbl="revTx">
          <dgm:varLst>
            <dgm:chMax val="0"/>
            <dgm:chPref val="0"/>
          </dgm:varLst>
          <dgm:alg type="tx">
            <dgm:param type="txAnchorHorzCh" val="ctr"/>
            <dgm:param type="txAnchorVertCh" val="mid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/>
            <dgm:constr type="bMarg"/>
            <dgm:constr type="lMarg"/>
            <dgm:constr type="rMarg"/>
            <dgm:constr type="primFontSz" val="20"/>
          </dgm:constrLst>
          <dgm:ruleLst>
            <dgm:rule type="primFontSz" val="5" fact="NaN" max="NaN"/>
          </dgm:ruleLst>
        </dgm:layoutNode>
      </dgm:forEach>
      <dgm:forEach name="Name33" axis="ch ch" ptType="node node" st="2 4" cnt="1 1">
        <dgm:layoutNode name="circ4" styleLbl="vennNode1">
          <dgm:alg type="sp"/>
          <dgm:shape xmlns:r="http://schemas.openxmlformats.org/officeDocument/2006/relationships" type="ellipse" r:blip="">
            <dgm:adjLst/>
          </dgm:shape>
          <dgm:presOf axis="desOrSelf" ptType="node"/>
          <dgm:constrLst/>
          <dgm:ruleLst/>
        </dgm:layoutNode>
        <dgm:layoutNode name="circ4Tx" styleLbl="revTx">
          <dgm:varLst>
            <dgm:chMax val="0"/>
            <dgm:chPref val="0"/>
            <dgm:bulletEnabled val="1"/>
          </dgm:varLst>
          <dgm:alg type="tx">
            <dgm:param type="txAnchorHorzCh" val="ctr"/>
            <dgm:param type="txAnchorVertCh" val="mid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/>
            <dgm:constr type="bMarg"/>
            <dgm:constr type="lMarg"/>
            <dgm:constr type="rMarg"/>
            <dgm:constr type="primFontSz" val="20"/>
          </dgm:constrLst>
          <dgm:ruleLst>
            <dgm:rule type="primFontSz" val="5" fact="NaN" max="NaN"/>
          </dgm:ruleLst>
        </dgm:layoutNode>
      </dgm:forEach>
    </dgm:layoutNode>
    <dgm:layoutNode name="leftComposite">
      <dgm:choose name="Name34">
        <dgm:if name="Name35" axis="ch ch" ptType="node node" st="1 1" cnt="1 0" func="cnt" op="lte" val="1">
          <dgm:alg type="composite">
            <dgm:param type="ar" val="1.3085"/>
          </dgm:alg>
          <dgm:constrLst>
            <dgm:constr type="l" for="ch" forName="childText1_1" refType="w" fact="0.2124"/>
            <dgm:constr type="t" for="ch" forName="childText1_1" refType="h" fact="0"/>
            <dgm:constr type="w" for="ch" forName="childText1_1" refType="w" fact="0.5759"/>
            <dgm:constr type="h" for="ch" forName="childText1_1" refType="h" fact="0.7535"/>
            <dgm:constr type="l" for="ch" forName="ellipse1" refType="w" fact="0"/>
            <dgm:constr type="t" for="ch" forName="ellipse1" refType="h" fact="0.63"/>
            <dgm:constr type="w" for="ch" forName="ellipse1" refType="w" fact="0.2828"/>
            <dgm:constr type="h" for="ch" forName="ellipse1" refType="h" fact="0.37"/>
            <dgm:constr type="l" for="ch" forName="ellipse2" refType="w" fact="0.82"/>
            <dgm:constr type="t" for="ch" forName="ellipse2" refType="h" fact="0.17"/>
            <dgm:constr type="w" for="ch" forName="ellipse2" refType="w" fact="0.1645"/>
            <dgm:constr type="h" for="ch" forName="ellipse2" refType="h" fact="0.2153"/>
          </dgm:constrLst>
        </dgm:if>
        <dgm:if name="Name36" axis="ch ch" ptType="node node" st="1 1" cnt="1 0" func="cnt" op="equ" val="2">
          <dgm:alg type="composite">
            <dgm:param type="ar" val="0.8917"/>
          </dgm:alg>
          <dgm:constrLst>
            <dgm:constr type="l" for="ch" forName="childText1_1" refType="w" fact="0.1864"/>
            <dgm:constr type="t" for="ch" forName="childText1_1" refType="h" fact="0"/>
            <dgm:constr type="w" for="ch" forName="childText1_1" refType="w" fact="0.5055"/>
            <dgm:constr type="h" for="ch" forName="childText1_1" refType="h" fact="0.4507"/>
            <dgm:constr type="l" for="ch" forName="childText1_2" refType="w" fact="0.4945"/>
            <dgm:constr type="t" for="ch" forName="childText1_2" refType="h" fact="0.3929"/>
            <dgm:constr type="w" for="ch" forName="childText1_2" refType="w" fact="0.5055"/>
            <dgm:constr type="h" for="ch" forName="childText1_2" refType="h" fact="0.4507"/>
            <dgm:constr type="l" for="ch" forName="ellipse1" refType="w" fact="0"/>
            <dgm:constr type="t" for="ch" forName="ellipse1" refType="h" fact="0.3768"/>
            <dgm:constr type="w" for="ch" forName="ellipse1" refType="w" fact="0.2482"/>
            <dgm:constr type="h" for="ch" forName="ellipse1" refType="h" fact="0.2213"/>
            <dgm:constr type="l" for="ch" forName="ellipse3" refType="w" fact="0.5474"/>
            <dgm:constr type="t" for="ch" forName="ellipse3" refType="h" fact="0.8712"/>
            <dgm:constr type="w" for="ch" forName="ellipse3" refType="w" fact="0.1444"/>
            <dgm:constr type="h" for="ch" forName="ellipse3" refType="h" fact="0.1288"/>
            <dgm:constr type="l" for="ch" forName="ellipse2" refType="w" fact="0.7333"/>
            <dgm:constr type="t" for="ch" forName="ellipse2" refType="h" fact="0.0887"/>
            <dgm:constr type="w" for="ch" forName="ellipse2" refType="w" fact="0.1444"/>
            <dgm:constr type="h" for="ch" forName="ellipse2" refType="h" fact="0.1288"/>
          </dgm:constrLst>
        </dgm:if>
        <dgm:if name="Name37" axis="ch ch" ptType="node node" st="1 1" cnt="1 0" func="cnt" op="equ" val="3">
          <dgm:alg type="composite">
            <dgm:param type="ar" val="1.0811"/>
          </dgm:alg>
          <dgm:constrLst>
            <dgm:constr type="l" for="ch" forName="childText1_3" refType="w" fact="0.1649"/>
            <dgm:constr type="t" for="ch" forName="childText1_3" refType="h" fact="0.5389"/>
            <dgm:constr type="w" for="ch" forName="childText1_3" refType="w" fact="0.4265"/>
            <dgm:constr type="h" for="ch" forName="childText1_3" refType="h" fact="0.4611"/>
            <dgm:constr type="l" for="ch" forName="childText1_1" refType="w" fact="0.1573"/>
            <dgm:constr type="t" for="ch" forName="childText1_1" refType="h" fact="0"/>
            <dgm:constr type="w" for="ch" forName="childText1_1" refType="w" fact="0.4265"/>
            <dgm:constr type="h" for="ch" forName="childText1_1" refType="h" fact="0.4611"/>
            <dgm:constr type="l" for="ch" forName="childText1_2" refType="w" fact="0.5735"/>
            <dgm:constr type="t" for="ch" forName="childText1_2" refType="h" fact="0.2754"/>
            <dgm:constr type="w" for="ch" forName="childText1_2" refType="w" fact="0.4265"/>
            <dgm:constr type="h" for="ch" forName="childText1_2" refType="h" fact="0.4611"/>
            <dgm:constr type="l" for="ch" forName="ellipse1" refType="w" fact="0"/>
            <dgm:constr type="t" for="ch" forName="ellipse1" refType="h" fact="0.3855"/>
            <dgm:constr type="w" for="ch" forName="ellipse1" refType="w" fact="0.2095"/>
            <dgm:constr type="h" for="ch" forName="ellipse1" refType="h" fact="0.2264"/>
            <dgm:constr type="l" for="ch" forName="ellipse3" refType="w" fact="0.6181"/>
            <dgm:constr type="t" for="ch" forName="ellipse3" refType="h" fact="0.7647"/>
            <dgm:constr type="w" for="ch" forName="ellipse3" refType="w" fact="0.1219"/>
            <dgm:constr type="h" for="ch" forName="ellipse3" refType="h" fact="0.1317"/>
            <dgm:constr type="l" for="ch" forName="ellipse2" refType="w" fact="0.6188"/>
            <dgm:constr type="t" for="ch" forName="ellipse2" refType="h" fact="0.0907"/>
            <dgm:constr type="w" for="ch" forName="ellipse2" refType="w" fact="0.1219"/>
            <dgm:constr type="h" for="ch" forName="ellipse2" refType="h" fact="0.1317"/>
          </dgm:constrLst>
        </dgm:if>
        <dgm:else name="Name38">
          <dgm:alg type="composite">
            <dgm:param type="ar" val="0.9472"/>
          </dgm:alg>
          <dgm:constrLst>
            <dgm:constr type="l" for="ch" forName="childText1_3" refType="w" fact="0"/>
            <dgm:constr type="t" for="ch" forName="childText1_3" refType="h" fact="0.6035"/>
            <dgm:constr type="w" for="ch" forName="childText1_3" refType="w" fact="0.4186"/>
            <dgm:constr type="h" for="ch" forName="childText1_3" refType="h" fact="0.3965"/>
            <dgm:constr type="l" for="ch" forName="childText1_1" refType="w" fact="0.0981"/>
            <dgm:constr type="t" for="ch" forName="childText1_1" refType="h" fact="0"/>
            <dgm:constr type="w" for="ch" forName="childText1_1" refType="w" fact="0.4186"/>
            <dgm:constr type="h" for="ch" forName="childText1_1" refType="h" fact="0.3965"/>
            <dgm:constr type="l" for="ch" forName="childText1_2" refType="w" fact="0.5385"/>
            <dgm:constr type="t" for="ch" forName="childText1_2" refType="h" fact="0.1304"/>
            <dgm:constr type="w" for="ch" forName="childText1_2" refType="w" fact="0.4186"/>
            <dgm:constr type="h" for="ch" forName="childText1_2" refType="h" fact="0.3965"/>
            <dgm:constr type="l" for="ch" forName="ellipse4" refType="w" fact="0.3222"/>
            <dgm:constr type="t" for="ch" forName="ellipse4" refType="h" fact="0.4232"/>
            <dgm:constr type="w" for="ch" forName="ellipse4" refType="w" fact="0.2056"/>
            <dgm:constr type="h" for="ch" forName="ellipse4" refType="h" fact="0.1947"/>
            <dgm:constr type="l" for="ch" forName="ellipse1" refType="w" fact="0.1489"/>
            <dgm:constr type="t" for="ch" forName="ellipse1" refType="h" fact="0.4502"/>
            <dgm:constr type="w" for="ch" forName="ellipse1" refType="w" fact="0.1196"/>
            <dgm:constr type="h" for="ch" forName="ellipse1" refType="h" fact="0.1133"/>
            <dgm:constr type="l" for="ch" forName="ellipse2" refType="w" fact="0.5384"/>
            <dgm:constr type="t" for="ch" forName="ellipse2" refType="h" fact="0.0124"/>
            <dgm:constr type="w" for="ch" forName="ellipse2" refType="w" fact="0.1196"/>
            <dgm:constr type="h" for="ch" forName="ellipse2" refType="h" fact="0.1133"/>
            <dgm:constr type="l" for="ch" forName="childText1_4" refType="w" fact="0.4625"/>
            <dgm:constr type="t" for="ch" forName="childText1_4" refType="h" fact="0.5719"/>
            <dgm:constr type="w" for="ch" forName="childText1_4" refType="w" fact="0.4186"/>
            <dgm:constr type="h" for="ch" forName="childText1_4" refType="h" fact="0.3965"/>
            <dgm:constr type="l" for="ch" forName="ellipse3" refType="w" fact="0.8804"/>
            <dgm:constr type="t" for="ch" forName="ellipse3" refType="h" fact="0.5329"/>
            <dgm:constr type="w" for="ch" forName="ellipse3" refType="w" fact="0.1196"/>
            <dgm:constr type="h" for="ch" forName="ellipse3" refType="h" fact="0.1133"/>
            <dgm:constr type="l" for="ch" forName="ellipse5" refType="w" fact="0.0146"/>
            <dgm:constr type="t" for="ch" forName="ellipse5" refType="h" fact="0.5228"/>
            <dgm:constr type="w" for="ch" forName="ellipse5" refType="w" fact="0.0899"/>
            <dgm:constr type="h" for="ch" forName="ellipse5" refType="h" fact="0.0851"/>
          </dgm:constrLst>
        </dgm:else>
      </dgm:choose>
      <dgm:forEach name="Name39" axis="ch ch" ptType="node node" st="1 1" cnt="1 1">
        <dgm:layoutNode name="childText1_1" styleLbl="vennNode1">
          <dgm:varLst>
            <dgm:chMax val="0"/>
            <dgm:chPref val="0"/>
          </dgm:varLst>
          <dgm:alg type="tx"/>
          <dgm:shape xmlns:r="http://schemas.openxmlformats.org/officeDocument/2006/relationships" type="ellipse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ellipse1" styleLbl="ven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ellipse2" styleLbl="venn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Name40" axis="ch ch" ptType="node node" st="1 2" cnt="1 1">
        <dgm:layoutNode name="childText1_2" styleLbl="vennNode1">
          <dgm:varLst>
            <dgm:chMax val="0"/>
            <dgm:chPref val="0"/>
          </dgm:varLst>
          <dgm:alg type="tx"/>
          <dgm:shape xmlns:r="http://schemas.openxmlformats.org/officeDocument/2006/relationships" type="ellipse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ellipse3" styleLbl="venn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Name41" axis="ch ch" ptType="node node" st="1 3" cnt="1 1">
        <dgm:layoutNode name="childText1_3" styleLbl="vennNode1">
          <dgm:varLst>
            <dgm:chMax val="0"/>
            <dgm:chPref val="0"/>
          </dgm:varLst>
          <dgm:alg type="tx"/>
          <dgm:shape xmlns:r="http://schemas.openxmlformats.org/officeDocument/2006/relationships" type="ellipse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forEach>
      <dgm:forEach name="Name42" axis="ch ch" ptType="node node" st="1 4" cnt="1 1">
        <dgm:layoutNode name="childText1_4" styleLbl="vennNode1">
          <dgm:varLst>
            <dgm:chMax val="0"/>
            <dgm:chPref val="0"/>
          </dgm:varLst>
          <dgm:alg type="tx"/>
          <dgm:shape xmlns:r="http://schemas.openxmlformats.org/officeDocument/2006/relationships" type="ellipse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ellipse4" styleLbl="ven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ellipse5" styleLbl="venn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</dgm:layoutNode>
    <dgm:choose name="Name43">
      <dgm:if name="Name44" axis="ch ch" ptType="node node" st="3 1" cnt="1 0" func="cnt" op="gte" val="1">
        <dgm:layoutNode name="rightChild">
          <dgm:varLst>
            <dgm:chMax val="0"/>
            <dgm:chPref val="0"/>
          </dgm:varLst>
          <dgm:alg type="tx"/>
          <dgm:shape xmlns:r="http://schemas.openxmlformats.org/officeDocument/2006/relationships" type="ellipse" r:blip="">
            <dgm:adjLst/>
          </dgm:shape>
          <dgm:presOf axis="ch des" ptType="node node" st="3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45"/>
    </dgm:choose>
    <dgm:layoutNode name="parentText1" styleLbl="revTx">
      <dgm:varLst>
        <dgm:chMax val="4"/>
        <dgm:chPref val="3"/>
        <dgm:bulletEnabled val="1"/>
      </dgm:varLst>
      <dgm:alg type="tx"/>
      <dgm:shape xmlns:r="http://schemas.openxmlformats.org/officeDocument/2006/relationships" type="rect" r:blip="">
        <dgm:adjLst/>
      </dgm:shape>
      <dgm:presOf axis="ch self" ptType="node node" st="1 1" cnt="1 0"/>
      <dgm:constrLst>
        <dgm:constr type="lMarg" refType="primFontSz" fact="0.3"/>
        <dgm:constr type="rMarg" refType="primFontSz" fact="0.3"/>
        <dgm:constr type="tMarg" refType="primFontSz" fact="0.3"/>
        <dgm:constr type="bMarg" refType="primFontSz" fact="0.3"/>
      </dgm:constrLst>
      <dgm:ruleLst>
        <dgm:rule type="primFontSz" val="5" fact="NaN" max="NaN"/>
      </dgm:ruleLst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507F5E8A-7644-4F50-8F72-65ACF32117F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B9DCDCD0-354A-49BC-A226-7D5CC21010A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116812-4D2D-4760-866C-F892236C4F47}" type="datetimeFigureOut">
              <a:rPr lang="ru-RU" smtClean="0"/>
              <a:t>06.04.2026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71336EB4-ECFE-49E4-9287-BE0DE1E26C8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4166A689-4E7C-4F2C-B9D4-329FC84CBDC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FA7011-838B-4A9D-BF4C-3344F3C5A49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896148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59992A-4692-44E1-A0C3-98762478A495}" type="datetimeFigureOut">
              <a:rPr lang="ru-RU" smtClean="0"/>
              <a:t>06.04.2026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60113A-B59B-4D8C-B30C-BFAF7453006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274123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60113A-B59B-4D8C-B30C-BFAF7453006C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114082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60113A-B59B-4D8C-B30C-BFAF7453006C}" type="slidenum">
              <a:rPr lang="ru-RU" smtClean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29901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60113A-B59B-4D8C-B30C-BFAF7453006C}" type="slidenum">
              <a:rPr lang="ru-RU" smtClean="0"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17583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60113A-B59B-4D8C-B30C-BFAF7453006C}" type="slidenum">
              <a:rPr lang="ru-RU" smtClean="0"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563943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60113A-B59B-4D8C-B30C-BFAF7453006C}" type="slidenum">
              <a:rPr lang="ru-RU" smtClean="0"/>
              <a:t>18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5793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 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 dirty="0"/>
          </a:p>
        </p:txBody>
      </p:sp>
      <p:sp>
        <p:nvSpPr>
          <p:cNvPr id="2" name="Заголовок 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rtlCol="0"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 rtlCol="0"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 dirty="0"/>
          </a:p>
        </p:txBody>
      </p:sp>
      <p:sp>
        <p:nvSpPr>
          <p:cNvPr id="4" name="Дата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rtl="0"/>
            <a:fld id="{BC621F53-42F1-4162-B336-26DCEE8C78C6}" type="datetime1">
              <a:rPr lang="ru-RU" noProof="0" smtClean="0"/>
              <a:t>06.04.2026</a:t>
            </a:fld>
            <a:endParaRPr lang="ru-RU" noProof="0" dirty="0"/>
          </a:p>
        </p:txBody>
      </p:sp>
      <p:sp>
        <p:nvSpPr>
          <p:cNvPr id="5" name="Нижний колонтитул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rtl="0"/>
            <a:r>
              <a:rPr lang="ru-RU" noProof="0"/>
              <a:t>
              </a:t>
            </a:r>
            <a:endParaRPr lang="ru-RU" noProof="0" dirty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 dirty="0"/>
          </a:p>
        </p:txBody>
      </p:sp>
      <p:cxnSp>
        <p:nvCxnSpPr>
          <p:cNvPr id="8" name="Прямая соединительная линия 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1787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4" name="Дата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55E9043-9D87-468C-B209-BBE6FB22E4FD}" type="datetime1">
              <a:rPr lang="ru-RU" noProof="0" smtClean="0"/>
              <a:t>06.04.2026</a:t>
            </a:fld>
            <a:endParaRPr lang="ru-RU" noProof="0" dirty="0"/>
          </a:p>
        </p:txBody>
      </p:sp>
      <p:sp>
        <p:nvSpPr>
          <p:cNvPr id="5" name="Нижний колонтитул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/>
              <a:t>
              </a:t>
            </a:r>
            <a:endParaRPr lang="ru-RU" noProof="0" dirty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4720390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rtlCol="0"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" name="Дата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F90436A-6E7E-4CBA-928F-75534163B5FD}" type="datetime1">
              <a:rPr lang="ru-RU" noProof="0" smtClean="0"/>
              <a:t>06.04.2026</a:t>
            </a:fld>
            <a:endParaRPr lang="ru-RU" noProof="0" dirty="0"/>
          </a:p>
        </p:txBody>
      </p:sp>
      <p:sp>
        <p:nvSpPr>
          <p:cNvPr id="5" name="Нижний колонтитул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/>
              <a:t>
              </a:t>
            </a:r>
            <a:endParaRPr lang="ru-RU" noProof="0" dirty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 dirty="0"/>
          </a:p>
        </p:txBody>
      </p:sp>
      <p:cxnSp>
        <p:nvCxnSpPr>
          <p:cNvPr id="7" name="Прямая соединительная линия 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9360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 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Объект 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 rtlCol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 rtlCol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5" name="Дата 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6B747CA-7290-4C9C-985A-A6536F935AE6}" type="datetime1">
              <a:rPr lang="ru-RU" noProof="0" smtClean="0"/>
              <a:t>06.04.2026</a:t>
            </a:fld>
            <a:endParaRPr lang="ru-RU" noProof="0" dirty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/>
              <a:t>
              </a:t>
            </a:r>
            <a:endParaRPr lang="ru-RU" noProof="0" dirty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1816700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 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 rtlCol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5" name="Текст 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6" name="Объект 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 rtlCol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7" name="Дата 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B3476CB-37AE-42E0-B083-5844E8E2A47B}" type="datetime1">
              <a:rPr lang="ru-RU" noProof="0" smtClean="0"/>
              <a:t>06.04.2026</a:t>
            </a:fld>
            <a:endParaRPr lang="ru-RU" noProof="0" dirty="0"/>
          </a:p>
        </p:txBody>
      </p:sp>
      <p:sp>
        <p:nvSpPr>
          <p:cNvPr id="8" name="Нижний колонтитул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/>
              <a:t>
              </a:t>
            </a:r>
            <a:endParaRPr lang="ru-RU" noProof="0" dirty="0"/>
          </a:p>
        </p:txBody>
      </p:sp>
      <p:sp>
        <p:nvSpPr>
          <p:cNvPr id="9" name="Номер слайда 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963352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Дата 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A9BFC6D-26C7-447B-A29C-1CD48A44E0FC}" type="datetime1">
              <a:rPr lang="ru-RU" noProof="0" smtClean="0"/>
              <a:t>06.04.2026</a:t>
            </a:fld>
            <a:endParaRPr lang="ru-RU" noProof="0" dirty="0"/>
          </a:p>
        </p:txBody>
      </p:sp>
      <p:sp>
        <p:nvSpPr>
          <p:cNvPr id="4" name="Нижний колонтитул 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/>
              <a:t>
              </a:t>
            </a:r>
            <a:endParaRPr lang="ru-RU" noProof="0" dirty="0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0054287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 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CF42ED9-3285-47FB-AD0C-01B700C3CF44}" type="datetime1">
              <a:rPr lang="ru-RU" noProof="0" smtClean="0"/>
              <a:t>06.04.2026</a:t>
            </a:fld>
            <a:endParaRPr lang="ru-RU" noProof="0" dirty="0"/>
          </a:p>
        </p:txBody>
      </p:sp>
      <p:sp>
        <p:nvSpPr>
          <p:cNvPr id="3" name="Нижний колонтитул 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/>
              <a:t>
              </a:t>
            </a:r>
            <a:endParaRPr lang="ru-RU" noProof="0" dirty="0"/>
          </a:p>
        </p:txBody>
      </p:sp>
      <p:sp>
        <p:nvSpPr>
          <p:cNvPr id="4" name="Номер слайда 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98825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rtlCol="0"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5" name="Дата 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ABA011B-8444-433D-95F0-78252DAA1FDD}" type="datetime1">
              <a:rPr lang="ru-RU" noProof="0" smtClean="0"/>
              <a:t>06.04.2026</a:t>
            </a:fld>
            <a:endParaRPr lang="ru-RU" noProof="0" dirty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/>
              <a:t>
              </a:t>
            </a:r>
            <a:endParaRPr lang="ru-RU" noProof="0" dirty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158383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rtlCol="0"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Рисунок 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rtlCol="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Щелкните значок, чтобы добавить изображение</a:t>
            </a:r>
            <a:endParaRPr lang="ru-RU" noProof="0" dirty="0"/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5" name="Дата 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739BAAB-466B-435A-A753-FB026011CC84}" type="datetime1">
              <a:rPr lang="ru-RU" noProof="0" smtClean="0"/>
              <a:t>06.04.2026</a:t>
            </a:fld>
            <a:endParaRPr lang="ru-RU" noProof="0" dirty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/>
              <a:t>
              </a:t>
            </a:r>
            <a:endParaRPr lang="ru-RU" noProof="0" dirty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74084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4" name="Дата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CB4E175-9C2C-4C83-9CCB-1EE79023B6BD}" type="datetime1">
              <a:rPr lang="ru-RU" noProof="0" smtClean="0"/>
              <a:t>06.04.2026</a:t>
            </a:fld>
            <a:endParaRPr lang="ru-RU" noProof="0" dirty="0"/>
          </a:p>
        </p:txBody>
      </p:sp>
      <p:sp>
        <p:nvSpPr>
          <p:cNvPr id="5" name="Нижний колонтитул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/>
              <a:t>
              </a:t>
            </a:r>
            <a:endParaRPr lang="ru-RU" noProof="0" dirty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43552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 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4" name="Дата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7517F1C-F724-4DFD-84E7-B0A8A15DA9AC}" type="datetime1">
              <a:rPr lang="ru-RU" noProof="0" smtClean="0"/>
              <a:t>06.04.2026</a:t>
            </a:fld>
            <a:endParaRPr lang="ru-RU" noProof="0" dirty="0"/>
          </a:p>
        </p:txBody>
      </p:sp>
      <p:sp>
        <p:nvSpPr>
          <p:cNvPr id="5" name="Нижний колонтитул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/>
              <a:t>
              </a:t>
            </a:r>
            <a:endParaRPr lang="ru-RU" noProof="0" dirty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994763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 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 dirty="0"/>
          </a:p>
        </p:txBody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Дата 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pPr rtl="0"/>
            <a:fld id="{8E0918B6-8CEE-40C7-BF07-9AA0BD63B15D}" type="datetime1">
              <a:rPr lang="ru-RU" noProof="0" smtClean="0"/>
              <a:t>06.04.2026</a:t>
            </a:fld>
            <a:endParaRPr lang="ru-RU" noProof="0" dirty="0"/>
          </a:p>
        </p:txBody>
      </p:sp>
      <p:sp>
        <p:nvSpPr>
          <p:cNvPr id="5" name="Нижний колонтитул 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pPr rtl="0"/>
            <a:r>
              <a:rPr lang="ru-RU" noProof="0"/>
              <a:t>
              </a:t>
            </a:r>
            <a:endParaRPr lang="ru-RU" noProof="0" dirty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pPr rtl="0"/>
            <a:fld id="{6D22F896-40B5-4ADD-8801-0D06FADFA095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702258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11.jpe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0" name="Прямая соединительная линия 41">
            <a:extLst>
              <a:ext uri="{FF2B5EF4-FFF2-40B4-BE49-F238E27FC236}">
                <a16:creationId xmlns:a16="http://schemas.microsoft.com/office/drawing/2014/main" xmlns="" id="{63FED537-3AF1-4C36-9904-77B6A54D27B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1978660" y="5462458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 1">
            <a:extLst>
              <a:ext uri="{FF2B5EF4-FFF2-40B4-BE49-F238E27FC236}">
                <a16:creationId xmlns:a16="http://schemas.microsoft.com/office/drawing/2014/main" xmlns="" id="{050E78D6-F072-48E7-8270-20EFBDD26F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09980" y="4491788"/>
            <a:ext cx="9966960" cy="1040331"/>
          </a:xfrm>
        </p:spPr>
        <p:txBody>
          <a:bodyPr rtlCol="0">
            <a:normAutofit fontScale="90000"/>
          </a:bodyPr>
          <a:lstStyle/>
          <a:p>
            <a:r>
              <a:rPr lang="ru-RU" sz="4800" dirty="0"/>
              <a:t/>
            </a:r>
            <a:br>
              <a:rPr lang="ru-RU" sz="4800" dirty="0"/>
            </a:br>
            <a: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«Путешествие за границу»</a:t>
            </a:r>
            <a:endParaRPr lang="ru-RU" sz="4600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 2">
            <a:extLst>
              <a:ext uri="{FF2B5EF4-FFF2-40B4-BE49-F238E27FC236}">
                <a16:creationId xmlns:a16="http://schemas.microsoft.com/office/drawing/2014/main" xmlns="" id="{3FC7BD98-5486-489C-BAA0-A69CEFF691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3137" y="5598293"/>
            <a:ext cx="11405937" cy="834836"/>
          </a:xfrm>
        </p:spPr>
        <p:txBody>
          <a:bodyPr rtlCol="0">
            <a:noAutofit/>
          </a:bodyPr>
          <a:lstStyle/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Исследовательский проект по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географии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Рисунок 6" descr="Мужчина смотрит на пейзаж">
            <a:extLst>
              <a:ext uri="{FF2B5EF4-FFF2-40B4-BE49-F238E27FC236}">
                <a16:creationId xmlns:a16="http://schemas.microsoft.com/office/drawing/2014/main" xmlns="" id="{CD9EF39B-AB41-49AB-8163-8B5FD7D2832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3840" y="256540"/>
            <a:ext cx="11704320" cy="3764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050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C00000"/>
                </a:solidFill>
              </a:rPr>
              <a:t>Цель исследования:</a:t>
            </a:r>
            <a:endParaRPr lang="ru-RU" sz="4800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24709459"/>
              </p:ext>
            </p:extLst>
          </p:nvPr>
        </p:nvGraphicFramePr>
        <p:xfrm>
          <a:off x="888023" y="1749669"/>
          <a:ext cx="10541977" cy="46247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50455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2895" y="818147"/>
            <a:ext cx="9875520" cy="1356360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C00000"/>
                </a:solidFill>
              </a:rPr>
              <a:t>Задачи исследования:</a:t>
            </a:r>
            <a:endParaRPr lang="ru-RU" sz="4800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4596758"/>
              </p:ext>
            </p:extLst>
          </p:nvPr>
        </p:nvGraphicFramePr>
        <p:xfrm>
          <a:off x="694592" y="1846385"/>
          <a:ext cx="10752993" cy="42496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34608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b="1" dirty="0" smtClean="0">
                <a:solidFill>
                  <a:srgbClr val="C00000"/>
                </a:solidFill>
              </a:rPr>
              <a:t>Проблема</a:t>
            </a:r>
            <a:r>
              <a:rPr lang="ru-RU" b="1" dirty="0" smtClean="0">
                <a:solidFill>
                  <a:srgbClr val="C00000"/>
                </a:solidFill>
              </a:rPr>
              <a:t> исследования:</a:t>
            </a:r>
            <a:endParaRPr lang="ru-RU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17613322"/>
              </p:ext>
            </p:extLst>
          </p:nvPr>
        </p:nvGraphicFramePr>
        <p:xfrm>
          <a:off x="601580" y="2061410"/>
          <a:ext cx="10414292" cy="40345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817097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>
            <a:extLst>
              <a:ext uri="{FF2B5EF4-FFF2-40B4-BE49-F238E27FC236}">
                <a16:creationId xmlns:a16="http://schemas.microsoft.com/office/drawing/2014/main" xmlns="" id="{BB4B6193-F9F1-4C54-838F-77350B9FC5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085" y="1070335"/>
            <a:ext cx="5753842" cy="1787165"/>
          </a:xfrm>
        </p:spPr>
        <p:txBody>
          <a:bodyPr rtlCol="0">
            <a:normAutofit/>
          </a:bodyPr>
          <a:lstStyle/>
          <a:p>
            <a:pPr rtl="0"/>
            <a:r>
              <a:rPr lang="ru-RU" sz="4800" b="1" dirty="0"/>
              <a:t>Выберите, что вам по душе</a:t>
            </a:r>
          </a:p>
        </p:txBody>
      </p:sp>
      <p:pic>
        <p:nvPicPr>
          <p:cNvPr id="7" name="Рисунок 6" descr="Женщина стоит на вершине холма">
            <a:extLst>
              <a:ext uri="{FF2B5EF4-FFF2-40B4-BE49-F238E27FC236}">
                <a16:creationId xmlns:a16="http://schemas.microsoft.com/office/drawing/2014/main" xmlns="" id="{5B1885B6-720E-4434-8EED-676D134293D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43725" y="257243"/>
            <a:ext cx="4996673" cy="6357014"/>
          </a:xfrm>
          <a:prstGeom prst="rect">
            <a:avLst/>
          </a:prstGeom>
        </p:spPr>
      </p:pic>
      <p:graphicFrame>
        <p:nvGraphicFramePr>
          <p:cNvPr id="5" name="Объект 2" descr="Значок маркеров">
            <a:extLst>
              <a:ext uri="{FF2B5EF4-FFF2-40B4-BE49-F238E27FC236}">
                <a16:creationId xmlns:a16="http://schemas.microsoft.com/office/drawing/2014/main" xmlns="" id="{8453D1B9-6A3D-441D-888D-C1BEB727AD5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2295912"/>
              </p:ext>
            </p:extLst>
          </p:nvPr>
        </p:nvGraphicFramePr>
        <p:xfrm>
          <a:off x="703385" y="2546430"/>
          <a:ext cx="5829300" cy="35495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928474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9954" y="609600"/>
            <a:ext cx="11271738" cy="1356360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/>
              <a:t>Ф</a:t>
            </a:r>
            <a:r>
              <a:rPr lang="ru-RU" sz="4000" b="1" dirty="0" smtClean="0"/>
              <a:t>иникийский </a:t>
            </a:r>
            <a:r>
              <a:rPr lang="ru-RU" sz="4000" b="1" dirty="0"/>
              <a:t>мореплаватель </a:t>
            </a:r>
            <a:r>
              <a:rPr lang="ru-RU" sz="4000" b="1" dirty="0" smtClean="0"/>
              <a:t>Ганнон совершил </a:t>
            </a:r>
            <a:r>
              <a:rPr lang="ru-RU" sz="4000" b="1" dirty="0"/>
              <a:t>плавание вдоль западного побережья Африки около VI (6) века до нашей эры</a:t>
            </a:r>
          </a:p>
        </p:txBody>
      </p:sp>
      <p:pic>
        <p:nvPicPr>
          <p:cNvPr id="1026" name="Picture 2" descr="Picture background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5469" y="2204454"/>
            <a:ext cx="6972300" cy="3921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737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Христофор Колумб открыл Америку в 1492 году</a:t>
            </a: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948" y="1965960"/>
            <a:ext cx="7924800" cy="4457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21743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4084" y="609600"/>
            <a:ext cx="11028948" cy="1356360"/>
          </a:xfrm>
        </p:spPr>
        <p:txBody>
          <a:bodyPr>
            <a:noAutofit/>
          </a:bodyPr>
          <a:lstStyle/>
          <a:p>
            <a:r>
              <a:rPr lang="ru-RU" sz="4800" b="1" dirty="0" err="1"/>
              <a:t>Васко</a:t>
            </a:r>
            <a:r>
              <a:rPr lang="ru-RU" sz="4800" b="1" dirty="0"/>
              <a:t> да Гама достиг Индии в 1498 году</a:t>
            </a:r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3494" y="1965960"/>
            <a:ext cx="7424342" cy="4176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25294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1737" y="601579"/>
            <a:ext cx="10680031" cy="1356360"/>
          </a:xfrm>
        </p:spPr>
        <p:txBody>
          <a:bodyPr>
            <a:normAutofit fontScale="90000"/>
          </a:bodyPr>
          <a:lstStyle/>
          <a:p>
            <a:r>
              <a:rPr lang="ru-RU" b="1" dirty="0" err="1"/>
              <a:t>Фернан</a:t>
            </a:r>
            <a:r>
              <a:rPr lang="ru-RU" b="1" dirty="0"/>
              <a:t> Магеллан возглавил первое кругосветное путешествие в 1519-1522 годах</a:t>
            </a:r>
          </a:p>
        </p:txBody>
      </p:sp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3005" y="2267308"/>
            <a:ext cx="7077493" cy="3981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93893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2163" y="601579"/>
            <a:ext cx="8975558" cy="1356360"/>
          </a:xfrm>
        </p:spPr>
        <p:txBody>
          <a:bodyPr>
            <a:normAutofit/>
          </a:bodyPr>
          <a:lstStyle/>
          <a:p>
            <a:r>
              <a:rPr lang="ru-RU" b="1" dirty="0"/>
              <a:t>Томас Кук </a:t>
            </a:r>
            <a:r>
              <a:rPr lang="ru-RU" b="1" dirty="0" smtClean="0"/>
              <a:t>- основоположник </a:t>
            </a:r>
            <a:r>
              <a:rPr lang="ru-RU" b="1" dirty="0"/>
              <a:t>современного массового туризма</a:t>
            </a:r>
          </a:p>
        </p:txBody>
      </p:sp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9525" y="1957939"/>
            <a:ext cx="6080833" cy="4385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62313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>
            <a:extLst>
              <a:ext uri="{FF2B5EF4-FFF2-40B4-BE49-F238E27FC236}">
                <a16:creationId xmlns:a16="http://schemas.microsoft.com/office/drawing/2014/main" xmlns="" id="{D37888E1-1C83-45CD-94C1-01CE6D18A7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5612" y="609600"/>
            <a:ext cx="6693061" cy="1356360"/>
          </a:xfrm>
        </p:spPr>
        <p:txBody>
          <a:bodyPr rtlCol="0">
            <a:normAutofit/>
          </a:bodyPr>
          <a:lstStyle/>
          <a:p>
            <a:pPr rtl="0"/>
            <a:r>
              <a:rPr lang="ru-RU" b="1" dirty="0"/>
              <a:t>Транспорт </a:t>
            </a:r>
          </a:p>
        </p:txBody>
      </p:sp>
      <p:pic>
        <p:nvPicPr>
          <p:cNvPr id="5" name="Рисунок 4" descr="Аэропорт">
            <a:extLst>
              <a:ext uri="{FF2B5EF4-FFF2-40B4-BE49-F238E27FC236}">
                <a16:creationId xmlns:a16="http://schemas.microsoft.com/office/drawing/2014/main" xmlns="" id="{E4D3CE1D-3DAE-4798-AD0B-2A9034A192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"/>
          <a:stretch/>
        </p:blipFill>
        <p:spPr>
          <a:xfrm>
            <a:off x="241388" y="256364"/>
            <a:ext cx="4200395" cy="6352184"/>
          </a:xfrm>
          <a:prstGeom prst="rect">
            <a:avLst/>
          </a:prstGeom>
        </p:spPr>
      </p:pic>
      <p:graphicFrame>
        <p:nvGraphicFramePr>
          <p:cNvPr id="4" name="Объект 3" descr="Диаграмма поэтапного процесса">
            <a:extLst>
              <a:ext uri="{FF2B5EF4-FFF2-40B4-BE49-F238E27FC236}">
                <a16:creationId xmlns:a16="http://schemas.microsoft.com/office/drawing/2014/main" xmlns="" id="{0C82266E-8E79-4188-AADA-9AAEBC0C24E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56983293"/>
              </p:ext>
            </p:extLst>
          </p:nvPr>
        </p:nvGraphicFramePr>
        <p:xfrm>
          <a:off x="4357084" y="1409700"/>
          <a:ext cx="7953417" cy="4038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194767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П</a:t>
            </a:r>
            <a:r>
              <a:rPr lang="ru-RU" b="1" dirty="0" smtClean="0"/>
              <a:t>ошаговая </a:t>
            </a:r>
            <a:r>
              <a:rPr lang="ru-RU" b="1" dirty="0"/>
              <a:t>инструкция по подготовке к зарубежному путешествию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13584292"/>
              </p:ext>
            </p:extLst>
          </p:nvPr>
        </p:nvGraphicFramePr>
        <p:xfrm>
          <a:off x="1143000" y="2057400"/>
          <a:ext cx="9872663" cy="4038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944094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>
            <a:extLst>
              <a:ext uri="{FF2B5EF4-FFF2-40B4-BE49-F238E27FC236}">
                <a16:creationId xmlns:a16="http://schemas.microsoft.com/office/drawing/2014/main" xmlns="" id="{2185DEC2-3CE6-403C-843D-B88A8A456C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</p:spPr>
        <p:txBody>
          <a:bodyPr rtlCol="0">
            <a:normAutofit/>
          </a:bodyPr>
          <a:lstStyle/>
          <a:p>
            <a:pPr rtl="0"/>
            <a:r>
              <a:rPr lang="ru-RU" b="1" dirty="0" smtClean="0"/>
              <a:t>Составьте бюджет </a:t>
            </a:r>
            <a:r>
              <a:rPr lang="ru-RU" b="1" dirty="0"/>
              <a:t>поездки</a:t>
            </a:r>
          </a:p>
        </p:txBody>
      </p:sp>
      <p:graphicFrame>
        <p:nvGraphicFramePr>
          <p:cNvPr id="6" name="Объект 5" descr="Кольцевая диаграмма">
            <a:extLst>
              <a:ext uri="{FF2B5EF4-FFF2-40B4-BE49-F238E27FC236}">
                <a16:creationId xmlns:a16="http://schemas.microsoft.com/office/drawing/2014/main" xmlns="" id="{7DA7D383-0500-4639-A1D4-4FAB65F8002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7089569"/>
              </p:ext>
            </p:extLst>
          </p:nvPr>
        </p:nvGraphicFramePr>
        <p:xfrm>
          <a:off x="1884947" y="1790700"/>
          <a:ext cx="7906755" cy="4559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3384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329" y="393032"/>
            <a:ext cx="4591050" cy="6121399"/>
          </a:xfrm>
          <a:prstGeom prst="rect">
            <a:avLst/>
          </a:prstGeom>
        </p:spPr>
      </p:pic>
      <p:pic>
        <p:nvPicPr>
          <p:cNvPr id="5122" name="Picture 2" descr="https://sun9-62.userapi.com/s/v1/ig2/JAGFr_gUYVAuXTvF7NShlmqWs7KZE9KXA3yJI5j2FLAwcFLLl5lsbtm0u4ILTIlRnvYJFYTxzxOD639pxZkWH-_f.jpg?quality=95&amp;as=32x43,48x64,72x96,108x144,160x213,240x320,360x480,480x640,540x720,640x853,720x960,1080x1440,1280x1707,1440x1920,1920x2560&amp;from=bu&amp;u=flA0aO1PqSN346KjExJGeNhybRkqWJnKb7QAKdXYdR4&amp;cs=1920x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5494" y="393032"/>
            <a:ext cx="4591049" cy="6121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89948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233" y="328863"/>
            <a:ext cx="4608095" cy="614412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7384" y="328863"/>
            <a:ext cx="4094483" cy="6144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9556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Результаты опроса</a:t>
            </a:r>
            <a:endParaRPr lang="ru-RU" b="1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44198767"/>
              </p:ext>
            </p:extLst>
          </p:nvPr>
        </p:nvGraphicFramePr>
        <p:xfrm>
          <a:off x="1143000" y="2057400"/>
          <a:ext cx="9872663" cy="4038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024757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236" y="681790"/>
            <a:ext cx="11555229" cy="5702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73069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рямоугольник 23">
            <a:extLst>
              <a:ext uri="{FF2B5EF4-FFF2-40B4-BE49-F238E27FC236}">
                <a16:creationId xmlns:a16="http://schemas.microsoft.com/office/drawing/2014/main" xmlns="" id="{E3DC42C2-6B58-404C-B339-2C72808A5BE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 dirty="0"/>
          </a:p>
        </p:txBody>
      </p:sp>
      <p:sp>
        <p:nvSpPr>
          <p:cNvPr id="2" name="Заголовок 1">
            <a:extLst>
              <a:ext uri="{FF2B5EF4-FFF2-40B4-BE49-F238E27FC236}">
                <a16:creationId xmlns:a16="http://schemas.microsoft.com/office/drawing/2014/main" xmlns="" id="{A0D81407-D1A6-42DD-AE7A-4FA34ACD13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0920" y="2622884"/>
            <a:ext cx="5038844" cy="1356360"/>
          </a:xfrm>
        </p:spPr>
        <p:txBody>
          <a:bodyPr rtlCol="0">
            <a:normAutofit/>
          </a:bodyPr>
          <a:lstStyle/>
          <a:p>
            <a:pPr algn="ctr" rtl="0"/>
            <a:r>
              <a:rPr lang="ru-RU" b="1" dirty="0">
                <a:solidFill>
                  <a:srgbClr val="FFFFFF"/>
                </a:solidFill>
              </a:rPr>
              <a:t>Спасибо за внимание!</a:t>
            </a:r>
          </a:p>
        </p:txBody>
      </p:sp>
      <p:pic>
        <p:nvPicPr>
          <p:cNvPr id="4" name="Рисунок 3" descr="Два человека взбираются на гору">
            <a:extLst>
              <a:ext uri="{FF2B5EF4-FFF2-40B4-BE49-F238E27FC236}">
                <a16:creationId xmlns:a16="http://schemas.microsoft.com/office/drawing/2014/main" xmlns="" id="{629F2A20-8FE1-4EA2-AE83-45314542A6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278" b="2278"/>
          <a:stretch/>
        </p:blipFill>
        <p:spPr>
          <a:xfrm>
            <a:off x="232860" y="243840"/>
            <a:ext cx="5432443" cy="6377939"/>
          </a:xfrm>
          <a:prstGeom prst="rect">
            <a:avLst/>
          </a:prstGeom>
        </p:spPr>
      </p:pic>
      <p:sp>
        <p:nvSpPr>
          <p:cNvPr id="26" name="Прямоугольник 25">
            <a:extLst>
              <a:ext uri="{FF2B5EF4-FFF2-40B4-BE49-F238E27FC236}">
                <a16:creationId xmlns:a16="http://schemas.microsoft.com/office/drawing/2014/main" xmlns="" id="{FCF82941-5589-49BF-B6B1-76122B2D0EA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228600" y="243840"/>
            <a:ext cx="11724640" cy="6377939"/>
          </a:xfrm>
          <a:prstGeom prst="rect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6983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Базис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1c2eb7a32e66fb6e4260f3771546a5e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04e1f6479c48b08974ba73b5ca973489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04E1485-0760-4ABF-A612-28A97B86DF0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965EBD3-98B5-4FD2-8FAF-5D4022A9F7F4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3.xml><?xml version="1.0" encoding="utf-8"?>
<ds:datastoreItem xmlns:ds="http://schemas.openxmlformats.org/officeDocument/2006/customXml" ds:itemID="{55813238-AF3D-40EB-A3A4-550AB85131D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Оформление Туризм</Template>
  <TotalTime>0</TotalTime>
  <Words>264</Words>
  <Application>Microsoft Office PowerPoint</Application>
  <PresentationFormat>Широкоэкранный</PresentationFormat>
  <Paragraphs>53</Paragraphs>
  <Slides>18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1" baseType="lpstr">
      <vt:lpstr>Calibri</vt:lpstr>
      <vt:lpstr>Corbel</vt:lpstr>
      <vt:lpstr>Базис</vt:lpstr>
      <vt:lpstr> «Путешествие за границу»</vt:lpstr>
      <vt:lpstr>Цель исследования:</vt:lpstr>
      <vt:lpstr>Задачи исследования:</vt:lpstr>
      <vt:lpstr>Проблема исследования:</vt:lpstr>
      <vt:lpstr>Выберите, что вам по душе</vt:lpstr>
      <vt:lpstr>Финикийский мореплаватель Ганнон совершил плавание вдоль западного побережья Африки около VI (6) века до нашей эры</vt:lpstr>
      <vt:lpstr>Христофор Колумб открыл Америку в 1492 году</vt:lpstr>
      <vt:lpstr>Васко да Гама достиг Индии в 1498 году</vt:lpstr>
      <vt:lpstr>Фернан Магеллан возглавил первое кругосветное путешествие в 1519-1522 годах</vt:lpstr>
      <vt:lpstr>Томас Кук - основоположник современного массового туризма</vt:lpstr>
      <vt:lpstr>Транспорт </vt:lpstr>
      <vt:lpstr>Пошаговая инструкция по подготовке к зарубежному путешествию</vt:lpstr>
      <vt:lpstr>Составьте бюджет поездки</vt:lpstr>
      <vt:lpstr>Презентация PowerPoint</vt:lpstr>
      <vt:lpstr>Презентация PowerPoint</vt:lpstr>
      <vt:lpstr>Результаты опроса</vt:lpstr>
      <vt:lpstr>Презентация PowerPoint</vt:lpstr>
      <vt:lpstr>Спасибо за внимание!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2026-01-15T08:49:38Z</dcterms:created>
  <dcterms:modified xsi:type="dcterms:W3CDTF">2026-04-06T04:48:52Z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