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49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653136"/>
            <a:ext cx="7772400" cy="194421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Helping at home and in the classroom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6408712" cy="4236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3556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Заправлять кровать</a:t>
            </a:r>
            <a:endParaRPr lang="ru-RU" sz="6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91072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a lot at home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95681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m</a:t>
            </a:r>
            <a:r>
              <a:rPr lang="en-US" sz="2800" b="1" dirty="0" smtClean="0"/>
              <a:t>ake a bed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96036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feed the hamster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096036" y="285349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rubbish out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73824" y="4437112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collect the copybooks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620325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cat</a:t>
            </a:r>
            <a:endParaRPr lang="ru-RU" sz="28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12714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Выносить мусор</a:t>
            </a:r>
            <a:endParaRPr lang="ru-RU" sz="6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91072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a lot at home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96036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feed the hamster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096036" y="285349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rubbish out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73824" y="4437112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collect the copybooks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620325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cat</a:t>
            </a:r>
            <a:endParaRPr lang="ru-RU" sz="28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5371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Покормить кота</a:t>
            </a:r>
            <a:endParaRPr lang="ru-RU" sz="6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91072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a lot at home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96036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feed the hamster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73824" y="4437112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collect the copybooks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620325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cat</a:t>
            </a:r>
            <a:endParaRPr lang="ru-RU" sz="28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81157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/>
              <a:t>Много помогать по дому</a:t>
            </a:r>
            <a:endParaRPr lang="ru-RU" sz="6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91072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a lot at home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96036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feed the hamster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73824" y="4437112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collect the copybooks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00541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Покормить хомяка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96036" y="206141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feed the hamster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73824" y="4437112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collect the copybooks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84528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Собирать тетради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73824" y="4437112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collect the copybooks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8965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Помогать с готовкой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91072" y="441843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help with cooking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7615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Мыть посуду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953" y="2060848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wash the dishes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5555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Покормить черепаху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5681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turtle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22982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/>
              <a:t>Опустошать корзину для бумаг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068597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</a:t>
            </a:r>
            <a:r>
              <a:rPr lang="en-US" sz="2400" b="1" dirty="0" smtClean="0"/>
              <a:t>mpty the wastepaper bin</a:t>
            </a:r>
            <a:endParaRPr lang="ru-RU" sz="24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5773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/>
              <a:t>Помогать делать покупки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068597" y="5982545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help with </a:t>
            </a:r>
            <a:r>
              <a:rPr lang="en-US" sz="2800" b="1" dirty="0" smtClean="0"/>
              <a:t>shopping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866982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smtClean="0"/>
              <a:t>Прополоть </a:t>
            </a:r>
            <a:r>
              <a:rPr lang="ru-RU" sz="6000" smtClean="0"/>
              <a:t>огород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95681" y="3636931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weed the garden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02606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Мыть доску</a:t>
            </a:r>
            <a:endParaRPr lang="ru-RU" sz="6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20325" y="522110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clean the blackboard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74726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Идти в супермаркет</a:t>
            </a:r>
            <a:endParaRPr lang="ru-RU" sz="6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8197" y="364558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go to the supermarket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06833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Покормить собаку</a:t>
            </a:r>
            <a:endParaRPr lang="ru-RU" sz="6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95681" y="5210527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feed the </a:t>
            </a:r>
            <a:r>
              <a:rPr lang="en-US" sz="2800" b="1" dirty="0" smtClean="0"/>
              <a:t>dog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149243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Выгуливать собаку</a:t>
            </a:r>
            <a:endParaRPr lang="ru-RU" sz="6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639925" y="36450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take the dog for a walk 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62396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Поливать цветы</a:t>
            </a:r>
            <a:endParaRPr lang="ru-RU" sz="6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34444" y="4429019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water the plants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3310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Убираться в комнате</a:t>
            </a:r>
            <a:endParaRPr lang="ru-RU" sz="6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953" y="2852936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tidy the room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72054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8139"/>
            <a:ext cx="6048672" cy="4280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/>
              <a:t>Robinson Crusoe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138294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04864"/>
            <a:ext cx="4608512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8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60</TotalTime>
  <Words>648</Words>
  <Application>Microsoft Office PowerPoint</Application>
  <PresentationFormat>Экран (4:3)</PresentationFormat>
  <Paragraphs>191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Волна</vt:lpstr>
      <vt:lpstr>Helping at home and in the classroom</vt:lpstr>
      <vt:lpstr>Заправлять кровать</vt:lpstr>
      <vt:lpstr>Выносить мусор</vt:lpstr>
      <vt:lpstr>Покормить кота</vt:lpstr>
      <vt:lpstr>Много помогать по дому</vt:lpstr>
      <vt:lpstr>Покормить хомяка</vt:lpstr>
      <vt:lpstr>Собирать тетради</vt:lpstr>
      <vt:lpstr>Помогать с готовкой</vt:lpstr>
      <vt:lpstr>Мыть посуду</vt:lpstr>
      <vt:lpstr>Покормить черепаху</vt:lpstr>
      <vt:lpstr>Опустошать корзину для бумаг</vt:lpstr>
      <vt:lpstr>Помогать делать покупки</vt:lpstr>
      <vt:lpstr>Прополоть огород</vt:lpstr>
      <vt:lpstr>Мыть доску</vt:lpstr>
      <vt:lpstr>Идти в супермаркет</vt:lpstr>
      <vt:lpstr>Покормить собаку</vt:lpstr>
      <vt:lpstr>Выгуливать собаку</vt:lpstr>
      <vt:lpstr>Поливать цветы</vt:lpstr>
      <vt:lpstr>Убираться в комнате</vt:lpstr>
      <vt:lpstr>Robinson Crusoe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Tester</cp:lastModifiedBy>
  <cp:revision>12</cp:revision>
  <dcterms:created xsi:type="dcterms:W3CDTF">2019-03-12T05:30:58Z</dcterms:created>
  <dcterms:modified xsi:type="dcterms:W3CDTF">2022-04-05T07:36:33Z</dcterms:modified>
</cp:coreProperties>
</file>