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4" r:id="rId2"/>
    <p:sldId id="256" r:id="rId3"/>
    <p:sldId id="268" r:id="rId4"/>
    <p:sldId id="257" r:id="rId5"/>
    <p:sldId id="262" r:id="rId6"/>
    <p:sldId id="263" r:id="rId7"/>
    <p:sldId id="265" r:id="rId8"/>
    <p:sldId id="266" r:id="rId9"/>
    <p:sldId id="267" r:id="rId10"/>
    <p:sldId id="258" r:id="rId11"/>
    <p:sldId id="260" r:id="rId12"/>
    <p:sldId id="259" r:id="rId13"/>
    <p:sldId id="261" r:id="rId1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146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A0E51816-1C3C-4CA6-8153-1B7C1B3E2E06}" type="datetimeFigureOut">
              <a:rPr lang="ru-RU" smtClean="0"/>
              <a:t>04.02.2025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D023204-4507-4B78-BA7A-22AD405AEA67}" type="slidenum">
              <a:rPr lang="ru-RU" smtClean="0"/>
              <a:t>‹#›</a:t>
            </a:fld>
            <a:endParaRPr lang="ru-RU"/>
          </a:p>
        </p:txBody>
      </p:sp>
    </p:spTree>
    <p:extLst>
      <p:ext uri="{BB962C8B-B14F-4D97-AF65-F5344CB8AC3E}">
        <p14:creationId xmlns:p14="http://schemas.microsoft.com/office/powerpoint/2010/main" val="7102107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0E51816-1C3C-4CA6-8153-1B7C1B3E2E06}" type="datetimeFigureOut">
              <a:rPr lang="ru-RU" smtClean="0"/>
              <a:t>04.02.2025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D023204-4507-4B78-BA7A-22AD405AEA67}" type="slidenum">
              <a:rPr lang="ru-RU" smtClean="0"/>
              <a:t>‹#›</a:t>
            </a:fld>
            <a:endParaRPr lang="ru-RU"/>
          </a:p>
        </p:txBody>
      </p:sp>
    </p:spTree>
    <p:extLst>
      <p:ext uri="{BB962C8B-B14F-4D97-AF65-F5344CB8AC3E}">
        <p14:creationId xmlns:p14="http://schemas.microsoft.com/office/powerpoint/2010/main" val="4771090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A0E51816-1C3C-4CA6-8153-1B7C1B3E2E06}" type="datetimeFigureOut">
              <a:rPr lang="ru-RU" smtClean="0"/>
              <a:t>04.02.2025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D023204-4507-4B78-BA7A-22AD405AEA67}" type="slidenum">
              <a:rPr lang="ru-RU" smtClean="0"/>
              <a:t>‹#›</a:t>
            </a:fld>
            <a:endParaRPr lang="ru-RU"/>
          </a:p>
        </p:txBody>
      </p:sp>
    </p:spTree>
    <p:extLst>
      <p:ext uri="{BB962C8B-B14F-4D97-AF65-F5344CB8AC3E}">
        <p14:creationId xmlns:p14="http://schemas.microsoft.com/office/powerpoint/2010/main" val="10956629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A0E51816-1C3C-4CA6-8153-1B7C1B3E2E06}" type="datetimeFigureOut">
              <a:rPr lang="ru-RU" smtClean="0"/>
              <a:t>04.02.2025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D023204-4507-4B78-BA7A-22AD405AEA67}" type="slidenum">
              <a:rPr lang="ru-RU" smtClean="0"/>
              <a:t>‹#›</a:t>
            </a:fld>
            <a:endParaRPr lang="ru-RU"/>
          </a:p>
        </p:txBody>
      </p:sp>
    </p:spTree>
    <p:extLst>
      <p:ext uri="{BB962C8B-B14F-4D97-AF65-F5344CB8AC3E}">
        <p14:creationId xmlns:p14="http://schemas.microsoft.com/office/powerpoint/2010/main" val="15163018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A0E51816-1C3C-4CA6-8153-1B7C1B3E2E06}" type="datetimeFigureOut">
              <a:rPr lang="ru-RU" smtClean="0"/>
              <a:t>04.02.2025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AD023204-4507-4B78-BA7A-22AD405AEA67}" type="slidenum">
              <a:rPr lang="ru-RU" smtClean="0"/>
              <a:t>‹#›</a:t>
            </a:fld>
            <a:endParaRPr lang="ru-RU"/>
          </a:p>
        </p:txBody>
      </p:sp>
    </p:spTree>
    <p:extLst>
      <p:ext uri="{BB962C8B-B14F-4D97-AF65-F5344CB8AC3E}">
        <p14:creationId xmlns:p14="http://schemas.microsoft.com/office/powerpoint/2010/main" val="38861942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A0E51816-1C3C-4CA6-8153-1B7C1B3E2E06}" type="datetimeFigureOut">
              <a:rPr lang="ru-RU" smtClean="0"/>
              <a:t>04.02.2025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AD023204-4507-4B78-BA7A-22AD405AEA67}" type="slidenum">
              <a:rPr lang="ru-RU" smtClean="0"/>
              <a:t>‹#›</a:t>
            </a:fld>
            <a:endParaRPr lang="ru-RU"/>
          </a:p>
        </p:txBody>
      </p:sp>
    </p:spTree>
    <p:extLst>
      <p:ext uri="{BB962C8B-B14F-4D97-AF65-F5344CB8AC3E}">
        <p14:creationId xmlns:p14="http://schemas.microsoft.com/office/powerpoint/2010/main" val="28571103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A0E51816-1C3C-4CA6-8153-1B7C1B3E2E06}" type="datetimeFigureOut">
              <a:rPr lang="ru-RU" smtClean="0"/>
              <a:t>04.02.2025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AD023204-4507-4B78-BA7A-22AD405AEA67}" type="slidenum">
              <a:rPr lang="ru-RU" smtClean="0"/>
              <a:t>‹#›</a:t>
            </a:fld>
            <a:endParaRPr lang="ru-RU"/>
          </a:p>
        </p:txBody>
      </p:sp>
    </p:spTree>
    <p:extLst>
      <p:ext uri="{BB962C8B-B14F-4D97-AF65-F5344CB8AC3E}">
        <p14:creationId xmlns:p14="http://schemas.microsoft.com/office/powerpoint/2010/main" val="3779048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A0E51816-1C3C-4CA6-8153-1B7C1B3E2E06}" type="datetimeFigureOut">
              <a:rPr lang="ru-RU" smtClean="0"/>
              <a:t>04.02.2025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D023204-4507-4B78-BA7A-22AD405AEA67}" type="slidenum">
              <a:rPr lang="ru-RU" smtClean="0"/>
              <a:t>‹#›</a:t>
            </a:fld>
            <a:endParaRPr lang="ru-RU"/>
          </a:p>
        </p:txBody>
      </p:sp>
    </p:spTree>
    <p:extLst>
      <p:ext uri="{BB962C8B-B14F-4D97-AF65-F5344CB8AC3E}">
        <p14:creationId xmlns:p14="http://schemas.microsoft.com/office/powerpoint/2010/main" val="37733740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A0E51816-1C3C-4CA6-8153-1B7C1B3E2E06}" type="datetimeFigureOut">
              <a:rPr lang="ru-RU" smtClean="0"/>
              <a:t>04.02.2025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AD023204-4507-4B78-BA7A-22AD405AEA67}" type="slidenum">
              <a:rPr lang="ru-RU" smtClean="0"/>
              <a:t>‹#›</a:t>
            </a:fld>
            <a:endParaRPr lang="ru-RU"/>
          </a:p>
        </p:txBody>
      </p:sp>
    </p:spTree>
    <p:extLst>
      <p:ext uri="{BB962C8B-B14F-4D97-AF65-F5344CB8AC3E}">
        <p14:creationId xmlns:p14="http://schemas.microsoft.com/office/powerpoint/2010/main" val="15848174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0E51816-1C3C-4CA6-8153-1B7C1B3E2E06}" type="datetimeFigureOut">
              <a:rPr lang="ru-RU" smtClean="0"/>
              <a:t>04.02.2025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D023204-4507-4B78-BA7A-22AD405AEA67}" type="slidenum">
              <a:rPr lang="ru-RU" smtClean="0"/>
              <a:t>‹#›</a:t>
            </a:fld>
            <a:endParaRPr lang="ru-RU"/>
          </a:p>
        </p:txBody>
      </p:sp>
    </p:spTree>
    <p:extLst>
      <p:ext uri="{BB962C8B-B14F-4D97-AF65-F5344CB8AC3E}">
        <p14:creationId xmlns:p14="http://schemas.microsoft.com/office/powerpoint/2010/main" val="27213979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A0E51816-1C3C-4CA6-8153-1B7C1B3E2E06}" type="datetimeFigureOut">
              <a:rPr lang="ru-RU" smtClean="0"/>
              <a:t>04.02.2025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AD023204-4507-4B78-BA7A-22AD405AEA67}" type="slidenum">
              <a:rPr lang="ru-RU" smtClean="0"/>
              <a:t>‹#›</a:t>
            </a:fld>
            <a:endParaRPr lang="ru-RU"/>
          </a:p>
        </p:txBody>
      </p:sp>
    </p:spTree>
    <p:extLst>
      <p:ext uri="{BB962C8B-B14F-4D97-AF65-F5344CB8AC3E}">
        <p14:creationId xmlns:p14="http://schemas.microsoft.com/office/powerpoint/2010/main" val="18074147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0E51816-1C3C-4CA6-8153-1B7C1B3E2E06}" type="datetimeFigureOut">
              <a:rPr lang="ru-RU" smtClean="0"/>
              <a:t>04.02.2025</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D023204-4507-4B78-BA7A-22AD405AEA67}" type="slidenum">
              <a:rPr lang="ru-RU" smtClean="0"/>
              <a:t>‹#›</a:t>
            </a:fld>
            <a:endParaRPr lang="ru-RU"/>
          </a:p>
        </p:txBody>
      </p:sp>
    </p:spTree>
    <p:extLst>
      <p:ext uri="{BB962C8B-B14F-4D97-AF65-F5344CB8AC3E}">
        <p14:creationId xmlns:p14="http://schemas.microsoft.com/office/powerpoint/2010/main" val="41968747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endParaRPr lang="ru-RU" dirty="0"/>
          </a:p>
        </p:txBody>
      </p:sp>
      <p:sp>
        <p:nvSpPr>
          <p:cNvPr id="3" name="Объект 2"/>
          <p:cNvSpPr>
            <a:spLocks noGrp="1"/>
          </p:cNvSpPr>
          <p:nvPr>
            <p:ph idx="1"/>
          </p:nvPr>
        </p:nvSpPr>
        <p:spPr>
          <a:xfrm>
            <a:off x="1691680" y="2348880"/>
            <a:ext cx="6851104" cy="3777283"/>
          </a:xfrm>
        </p:spPr>
        <p:txBody>
          <a:bodyPr>
            <a:normAutofit lnSpcReduction="10000"/>
          </a:bodyPr>
          <a:lstStyle/>
          <a:p>
            <a:pPr marL="0" indent="0" algn="ctr">
              <a:buNone/>
            </a:pPr>
            <a:r>
              <a:rPr lang="ru-RU" sz="6600" b="1" i="1" dirty="0" smtClean="0">
                <a:solidFill>
                  <a:schemeClr val="accent6">
                    <a:lumMod val="50000"/>
                  </a:schemeClr>
                </a:solidFill>
              </a:rPr>
              <a:t>Герои России- гордость Приморского края</a:t>
            </a:r>
            <a:endParaRPr lang="ru-RU" sz="6600" b="1" i="1" dirty="0">
              <a:solidFill>
                <a:schemeClr val="accent6">
                  <a:lumMod val="50000"/>
                </a:schemeClr>
              </a:solidFill>
            </a:endParaRPr>
          </a:p>
        </p:txBody>
      </p:sp>
      <p:pic>
        <p:nvPicPr>
          <p:cNvPr id="8196"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3" y="204272"/>
            <a:ext cx="2808311" cy="180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7"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88224" y="126504"/>
            <a:ext cx="2448272" cy="1955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970684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ru-RU"/>
          </a:p>
        </p:txBody>
      </p:sp>
      <p:sp>
        <p:nvSpPr>
          <p:cNvPr id="3" name="Подзаголовок 2"/>
          <p:cNvSpPr>
            <a:spLocks noGrp="1"/>
          </p:cNvSpPr>
          <p:nvPr>
            <p:ph type="subTitle" idx="1"/>
          </p:nvPr>
        </p:nvSpPr>
        <p:spPr/>
        <p:txBody>
          <a:bodyPr/>
          <a:lstStyle/>
          <a:p>
            <a:endParaRPr lang="ru-RU"/>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9238" y="152400"/>
            <a:ext cx="8645525" cy="6553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895563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1229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51520" y="116632"/>
            <a:ext cx="8521083" cy="64658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43211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274638"/>
            <a:ext cx="8219256" cy="778098"/>
          </a:xfrm>
        </p:spPr>
        <p:txBody>
          <a:bodyPr/>
          <a:lstStyle/>
          <a:p>
            <a:r>
              <a:rPr lang="ru-RU" b="1" dirty="0" smtClean="0">
                <a:solidFill>
                  <a:schemeClr val="accent6">
                    <a:lumMod val="50000"/>
                  </a:schemeClr>
                </a:solidFill>
              </a:rPr>
              <a:t>Андрей Валентинович Кузов </a:t>
            </a:r>
            <a:endParaRPr lang="ru-RU" b="1" dirty="0">
              <a:solidFill>
                <a:schemeClr val="accent6">
                  <a:lumMod val="50000"/>
                </a:schemeClr>
              </a:solidFill>
            </a:endParaRPr>
          </a:p>
        </p:txBody>
      </p:sp>
      <p:sp>
        <p:nvSpPr>
          <p:cNvPr id="3" name="Объект 2"/>
          <p:cNvSpPr>
            <a:spLocks noGrp="1"/>
          </p:cNvSpPr>
          <p:nvPr>
            <p:ph idx="1"/>
          </p:nvPr>
        </p:nvSpPr>
        <p:spPr>
          <a:xfrm>
            <a:off x="3899410" y="1052736"/>
            <a:ext cx="5137086" cy="5544616"/>
          </a:xfrm>
        </p:spPr>
        <p:txBody>
          <a:bodyPr>
            <a:noAutofit/>
          </a:bodyPr>
          <a:lstStyle/>
          <a:p>
            <a:pPr marL="0" indent="0">
              <a:buNone/>
            </a:pPr>
            <a:r>
              <a:rPr lang="ru-RU" sz="2400" dirty="0" smtClean="0"/>
              <a:t> российский военнослужащий, младший сержант, наводчик-оператор танка </a:t>
            </a:r>
            <a:r>
              <a:rPr lang="ru-RU" sz="2400" b="1" u="sng" dirty="0" smtClean="0"/>
              <a:t>Т-80БВ «Север» </a:t>
            </a:r>
            <a:r>
              <a:rPr lang="ru-RU" sz="2400" dirty="0" smtClean="0"/>
              <a:t>155-й гвардейской отдельной бригады морской пехоты Тихоокеанского флота, участник специальной военной операции России на Украине. </a:t>
            </a:r>
            <a:r>
              <a:rPr lang="ru-RU" sz="2400" b="1" i="1" dirty="0" smtClean="0">
                <a:solidFill>
                  <a:schemeClr val="accent6">
                    <a:lumMod val="50000"/>
                  </a:schemeClr>
                </a:solidFill>
              </a:rPr>
              <a:t>Позывной «Щелкунчик».</a:t>
            </a:r>
          </a:p>
          <a:p>
            <a:pPr marL="0" indent="0">
              <a:buNone/>
            </a:pPr>
            <a:r>
              <a:rPr lang="ru-RU" sz="2400" dirty="0" smtClean="0"/>
              <a:t>Дата рождения</a:t>
            </a:r>
            <a:r>
              <a:rPr lang="ru-RU" sz="2400" dirty="0"/>
              <a:t> </a:t>
            </a:r>
            <a:r>
              <a:rPr lang="ru-RU" sz="2400" dirty="0" smtClean="0"/>
              <a:t>- 1992 год</a:t>
            </a:r>
          </a:p>
          <a:p>
            <a:pPr marL="0" indent="0">
              <a:buNone/>
            </a:pPr>
            <a:r>
              <a:rPr lang="ru-RU" sz="2400" dirty="0" smtClean="0"/>
              <a:t>Место рождения - Владивосток, Приморский край, Россия</a:t>
            </a:r>
          </a:p>
          <a:p>
            <a:pPr marL="0" indent="0">
              <a:buNone/>
            </a:pPr>
            <a:r>
              <a:rPr lang="ru-RU" sz="2400" b="1" u="sng" dirty="0" smtClean="0">
                <a:solidFill>
                  <a:schemeClr val="accent6">
                    <a:lumMod val="50000"/>
                  </a:schemeClr>
                </a:solidFill>
              </a:rPr>
              <a:t>Герой Российской Федерации (2024) Медаль «За отвагу», Медаль «Участнику специальной военной операции»</a:t>
            </a:r>
            <a:endParaRPr lang="ru-RU" sz="2400" b="1" u="sng" dirty="0">
              <a:solidFill>
                <a:schemeClr val="accent6">
                  <a:lumMod val="50000"/>
                </a:schemeClr>
              </a:solidFill>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052736"/>
            <a:ext cx="3791906" cy="3312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943220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274638"/>
            <a:ext cx="8075240" cy="778098"/>
          </a:xfrm>
        </p:spPr>
        <p:txBody>
          <a:bodyPr/>
          <a:lstStyle/>
          <a:p>
            <a:r>
              <a:rPr lang="ru-RU" b="1" dirty="0" smtClean="0">
                <a:solidFill>
                  <a:schemeClr val="accent6">
                    <a:lumMod val="50000"/>
                  </a:schemeClr>
                </a:solidFill>
              </a:rPr>
              <a:t>Марковский Сергей Иванович</a:t>
            </a:r>
            <a:endParaRPr lang="ru-RU" b="1" dirty="0">
              <a:solidFill>
                <a:schemeClr val="accent6">
                  <a:lumMod val="50000"/>
                </a:schemeClr>
              </a:solidFill>
            </a:endParaRPr>
          </a:p>
        </p:txBody>
      </p:sp>
      <p:pic>
        <p:nvPicPr>
          <p:cNvPr id="51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51520" y="1196752"/>
            <a:ext cx="2520280" cy="3312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2843808" y="980728"/>
            <a:ext cx="6192688" cy="6186309"/>
          </a:xfrm>
          <a:prstGeom prst="rect">
            <a:avLst/>
          </a:prstGeom>
        </p:spPr>
        <p:txBody>
          <a:bodyPr wrap="square">
            <a:spAutoFit/>
          </a:bodyPr>
          <a:lstStyle/>
          <a:p>
            <a:r>
              <a:rPr lang="ru-RU" dirty="0" smtClean="0"/>
              <a:t>Родился 4 марта 2003 года в городе Райчихинск Амурской области.</a:t>
            </a:r>
          </a:p>
          <a:p>
            <a:r>
              <a:rPr lang="ru-RU" dirty="0" smtClean="0"/>
              <a:t>В декабре 2021 года призван на срочную военную службу, которую проходил в 155-й отдельной (с марта 2022 года – гвардейской, с мая 2023 года – ордена Жукова) бригаде морской пехоты Тихоокеанского флота (пункт дислокации – город Владивосток). Через два месяца службы, 24 февраля 2022 года, началась специальная военная операция (СВО) по защите Донецкой Народной Республики (ДНР) и Луганской Народной Республики. В октябре 2022 года, подписав контракт, продолжил служить в том же формировании.</a:t>
            </a:r>
          </a:p>
          <a:p>
            <a:r>
              <a:rPr lang="ru-RU" dirty="0"/>
              <a:t>М</a:t>
            </a:r>
            <a:r>
              <a:rPr lang="ru-RU" dirty="0" smtClean="0"/>
              <a:t>еханик-водитель танка танкового батальона 155-й отдельной гвардейской бригады морской пехоты Тихоокеанского флота, гвардии старший матрос.</a:t>
            </a:r>
          </a:p>
          <a:p>
            <a:r>
              <a:rPr lang="ru-RU" dirty="0" smtClean="0"/>
              <a:t>Указом Президента Российской Федерации от 22 августа 2024 года за мужество и героизм, проявленные при исполнении воинского долга, гвардии старшему матросу Марковскому Сергею Ивановичу присвоено </a:t>
            </a:r>
            <a:r>
              <a:rPr lang="ru-RU" b="1" i="1" u="sng" dirty="0" smtClean="0">
                <a:solidFill>
                  <a:schemeClr val="accent6">
                    <a:lumMod val="50000"/>
                  </a:schemeClr>
                </a:solidFill>
              </a:rPr>
              <a:t>звание Героя Российской Федерации </a:t>
            </a:r>
            <a:r>
              <a:rPr lang="ru-RU" dirty="0" smtClean="0"/>
              <a:t>с вручением знака особого отличия – </a:t>
            </a:r>
            <a:r>
              <a:rPr lang="ru-RU" b="1" i="1" u="sng" dirty="0" smtClean="0">
                <a:solidFill>
                  <a:schemeClr val="accent6">
                    <a:lumMod val="50000"/>
                  </a:schemeClr>
                </a:solidFill>
              </a:rPr>
              <a:t>медали «Золотая Звезда». Награждён медалями, в том числе «За отвагу».</a:t>
            </a:r>
          </a:p>
          <a:p>
            <a:endParaRPr lang="ru-RU" dirty="0"/>
          </a:p>
        </p:txBody>
      </p:sp>
    </p:spTree>
    <p:extLst>
      <p:ext uri="{BB962C8B-B14F-4D97-AF65-F5344CB8AC3E}">
        <p14:creationId xmlns:p14="http://schemas.microsoft.com/office/powerpoint/2010/main" val="35965997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274638"/>
            <a:ext cx="8147248" cy="778098"/>
          </a:xfrm>
        </p:spPr>
        <p:txBody>
          <a:bodyPr>
            <a:normAutofit fontScale="90000"/>
          </a:bodyPr>
          <a:lstStyle/>
          <a:p>
            <a:r>
              <a:rPr lang="ru-RU" b="1" dirty="0" err="1" smtClean="0">
                <a:solidFill>
                  <a:schemeClr val="accent6">
                    <a:lumMod val="50000"/>
                  </a:schemeClr>
                </a:solidFill>
              </a:rPr>
              <a:t>Мушенков</a:t>
            </a:r>
            <a:r>
              <a:rPr lang="ru-RU" b="1" dirty="0" smtClean="0">
                <a:solidFill>
                  <a:schemeClr val="accent6">
                    <a:lumMod val="50000"/>
                  </a:schemeClr>
                </a:solidFill>
              </a:rPr>
              <a:t> Юрий Александрович</a:t>
            </a:r>
            <a:endParaRPr lang="ru-RU" b="1" dirty="0">
              <a:solidFill>
                <a:schemeClr val="accent6">
                  <a:lumMod val="50000"/>
                </a:schemeClr>
              </a:solidFill>
            </a:endParaRPr>
          </a:p>
        </p:txBody>
      </p:sp>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7504" y="1196752"/>
            <a:ext cx="3231872"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3347864" y="980728"/>
            <a:ext cx="5796136" cy="6186309"/>
          </a:xfrm>
          <a:prstGeom prst="rect">
            <a:avLst/>
          </a:prstGeom>
        </p:spPr>
        <p:txBody>
          <a:bodyPr wrap="square">
            <a:spAutoFit/>
          </a:bodyPr>
          <a:lstStyle/>
          <a:p>
            <a:r>
              <a:rPr lang="ru-RU" b="1" dirty="0" err="1" smtClean="0"/>
              <a:t>Мушенков</a:t>
            </a:r>
            <a:r>
              <a:rPr lang="ru-RU" b="1" dirty="0" smtClean="0"/>
              <a:t> Юрий Александрович </a:t>
            </a:r>
            <a:r>
              <a:rPr lang="ru-RU" dirty="0" smtClean="0"/>
              <a:t>– заместитель командира взвода – командир отделения </a:t>
            </a:r>
            <a:r>
              <a:rPr lang="ru-RU" dirty="0" err="1" smtClean="0"/>
              <a:t>разграждения</a:t>
            </a:r>
            <a:r>
              <a:rPr lang="ru-RU" dirty="0" smtClean="0"/>
              <a:t> инженерно-штурмового взвода 35-го инженерно-сапёрного полка 5-й общевойсковой армии Восточного военного округа, сержант.</a:t>
            </a:r>
          </a:p>
          <a:p>
            <a:r>
              <a:rPr lang="ru-RU" dirty="0" smtClean="0"/>
              <a:t>Родился </a:t>
            </a:r>
            <a:r>
              <a:rPr lang="ru-RU" b="1" u="sng" dirty="0" smtClean="0">
                <a:solidFill>
                  <a:schemeClr val="accent6">
                    <a:lumMod val="50000"/>
                  </a:schemeClr>
                </a:solidFill>
              </a:rPr>
              <a:t>28 апреля 1994 </a:t>
            </a:r>
            <a:r>
              <a:rPr lang="ru-RU" dirty="0" smtClean="0"/>
              <a:t>года в селе Синельниково-1 Октябрьского района Приморского края.</a:t>
            </a:r>
          </a:p>
          <a:p>
            <a:r>
              <a:rPr lang="ru-RU" dirty="0" smtClean="0"/>
              <a:t>С 24 февраля 2022 года в составе своего подразделения принимал участие в специальной военной операции по защите Донецкой Народной Республики (ДНР) и Луганской Народной Республики. В ходе боевых действий против Вооружённых сил Украины (ВСУ) сержант </a:t>
            </a:r>
            <a:r>
              <a:rPr lang="ru-RU" dirty="0" err="1" smtClean="0"/>
              <a:t>Мушенков</a:t>
            </a:r>
            <a:r>
              <a:rPr lang="ru-RU" dirty="0" smtClean="0"/>
              <a:t> (</a:t>
            </a:r>
            <a:r>
              <a:rPr lang="ru-RU" b="1" u="sng" dirty="0" smtClean="0">
                <a:solidFill>
                  <a:schemeClr val="accent6">
                    <a:lumMod val="50000"/>
                  </a:schemeClr>
                </a:solidFill>
              </a:rPr>
              <a:t>позывной «Гроза») </a:t>
            </a:r>
            <a:r>
              <a:rPr lang="ru-RU" dirty="0" smtClean="0"/>
              <a:t>не раз проявлял мужество, самоотверженность и высокий профессионализм, за один из боёв был награждён </a:t>
            </a:r>
            <a:r>
              <a:rPr lang="ru-RU" b="1" u="sng" dirty="0" smtClean="0">
                <a:solidFill>
                  <a:schemeClr val="accent6">
                    <a:lumMod val="50000"/>
                  </a:schemeClr>
                </a:solidFill>
              </a:rPr>
              <a:t>медалью «За храбрость».</a:t>
            </a:r>
            <a:r>
              <a:rPr lang="ru-RU" b="1" u="sng" dirty="0">
                <a:solidFill>
                  <a:schemeClr val="accent6">
                    <a:lumMod val="50000"/>
                  </a:schemeClr>
                </a:solidFill>
              </a:rPr>
              <a:t> </a:t>
            </a:r>
            <a:r>
              <a:rPr lang="ru-RU" b="1" u="sng" dirty="0" smtClean="0">
                <a:solidFill>
                  <a:schemeClr val="accent6">
                    <a:lumMod val="50000"/>
                  </a:schemeClr>
                </a:solidFill>
              </a:rPr>
              <a:t>за мужество и героизм, проявленные при исполнении воинского долга, сержанту </a:t>
            </a:r>
            <a:r>
              <a:rPr lang="ru-RU" b="1" u="sng" dirty="0" err="1" smtClean="0">
                <a:solidFill>
                  <a:schemeClr val="accent6">
                    <a:lumMod val="50000"/>
                  </a:schemeClr>
                </a:solidFill>
              </a:rPr>
              <a:t>Мушенкову</a:t>
            </a:r>
            <a:r>
              <a:rPr lang="ru-RU" b="1" u="sng" dirty="0" smtClean="0">
                <a:solidFill>
                  <a:schemeClr val="accent6">
                    <a:lumMod val="50000"/>
                  </a:schemeClr>
                </a:solidFill>
              </a:rPr>
              <a:t> Юрию Александровичу присвоено звание Героя Российской Федерации с вручением знака особого отличия – медали «Золотая Звезда».</a:t>
            </a:r>
          </a:p>
          <a:p>
            <a:endParaRPr lang="ru-RU" dirty="0"/>
          </a:p>
        </p:txBody>
      </p:sp>
    </p:spTree>
    <p:extLst>
      <p:ext uri="{BB962C8B-B14F-4D97-AF65-F5344CB8AC3E}">
        <p14:creationId xmlns:p14="http://schemas.microsoft.com/office/powerpoint/2010/main" val="17512575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3568" y="274638"/>
            <a:ext cx="8003232" cy="706090"/>
          </a:xfrm>
        </p:spPr>
        <p:txBody>
          <a:bodyPr>
            <a:normAutofit fontScale="90000"/>
          </a:bodyPr>
          <a:lstStyle/>
          <a:p>
            <a:r>
              <a:rPr lang="ru-RU" b="1" dirty="0" smtClean="0">
                <a:solidFill>
                  <a:schemeClr val="accent6">
                    <a:lumMod val="50000"/>
                  </a:schemeClr>
                </a:solidFill>
              </a:rPr>
              <a:t>Леваков Александр Сергеевич</a:t>
            </a:r>
            <a:endParaRPr lang="ru-RU" b="1" dirty="0">
              <a:solidFill>
                <a:schemeClr val="accent6">
                  <a:lumMod val="50000"/>
                </a:schemeClr>
              </a:solidFill>
            </a:endParaRPr>
          </a:p>
        </p:txBody>
      </p:sp>
      <p:pic>
        <p:nvPicPr>
          <p:cNvPr id="9218"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07504" y="1124744"/>
            <a:ext cx="3016008"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3275856" y="980728"/>
            <a:ext cx="5760640" cy="5878532"/>
          </a:xfrm>
          <a:prstGeom prst="rect">
            <a:avLst/>
          </a:prstGeom>
        </p:spPr>
        <p:txBody>
          <a:bodyPr wrap="square">
            <a:spAutoFit/>
          </a:bodyPr>
          <a:lstStyle/>
          <a:p>
            <a:r>
              <a:rPr lang="ru-RU" b="1" dirty="0" smtClean="0"/>
              <a:t>командир 1-го танкового взвода 2-й танковой роты 218-го танкового полка 127-й мотострелковой дивизии 5-й общевойсковой армии Восточного военного округа, лейтенант. Ветеран боевых действий в Чеченской Республике. Лейтенант. Награждён медалями. </a:t>
            </a:r>
            <a:r>
              <a:rPr lang="ru-RU" b="1" u="sng" dirty="0" smtClean="0">
                <a:solidFill>
                  <a:schemeClr val="accent6">
                    <a:lumMod val="50000"/>
                  </a:schemeClr>
                </a:solidFill>
              </a:rPr>
              <a:t>Бой </a:t>
            </a:r>
            <a:r>
              <a:rPr lang="ru-RU" b="1" u="sng" dirty="0" err="1" smtClean="0">
                <a:solidFill>
                  <a:schemeClr val="accent6">
                    <a:lumMod val="50000"/>
                  </a:schemeClr>
                </a:solidFill>
              </a:rPr>
              <a:t>та́нка</a:t>
            </a:r>
            <a:r>
              <a:rPr lang="ru-RU" b="1" u="sng" dirty="0" smtClean="0">
                <a:solidFill>
                  <a:schemeClr val="accent6">
                    <a:lumMod val="50000"/>
                  </a:schemeClr>
                </a:solidFill>
              </a:rPr>
              <a:t> «Алёша» </a:t>
            </a:r>
            <a:r>
              <a:rPr lang="ru-RU" b="1" dirty="0" smtClean="0"/>
              <a:t>— эпизод с танком Т-80БВ с позывным «Алёша» во время проведения специальной военной операции, в ходе которого экипаж российского танка в одиночку остановил </a:t>
            </a:r>
            <a:r>
              <a:rPr lang="ru-RU" b="1" dirty="0" err="1" smtClean="0"/>
              <a:t>бронегруппу</a:t>
            </a:r>
            <a:r>
              <a:rPr lang="ru-RU" b="1" dirty="0" smtClean="0"/>
              <a:t> противника, состоящую из 8 единиц техники. Бой состоялся на Запорожском направлении 6 июня 2023 года.</a:t>
            </a:r>
          </a:p>
          <a:p>
            <a:pPr algn="ctr"/>
            <a:r>
              <a:rPr lang="ru-RU" b="1" dirty="0" smtClean="0">
                <a:solidFill>
                  <a:schemeClr val="accent6">
                    <a:lumMod val="50000"/>
                  </a:schemeClr>
                </a:solidFill>
              </a:rPr>
              <a:t>Награды</a:t>
            </a:r>
          </a:p>
          <a:p>
            <a:r>
              <a:rPr lang="ru-RU" sz="2000" b="1" dirty="0" smtClean="0">
                <a:solidFill>
                  <a:schemeClr val="accent6">
                    <a:lumMod val="50000"/>
                  </a:schemeClr>
                </a:solidFill>
              </a:rPr>
              <a:t>Герой Российской Федерации (август 2023)</a:t>
            </a:r>
          </a:p>
          <a:p>
            <a:r>
              <a:rPr lang="ru-RU" sz="2000" b="1" dirty="0" smtClean="0">
                <a:solidFill>
                  <a:schemeClr val="accent6">
                    <a:lumMod val="50000"/>
                  </a:schemeClr>
                </a:solidFill>
              </a:rPr>
              <a:t>Герой Донецкой Народной Республики (6 августа 2023)</a:t>
            </a:r>
          </a:p>
          <a:p>
            <a:r>
              <a:rPr lang="ru-RU" sz="2000" b="1" dirty="0" smtClean="0">
                <a:solidFill>
                  <a:schemeClr val="accent6">
                    <a:lumMod val="50000"/>
                  </a:schemeClr>
                </a:solidFill>
              </a:rPr>
              <a:t>Герой Приморья (10 августа 2023)</a:t>
            </a:r>
          </a:p>
          <a:p>
            <a:r>
              <a:rPr lang="ru-RU" sz="2000" b="1" dirty="0" smtClean="0">
                <a:solidFill>
                  <a:schemeClr val="accent6">
                    <a:lumMod val="50000"/>
                  </a:schemeClr>
                </a:solidFill>
              </a:rPr>
              <a:t>Медаль «За отличие в военной службе» III степени. Медаль «За участие в военном параде в День Победы». Знак «Парашютист — отличник».</a:t>
            </a:r>
          </a:p>
          <a:p>
            <a:r>
              <a:rPr lang="ru-RU" sz="2000" b="1" dirty="0" smtClean="0">
                <a:solidFill>
                  <a:schemeClr val="accent6">
                    <a:lumMod val="50000"/>
                  </a:schemeClr>
                </a:solidFill>
              </a:rPr>
              <a:t>Знак «За службу на Кавказе».</a:t>
            </a:r>
          </a:p>
        </p:txBody>
      </p:sp>
    </p:spTree>
    <p:extLst>
      <p:ext uri="{BB962C8B-B14F-4D97-AF65-F5344CB8AC3E}">
        <p14:creationId xmlns:p14="http://schemas.microsoft.com/office/powerpoint/2010/main" val="22921370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274638"/>
            <a:ext cx="8075240" cy="706090"/>
          </a:xfrm>
        </p:spPr>
        <p:txBody>
          <a:bodyPr>
            <a:normAutofit fontScale="90000"/>
          </a:bodyPr>
          <a:lstStyle/>
          <a:p>
            <a:r>
              <a:rPr lang="ru-RU" b="1" dirty="0" err="1" smtClean="0">
                <a:solidFill>
                  <a:schemeClr val="accent6">
                    <a:lumMod val="50000"/>
                  </a:schemeClr>
                </a:solidFill>
              </a:rPr>
              <a:t>Редкокашин</a:t>
            </a:r>
            <a:r>
              <a:rPr lang="ru-RU" b="1" dirty="0" smtClean="0">
                <a:solidFill>
                  <a:schemeClr val="accent6">
                    <a:lumMod val="50000"/>
                  </a:schemeClr>
                </a:solidFill>
              </a:rPr>
              <a:t> Иван Павлович</a:t>
            </a:r>
            <a:endParaRPr lang="ru-RU" b="1" dirty="0">
              <a:solidFill>
                <a:schemeClr val="accent6">
                  <a:lumMod val="50000"/>
                </a:schemeClr>
              </a:solidFill>
            </a:endParaRPr>
          </a:p>
        </p:txBody>
      </p:sp>
      <p:pic>
        <p:nvPicPr>
          <p:cNvPr id="1024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9512" y="1484784"/>
            <a:ext cx="2247900" cy="3143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2627784" y="1124744"/>
            <a:ext cx="6264696" cy="5355312"/>
          </a:xfrm>
          <a:prstGeom prst="rect">
            <a:avLst/>
          </a:prstGeom>
        </p:spPr>
        <p:txBody>
          <a:bodyPr wrap="square">
            <a:spAutoFit/>
          </a:bodyPr>
          <a:lstStyle/>
          <a:p>
            <a:r>
              <a:rPr lang="ru-RU" dirty="0" smtClean="0"/>
              <a:t>лётчик штурманской службы 18-го гвардейского штурмового авиационного полка 101-й смешанной авиационной дивизии 11-й армии военно-воздушных сил и противовоздушной обороны, гвардии майор. С начала 2000-х годов – в Вооружённых силах Российской Федерации.</a:t>
            </a:r>
          </a:p>
          <a:p>
            <a:r>
              <a:rPr lang="ru-RU" dirty="0" smtClean="0"/>
              <a:t> Приобрёл боевой опыт в ходе военной операции, которую Россия с 2015 года проводила в Сирии против международных террористических формирований. </a:t>
            </a:r>
          </a:p>
          <a:p>
            <a:r>
              <a:rPr lang="ru-RU" dirty="0" smtClean="0"/>
              <a:t>С 24 февраля 2022 года в составе своего полка принимал участие в специальной военной операции по защите Донецкой Народной Республики и Луганской Народной Республики. Ежедневно выполнял боевые вылеты на вскрытие и поражение живой силы и техники Вооружённых сил Украины (ВСУ).</a:t>
            </a:r>
          </a:p>
          <a:p>
            <a:r>
              <a:rPr lang="ru-RU" dirty="0" smtClean="0"/>
              <a:t>Гвардии майор. </a:t>
            </a:r>
            <a:r>
              <a:rPr lang="ru-RU" b="1" dirty="0" smtClean="0">
                <a:solidFill>
                  <a:schemeClr val="accent6">
                    <a:lumMod val="50000"/>
                  </a:schemeClr>
                </a:solidFill>
              </a:rPr>
              <a:t>Награждён орденом Мужества, медалями, в том числе медалями ордена «За заслуги перед Отечеством» 1-й и 2-й степени с мечами.</a:t>
            </a:r>
          </a:p>
          <a:p>
            <a:r>
              <a:rPr lang="ru-RU" b="1" dirty="0" smtClean="0">
                <a:solidFill>
                  <a:schemeClr val="accent6">
                    <a:lumMod val="50000"/>
                  </a:schemeClr>
                </a:solidFill>
              </a:rPr>
              <a:t>Звание Героя Российской Федерации с вручением знака особого отличия – медали «Золотая Звезда».</a:t>
            </a:r>
            <a:endParaRPr lang="ru-RU" b="1" dirty="0">
              <a:solidFill>
                <a:schemeClr val="accent6">
                  <a:lumMod val="50000"/>
                </a:schemeClr>
              </a:solidFill>
            </a:endParaRPr>
          </a:p>
        </p:txBody>
      </p:sp>
    </p:spTree>
    <p:extLst>
      <p:ext uri="{BB962C8B-B14F-4D97-AF65-F5344CB8AC3E}">
        <p14:creationId xmlns:p14="http://schemas.microsoft.com/office/powerpoint/2010/main" val="29030297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1126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90636" y="116632"/>
            <a:ext cx="8357828" cy="6408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15407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i="1" u="sng" dirty="0" smtClean="0">
                <a:solidFill>
                  <a:schemeClr val="accent6">
                    <a:lumMod val="50000"/>
                  </a:schemeClr>
                </a:solidFill>
              </a:rPr>
              <a:t>Сергей Викторович Ефремов</a:t>
            </a:r>
            <a:endParaRPr lang="ru-RU" b="1" i="1" u="sng" dirty="0">
              <a:solidFill>
                <a:schemeClr val="accent6">
                  <a:lumMod val="50000"/>
                </a:schemeClr>
              </a:solidFill>
            </a:endParaRPr>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51520" y="1772816"/>
            <a:ext cx="3651857" cy="388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3995936" y="1268760"/>
            <a:ext cx="4896544" cy="5355312"/>
          </a:xfrm>
          <a:prstGeom prst="rect">
            <a:avLst/>
          </a:prstGeom>
        </p:spPr>
        <p:txBody>
          <a:bodyPr wrap="square">
            <a:spAutoFit/>
          </a:bodyPr>
          <a:lstStyle/>
          <a:p>
            <a:r>
              <a:rPr lang="ru-RU" dirty="0" smtClean="0"/>
              <a:t>В зоне боевых действий в Курской области погиб вице-губернатор Приморья ​Сергей Ефремов. </a:t>
            </a:r>
          </a:p>
          <a:p>
            <a:r>
              <a:rPr lang="ru-RU" dirty="0" smtClean="0"/>
              <a:t>Свою военную карьеру он начал в Рязанском высшем училище ВДВ (это стало основой для позывного Кубинец), служил в морской пехоте ТОФ во Владивостоке.</a:t>
            </a:r>
          </a:p>
          <a:p>
            <a:r>
              <a:rPr lang="ru-RU" dirty="0" smtClean="0"/>
              <a:t>Он был одним из основателей приморского добровольческого отряда «Тигр» и его первым командиром. На СВО отправлялся дважды добровольцем. </a:t>
            </a:r>
          </a:p>
          <a:p>
            <a:r>
              <a:rPr lang="ru-RU" dirty="0"/>
              <a:t> </a:t>
            </a:r>
            <a:r>
              <a:rPr lang="ru-RU" dirty="0" smtClean="0"/>
              <a:t>Первый раз </a:t>
            </a:r>
            <a:r>
              <a:rPr lang="ru-RU" b="1" u="sng" dirty="0" smtClean="0">
                <a:solidFill>
                  <a:schemeClr val="accent6">
                    <a:lumMod val="50000"/>
                  </a:schemeClr>
                </a:solidFill>
              </a:rPr>
              <a:t>в 2022 году</a:t>
            </a:r>
            <a:r>
              <a:rPr lang="ru-RU" dirty="0" smtClean="0"/>
              <a:t>, ушел на поиски сына, который тогда служил на Донбассе. Боец нашелся, когда Ефремов уже летел его искать. Окинув взглядом происходящее на Украине, принял решение тоже бороться за свою страну. Тогда он и губернатор Приморья Олег Кожемяко собрали батальон «Тигр», где Кубинец стал командиром. </a:t>
            </a:r>
            <a:endParaRPr lang="ru-RU" dirty="0"/>
          </a:p>
        </p:txBody>
      </p:sp>
    </p:spTree>
    <p:extLst>
      <p:ext uri="{BB962C8B-B14F-4D97-AF65-F5344CB8AC3E}">
        <p14:creationId xmlns:p14="http://schemas.microsoft.com/office/powerpoint/2010/main" val="6301162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i="1" u="sng" dirty="0" smtClean="0">
                <a:solidFill>
                  <a:schemeClr val="accent6">
                    <a:lumMod val="50000"/>
                  </a:schemeClr>
                </a:solidFill>
              </a:rPr>
              <a:t>Бывших офицеров не бывает</a:t>
            </a:r>
            <a:endParaRPr lang="ru-RU" b="1" i="1" u="sng" dirty="0">
              <a:solidFill>
                <a:schemeClr val="accent6">
                  <a:lumMod val="50000"/>
                </a:schemeClr>
              </a:solidFill>
            </a:endParaRPr>
          </a:p>
        </p:txBody>
      </p:sp>
      <p:pic>
        <p:nvPicPr>
          <p:cNvPr id="3074"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07504" y="1268760"/>
            <a:ext cx="4037858" cy="2697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4427984" y="1268760"/>
            <a:ext cx="4608512" cy="5447645"/>
          </a:xfrm>
          <a:prstGeom prst="rect">
            <a:avLst/>
          </a:prstGeom>
        </p:spPr>
        <p:txBody>
          <a:bodyPr wrap="square">
            <a:spAutoFit/>
          </a:bodyPr>
          <a:lstStyle/>
          <a:p>
            <a:r>
              <a:rPr lang="ru-RU" dirty="0" smtClean="0"/>
              <a:t>Когда враг вторгся в Курскую область, Сергей Ефремов собрал всех тех ребят, с кем служил когда-то непосредственно в морской пехоте, с кем учился в десантном рязанском училище, с тем, чтобы пойти защищать нашу родную землю от врага. Уже на следующий день после сборов группа отправилась в горячую точку. Мужчины оставили свои должности, бизнес, семьи и мирную жизнь. Он с честью и мужеством выполнял там боевые задачи. Чаще всего он бесстрашно участвовал в эвакуации раненых. </a:t>
            </a:r>
          </a:p>
          <a:p>
            <a:r>
              <a:rPr lang="ru-RU" dirty="0" smtClean="0"/>
              <a:t>Прославляя морскую пехоту, прославляя отряд «Тигр» и Приморский край. За свою службу Сергей Викторович Ефремов получил </a:t>
            </a:r>
            <a:r>
              <a:rPr lang="ru-RU" sz="2000" b="1" u="sng" dirty="0" smtClean="0">
                <a:solidFill>
                  <a:schemeClr val="accent6">
                    <a:lumMod val="50000"/>
                  </a:schemeClr>
                </a:solidFill>
              </a:rPr>
              <a:t>Георгиевский крест IV степени, орден Мужества, звания Героя ДНР и Героя Приморья.</a:t>
            </a:r>
          </a:p>
          <a:p>
            <a:endParaRPr lang="ru-RU" dirty="0" smtClean="0"/>
          </a:p>
        </p:txBody>
      </p:sp>
      <p:sp>
        <p:nvSpPr>
          <p:cNvPr id="5" name="Прямоугольник 4"/>
          <p:cNvSpPr/>
          <p:nvPr/>
        </p:nvSpPr>
        <p:spPr>
          <a:xfrm rot="10800000" flipV="1">
            <a:off x="395536" y="4216170"/>
            <a:ext cx="3600400" cy="1631216"/>
          </a:xfrm>
          <a:prstGeom prst="rect">
            <a:avLst/>
          </a:prstGeom>
        </p:spPr>
        <p:txBody>
          <a:bodyPr wrap="square">
            <a:spAutoFit/>
          </a:bodyPr>
          <a:lstStyle/>
          <a:p>
            <a:r>
              <a:rPr lang="ru-RU" sz="2000" b="1" dirty="0" smtClean="0">
                <a:solidFill>
                  <a:schemeClr val="accent6">
                    <a:lumMod val="50000"/>
                  </a:schemeClr>
                </a:solidFill>
              </a:rPr>
              <a:t>Погиб на 52-м году жизни</a:t>
            </a:r>
            <a:r>
              <a:rPr lang="ru-RU" sz="2000" dirty="0" smtClean="0"/>
              <a:t>. У него осталась жена и четверо детей, один из которых продолжает службу в армии России.</a:t>
            </a:r>
            <a:endParaRPr lang="ru-RU" sz="2000" dirty="0"/>
          </a:p>
        </p:txBody>
      </p:sp>
    </p:spTree>
    <p:extLst>
      <p:ext uri="{BB962C8B-B14F-4D97-AF65-F5344CB8AC3E}">
        <p14:creationId xmlns:p14="http://schemas.microsoft.com/office/powerpoint/2010/main" val="20049439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67544" y="260648"/>
            <a:ext cx="8208912" cy="6048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011221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13315"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67544" y="188640"/>
            <a:ext cx="8234825" cy="6264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73906443"/>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90</TotalTime>
  <Words>946</Words>
  <Application>Microsoft Office PowerPoint</Application>
  <PresentationFormat>Экран (4:3)</PresentationFormat>
  <Paragraphs>38</Paragraphs>
  <Slides>13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13</vt:i4>
      </vt:variant>
    </vt:vector>
  </HeadingPairs>
  <TitlesOfParts>
    <vt:vector size="14" baseType="lpstr">
      <vt:lpstr>Тема Office</vt:lpstr>
      <vt:lpstr>Презентация PowerPoint</vt:lpstr>
      <vt:lpstr>Презентация PowerPoint</vt:lpstr>
      <vt:lpstr>Презентация PowerPoint</vt:lpstr>
      <vt:lpstr>Андрей Валентинович Кузов </vt:lpstr>
      <vt:lpstr>Марковский Сергей Иванович</vt:lpstr>
      <vt:lpstr>Мушенков Юрий Александрович</vt:lpstr>
      <vt:lpstr>Леваков Александр Сергеевич</vt:lpstr>
      <vt:lpstr>Редкокашин Иван Павлович</vt:lpstr>
      <vt:lpstr>Презентация PowerPoint</vt:lpstr>
      <vt:lpstr>Сергей Викторович Ефремов</vt:lpstr>
      <vt:lpstr>Бывших офицеров не бывает</vt:lpstr>
      <vt:lpstr>Презентация PowerPoint</vt:lpstr>
      <vt:lpstr>Презентация PowerPoint</vt:lpstr>
    </vt:vector>
  </TitlesOfParts>
  <Company>DNS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1</dc:creator>
  <cp:lastModifiedBy>1</cp:lastModifiedBy>
  <cp:revision>8</cp:revision>
  <dcterms:created xsi:type="dcterms:W3CDTF">2025-02-04T12:13:07Z</dcterms:created>
  <dcterms:modified xsi:type="dcterms:W3CDTF">2025-02-04T13:43:27Z</dcterms:modified>
</cp:coreProperties>
</file>