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1" r:id="rId2"/>
    <p:sldId id="262" r:id="rId3"/>
    <p:sldId id="259" r:id="rId4"/>
    <p:sldId id="260" r:id="rId5"/>
    <p:sldId id="273" r:id="rId6"/>
    <p:sldId id="272" r:id="rId7"/>
    <p:sldId id="263" r:id="rId8"/>
    <p:sldId id="261" r:id="rId9"/>
    <p:sldId id="266" r:id="rId10"/>
    <p:sldId id="267" r:id="rId11"/>
    <p:sldId id="27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3382" autoAdjust="0"/>
    <p:restoredTop sz="86384" autoAdjust="0"/>
  </p:normalViewPr>
  <p:slideViewPr>
    <p:cSldViewPr>
      <p:cViewPr varScale="1">
        <p:scale>
          <a:sx n="100" d="100"/>
          <a:sy n="100" d="100"/>
        </p:scale>
        <p:origin x="-194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3759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2F5509E-A478-4C3A-B836-3B0BFA494052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87F1C5B-B6D4-4045-A1E0-01CB423332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6386" name="Picture 2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Текст 2"/>
          <p:cNvSpPr>
            <a:spLocks noGrp="1"/>
          </p:cNvSpPr>
          <p:nvPr>
            <p:ph type="subTitle" idx="1"/>
          </p:nvPr>
        </p:nvSpPr>
        <p:spPr>
          <a:xfrm>
            <a:off x="1043608" y="692696"/>
            <a:ext cx="7920880" cy="5616624"/>
          </a:xfrm>
        </p:spPr>
        <p:txBody>
          <a:bodyPr>
            <a:normAutofit fontScale="92500"/>
          </a:bodyPr>
          <a:lstStyle/>
          <a:p>
            <a:pPr algn="ctr"/>
            <a:endParaRPr lang="ru-RU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lvl="0">
              <a:spcBef>
                <a:spcPts val="0"/>
              </a:spcBef>
              <a:buClrTx/>
              <a:buSzTx/>
              <a:defRPr/>
            </a:pPr>
            <a:r>
              <a:rPr lang="ru-RU" altLang="ru-RU" sz="2400" b="1" kern="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</a:t>
            </a:r>
            <a:br>
              <a:rPr lang="ru-RU" altLang="ru-RU" sz="2400" b="1" kern="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kern="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«Центр развития ребёнка - детский сад №2 «Солнышко» </a:t>
            </a:r>
            <a:endParaRPr lang="ru-RU" sz="1800" kern="0" dirty="0">
              <a:solidFill>
                <a:sysClr val="windowText" lastClr="000000"/>
              </a:solidFill>
              <a:latin typeface="Trebuchet MS"/>
            </a:endParaRPr>
          </a:p>
          <a:p>
            <a:pPr algn="ctr"/>
            <a:endParaRPr lang="ru-RU" sz="2000" dirty="0" smtClean="0"/>
          </a:p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«Краткосрочный проект по нравственно-патриотическому воспитанию в средней группе «День Победы»</a:t>
            </a:r>
          </a:p>
          <a:p>
            <a:pPr algn="ctr"/>
            <a:endParaRPr 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/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Выполнила:</a:t>
            </a:r>
          </a:p>
          <a:p>
            <a:pPr algn="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воспитатель </a:t>
            </a:r>
          </a:p>
          <a:p>
            <a:pPr algn="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Дудкевич О.В.</a:t>
            </a:r>
          </a:p>
          <a:p>
            <a:pPr algn="ctr"/>
            <a:endParaRPr 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3373"/>
            <a:ext cx="9144000" cy="7173416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691680" y="188640"/>
            <a:ext cx="7242008" cy="6408712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rgbClr val="000000"/>
                </a:solidFill>
                <a:latin typeface="Arial"/>
                <a:ea typeface="Times New Roman"/>
              </a:rPr>
              <a:t>Вид проекта: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> творческий, игровой, познавательный.</a:t>
            </a:r>
            <a:b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Arial"/>
                <a:ea typeface="Times New Roman"/>
              </a:rPr>
              <a:t>Продолжительность проекта: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> краткосрочный (3 дня).</a:t>
            </a:r>
            <a:b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Arial"/>
                <a:ea typeface="Times New Roman"/>
              </a:rPr>
              <a:t>Участники проекта: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> дети, родители, воспитатель средней 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Times New Roman"/>
              </a:rPr>
              <a:t>группы</a:t>
            </a:r>
          </a:p>
          <a:p>
            <a:r>
              <a:rPr lang="ru-RU" sz="1600" dirty="0" smtClean="0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/>
            </a:r>
            <a:b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Arial"/>
                <a:ea typeface="Times New Roman"/>
              </a:rPr>
              <a:t>Актуальность темы: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/>
            </a:r>
            <a:b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>Патриотическое воспитание ребенка – это основа формирования будущего гражданина. Задача воспитания патриотизма в настоящее время сложна. Чтобы достигнуть определенного результата, необходимо использовать нетрадиционные методы воздействия на ребенка, на его эмоциональную и нравственную сферы. Причем такие методы, которые бы гармонично и естественно наполняли его мировоззрение нравственным содержанием, раскрывали бы новые, ранее неизвестные или непонятные ребёнку стороны окружающей действительности и являлись бы доступным для восприятия.</a:t>
            </a:r>
            <a:b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>К сожалению, с каждым днем утрачивается связь поколений, очень мало осталось живых фронтовиков, героев войны. Детям нужно рассказать о Великой Отечественной войне, о защитниках родины, 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Times New Roman"/>
              </a:rPr>
              <a:t>ветеранах, 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>о Победе. Отсюда, в преддверии 76-летия празднования Дня Победы, возникает проблема: как помочь подрастающему поколению сформировать у них чувство долга, чувство уважения к славным защитникам нашей Родины, чувство гордости за свой великий народ, благодарности за то, что он подарил нам счастливую жизнь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Times New Roman"/>
              </a:rPr>
              <a:t>.</a:t>
            </a:r>
          </a:p>
          <a:p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/>
            </a:r>
            <a:b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Arial"/>
                <a:ea typeface="Times New Roman"/>
              </a:rPr>
              <a:t>Цель проекта: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  <a:t> дать представление дошкольникам среднего возраста о Великой Отечественной войне.</a:t>
            </a:r>
            <a:br>
              <a:rPr lang="ru-RU" sz="1600" dirty="0">
                <a:solidFill>
                  <a:srgbClr val="000000"/>
                </a:solidFill>
                <a:latin typeface="Arial"/>
                <a:ea typeface="Times New Roman"/>
              </a:rPr>
            </a:br>
            <a:endParaRPr lang="ru-RU" sz="1600" dirty="0"/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1628800"/>
            <a:ext cx="7242008" cy="507754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3300" b="1" dirty="0" smtClean="0"/>
              <a:t> </a:t>
            </a:r>
            <a:endParaRPr lang="ru-RU" sz="3300" dirty="0" smtClean="0"/>
          </a:p>
          <a:p>
            <a:pPr lvl="0"/>
            <a:r>
              <a:rPr lang="ru-RU" sz="3300" dirty="0" smtClean="0"/>
              <a:t>Познакомить детей  группы с понятиями: День Победы, ветеран, гимнастерка, пилотка, салют. </a:t>
            </a:r>
          </a:p>
          <a:p>
            <a:pPr lvl="0"/>
            <a:r>
              <a:rPr lang="ru-RU" sz="3300" dirty="0" smtClean="0"/>
              <a:t>Познакомить с символами государства времен ВОВ, орденами, медалями героев ВОВ.</a:t>
            </a:r>
          </a:p>
          <a:p>
            <a:pPr lvl="0"/>
            <a:r>
              <a:rPr lang="ru-RU" sz="3300" dirty="0" smtClean="0"/>
              <a:t>Воспитывать гордость и уважение к ветеранам ВОВ.</a:t>
            </a:r>
          </a:p>
          <a:p>
            <a:pPr lvl="0"/>
            <a:r>
              <a:rPr lang="ru-RU" sz="3300" dirty="0" smtClean="0"/>
              <a:t>Развивать речь детей, обогащать словарный запас через песни, стихотворения.</a:t>
            </a:r>
          </a:p>
          <a:p>
            <a:pPr lvl="0"/>
            <a:r>
              <a:rPr lang="ru-RU" sz="3300" dirty="0" smtClean="0"/>
              <a:t>Формировать чувство гордости за Родину, за наш народ.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65760" lvl="0" indent="-283464" algn="ctr">
              <a:spcBef>
                <a:spcPts val="600"/>
              </a:spcBef>
            </a:pPr>
            <a:r>
              <a:rPr lang="ru-RU" sz="4000" b="1" dirty="0" smtClean="0">
                <a:solidFill>
                  <a:prstClr val="black"/>
                </a:solidFill>
                <a:effectLst/>
              </a:rPr>
              <a:t>Задачи</a:t>
            </a:r>
            <a:r>
              <a:rPr lang="ru-RU" sz="4000" b="1" dirty="0">
                <a:solidFill>
                  <a:prstClr val="black"/>
                </a:solidFill>
                <a:effectLst/>
              </a:rPr>
              <a:t>: </a:t>
            </a:r>
            <a:r>
              <a:rPr lang="ru-RU" sz="2600" dirty="0">
                <a:solidFill>
                  <a:prstClr val="black"/>
                </a:solidFill>
                <a:effectLst/>
              </a:rPr>
              <a:t/>
            </a:r>
            <a:br>
              <a:rPr lang="ru-RU" sz="2600" dirty="0">
                <a:solidFill>
                  <a:prstClr val="black"/>
                </a:solidFill>
                <a:effectLst/>
              </a:rPr>
            </a:br>
            <a:endParaRPr lang="ru-RU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>
                <a:solidFill>
                  <a:srgbClr val="000000"/>
                </a:solidFill>
                <a:latin typeface="Arial"/>
                <a:ea typeface="Times New Roman"/>
              </a:rPr>
              <a:t>Предполагаемый результат: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  <a:t>1. Дети имеют представление о празднике День Победы, получили доступные по возрасту представления о героях ВОВ, подвигах, которые они совершили.</a:t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  <a:t>2. Участвовали в подготовке к празднику День Победы через творческие занятия.</a:t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  <a:t>3. Имеют простейшие представления о мероприятиях, направленных на воспитание патриотических чувств: парад Победы, салют, возложение цветов и венков к обелискам и памятникам, встречи с ветеранами.</a:t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</a:br>
            <a:endParaRPr lang="ru-RU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51720" y="692867"/>
            <a:ext cx="5328592" cy="4835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План реализации проекта.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</a:b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Понедельник, 26 апреля.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Беседа « 9 Мая – знаменательный день».</a:t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Рассматривание иллюстраций «Медали, ордена».</a:t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</a:b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Вторник, 27 апреля.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Рассматривание плакатов военных </a:t>
            </a:r>
            <a:r>
              <a:rPr lang="ru-RU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лет, 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иллюстраций с </a:t>
            </a:r>
            <a:r>
              <a:rPr lang="ru-RU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изображением 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военной техники.</a:t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</a:b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Среда, 28 апреля.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Слушание музыкальных произведений: Д.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Тухманова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и В. Харитонова «День Победы», «Смуглянка»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А.Новикова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 «Катюша» М.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Блантер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.</a:t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Изготовление открытки «9  мая».</a:t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</a:b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90058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333625" y="1720840"/>
            <a:ext cx="4572000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Arial"/>
                <a:ea typeface="Times New Roman"/>
              </a:rPr>
              <a:t>Продукт проектной деятельности:</a:t>
            </a:r>
            <a:r>
              <a:rPr lang="ru-RU" sz="2400" dirty="0">
                <a:solidFill>
                  <a:srgbClr val="000000"/>
                </a:solidFill>
                <a:latin typeface="Arial"/>
                <a:ea typeface="Times New Roman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Arial"/>
                <a:ea typeface="Times New Roman"/>
              </a:rPr>
              <a:t>1. Аппликация: «Открытка на 9 мая».</a:t>
            </a:r>
            <a:br>
              <a:rPr lang="ru-RU" sz="2400" dirty="0">
                <a:solidFill>
                  <a:srgbClr val="000000"/>
                </a:solidFill>
                <a:latin typeface="Arial"/>
                <a:ea typeface="Times New Roman"/>
              </a:rPr>
            </a:br>
            <a:r>
              <a:rPr lang="ru-RU" sz="2400" dirty="0" smtClean="0">
                <a:solidFill>
                  <a:srgbClr val="000000"/>
                </a:solidFill>
                <a:latin typeface="Arial"/>
                <a:ea typeface="Times New Roman"/>
              </a:rPr>
              <a:t>2. </a:t>
            </a:r>
            <a:r>
              <a:rPr lang="ru-RU" sz="2400" dirty="0">
                <a:solidFill>
                  <a:srgbClr val="000000"/>
                </a:solidFill>
                <a:latin typeface="Arial"/>
                <a:ea typeface="Times New Roman"/>
              </a:rPr>
              <a:t>Презентация проекта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2290" name="Picture 2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99592" y="3356992"/>
            <a:ext cx="3168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000000"/>
                </a:solidFill>
                <a:latin typeface="Arial"/>
                <a:ea typeface="Times New Roman"/>
              </a:rPr>
              <a:t>Беседа « 9 Мая – знаменательный день».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20210427_083411_resiz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0648"/>
            <a:ext cx="4752528" cy="28274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12976"/>
            <a:ext cx="4464496" cy="31683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164" y="18458"/>
            <a:ext cx="9159163" cy="68580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547664" y="3645024"/>
            <a:ext cx="31683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000000"/>
                </a:solidFill>
                <a:latin typeface="Arial"/>
                <a:ea typeface="Times New Roman"/>
              </a:rPr>
              <a:t>Рассматривание иллюстраций «Медали, ордена».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0" r="19947" b="9822"/>
          <a:stretch/>
        </p:blipFill>
        <p:spPr bwMode="auto">
          <a:xfrm>
            <a:off x="4716016" y="620688"/>
            <a:ext cx="3744416" cy="5112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6" name="Picture 6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89" y="6035"/>
            <a:ext cx="9144000" cy="68580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475656" y="3933056"/>
            <a:ext cx="2448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Аппликация: «Открытка на 9 мая»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1" t="-20496" r="10396" b="20496"/>
          <a:stretch/>
        </p:blipFill>
        <p:spPr bwMode="auto">
          <a:xfrm>
            <a:off x="1187624" y="-747464"/>
            <a:ext cx="5040560" cy="44267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140968"/>
            <a:ext cx="4680520" cy="36762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364088" y="332656"/>
            <a:ext cx="3528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9" t="11025" r="17788" b="11265"/>
          <a:stretch/>
        </p:blipFill>
        <p:spPr bwMode="auto">
          <a:xfrm>
            <a:off x="1547664" y="596945"/>
            <a:ext cx="6367611" cy="4838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http://mypresentation.ru/documents/bac5b5fef5d88021596ffd22f1c54e5a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3512" cy="704664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835696" y="3645024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3060848" y="2221632"/>
            <a:ext cx="2736304" cy="26033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" r="-3151"/>
          <a:stretch/>
        </p:blipFill>
        <p:spPr bwMode="auto">
          <a:xfrm>
            <a:off x="1782127" y="0"/>
            <a:ext cx="7541385" cy="50851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484</TotalTime>
  <Words>45</Words>
  <Application>Microsoft Office PowerPoint</Application>
  <PresentationFormat>Экран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   </vt:lpstr>
      <vt:lpstr>Презентация PowerPoint</vt:lpstr>
      <vt:lpstr>Задачи: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Юрий</dc:creator>
  <cp:lastModifiedBy>User</cp:lastModifiedBy>
  <cp:revision>56</cp:revision>
  <dcterms:created xsi:type="dcterms:W3CDTF">2017-09-22T11:47:35Z</dcterms:created>
  <dcterms:modified xsi:type="dcterms:W3CDTF">2021-04-27T11:54:32Z</dcterms:modified>
</cp:coreProperties>
</file>