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77" r:id="rId12"/>
    <p:sldId id="278" r:id="rId13"/>
    <p:sldId id="267" r:id="rId14"/>
    <p:sldId id="268" r:id="rId15"/>
    <p:sldId id="269" r:id="rId16"/>
    <p:sldId id="270" r:id="rId17"/>
    <p:sldId id="291" r:id="rId18"/>
    <p:sldId id="272" r:id="rId19"/>
    <p:sldId id="273" r:id="rId20"/>
    <p:sldId id="289" r:id="rId21"/>
    <p:sldId id="279" r:id="rId22"/>
    <p:sldId id="280" r:id="rId23"/>
    <p:sldId id="281" r:id="rId24"/>
    <p:sldId id="282" r:id="rId25"/>
    <p:sldId id="283" r:id="rId26"/>
    <p:sldId id="284" r:id="rId27"/>
    <p:sldId id="285" r:id="rId28"/>
    <p:sldId id="286" r:id="rId29"/>
    <p:sldId id="287" r:id="rId30"/>
    <p:sldId id="288" r:id="rId31"/>
    <p:sldId id="274" r:id="rId32"/>
    <p:sldId id="290" r:id="rId33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608B58-219E-48B9-9192-8A786EF7DE52}" type="datetimeFigureOut">
              <a:rPr lang="ru-RU" smtClean="0"/>
              <a:t>09.11.2021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7D4B18-1524-4F1D-A247-E687C7DE6D1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7305340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608B58-219E-48B9-9192-8A786EF7DE52}" type="datetimeFigureOut">
              <a:rPr lang="ru-RU" smtClean="0"/>
              <a:t>09.11.2021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7D4B18-1524-4F1D-A247-E687C7DE6D1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9169097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608B58-219E-48B9-9192-8A786EF7DE52}" type="datetimeFigureOut">
              <a:rPr lang="ru-RU" smtClean="0"/>
              <a:t>09.11.2021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7D4B18-1524-4F1D-A247-E687C7DE6D1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288330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608B58-219E-48B9-9192-8A786EF7DE52}" type="datetimeFigureOut">
              <a:rPr lang="ru-RU" smtClean="0"/>
              <a:t>09.11.2021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7D4B18-1524-4F1D-A247-E687C7DE6D1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813409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608B58-219E-48B9-9192-8A786EF7DE52}" type="datetimeFigureOut">
              <a:rPr lang="ru-RU" smtClean="0"/>
              <a:t>09.11.2021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7D4B18-1524-4F1D-A247-E687C7DE6D1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106492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608B58-219E-48B9-9192-8A786EF7DE52}" type="datetimeFigureOut">
              <a:rPr lang="ru-RU" smtClean="0"/>
              <a:t>09.11.2021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7D4B18-1524-4F1D-A247-E687C7DE6D1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3834413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608B58-219E-48B9-9192-8A786EF7DE52}" type="datetimeFigureOut">
              <a:rPr lang="ru-RU" smtClean="0"/>
              <a:t>09.11.2021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7D4B18-1524-4F1D-A247-E687C7DE6D1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2702879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608B58-219E-48B9-9192-8A786EF7DE52}" type="datetimeFigureOut">
              <a:rPr lang="ru-RU" smtClean="0"/>
              <a:t>09.11.2021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7D4B18-1524-4F1D-A247-E687C7DE6D1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8117551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608B58-219E-48B9-9192-8A786EF7DE52}" type="datetimeFigureOut">
              <a:rPr lang="ru-RU" smtClean="0"/>
              <a:t>09.11.2021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7D4B18-1524-4F1D-A247-E687C7DE6D1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7501314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608B58-219E-48B9-9192-8A786EF7DE52}" type="datetimeFigureOut">
              <a:rPr lang="ru-RU" smtClean="0"/>
              <a:t>09.11.2021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7D4B18-1524-4F1D-A247-E687C7DE6D1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6715374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608B58-219E-48B9-9192-8A786EF7DE52}" type="datetimeFigureOut">
              <a:rPr lang="ru-RU" smtClean="0"/>
              <a:t>09.11.2021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7D4B18-1524-4F1D-A247-E687C7DE6D1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594158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7608B58-219E-48B9-9192-8A786EF7DE52}" type="datetimeFigureOut">
              <a:rPr lang="ru-RU" smtClean="0"/>
              <a:t>09.11.2021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D7D4B18-1524-4F1D-A247-E687C7DE6D1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012422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png"/><Relationship Id="rId4" Type="http://schemas.openxmlformats.org/officeDocument/2006/relationships/image" Target="../media/image7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0.jpeg"/><Relationship Id="rId4" Type="http://schemas.openxmlformats.org/officeDocument/2006/relationships/image" Target="../media/image19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8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3.jpeg"/><Relationship Id="rId4" Type="http://schemas.openxmlformats.org/officeDocument/2006/relationships/image" Target="../media/image32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7.png"/><Relationship Id="rId5" Type="http://schemas.openxmlformats.org/officeDocument/2006/relationships/image" Target="../media/image36.jpeg"/><Relationship Id="rId4" Type="http://schemas.openxmlformats.org/officeDocument/2006/relationships/image" Target="../media/image35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0.jpeg"/><Relationship Id="rId4" Type="http://schemas.openxmlformats.org/officeDocument/2006/relationships/image" Target="../media/image39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3.jpeg"/><Relationship Id="rId4" Type="http://schemas.openxmlformats.org/officeDocument/2006/relationships/image" Target="../media/image42.pn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7" Type="http://schemas.openxmlformats.org/officeDocument/2006/relationships/image" Target="../media/image48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7.jpeg"/><Relationship Id="rId5" Type="http://schemas.openxmlformats.org/officeDocument/2006/relationships/image" Target="../media/image46.jpeg"/><Relationship Id="rId4" Type="http://schemas.openxmlformats.org/officeDocument/2006/relationships/image" Target="../media/image45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1.jpeg"/><Relationship Id="rId4" Type="http://schemas.openxmlformats.org/officeDocument/2006/relationships/image" Target="../media/image50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3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6.jpeg"/><Relationship Id="rId4" Type="http://schemas.openxmlformats.org/officeDocument/2006/relationships/image" Target="../media/image55.jpeg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image" Target="../media/image62.png"/><Relationship Id="rId3" Type="http://schemas.openxmlformats.org/officeDocument/2006/relationships/image" Target="../media/image57.jpeg"/><Relationship Id="rId7" Type="http://schemas.openxmlformats.org/officeDocument/2006/relationships/image" Target="../media/image61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0.jpeg"/><Relationship Id="rId5" Type="http://schemas.openxmlformats.org/officeDocument/2006/relationships/image" Target="../media/image59.jpeg"/><Relationship Id="rId4" Type="http://schemas.openxmlformats.org/officeDocument/2006/relationships/image" Target="../media/image58.jpeg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image" Target="../media/image68.png"/><Relationship Id="rId3" Type="http://schemas.openxmlformats.org/officeDocument/2006/relationships/image" Target="../media/image63.png"/><Relationship Id="rId7" Type="http://schemas.openxmlformats.org/officeDocument/2006/relationships/image" Target="../media/image67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6.jpeg"/><Relationship Id="rId5" Type="http://schemas.openxmlformats.org/officeDocument/2006/relationships/image" Target="../media/image65.jpeg"/><Relationship Id="rId4" Type="http://schemas.openxmlformats.org/officeDocument/2006/relationships/image" Target="../media/image64.jpe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1.jpeg"/><Relationship Id="rId4" Type="http://schemas.openxmlformats.org/officeDocument/2006/relationships/image" Target="../media/image70.jpe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5.jpeg"/><Relationship Id="rId5" Type="http://schemas.openxmlformats.org/officeDocument/2006/relationships/image" Target="../media/image74.jpeg"/><Relationship Id="rId4" Type="http://schemas.openxmlformats.org/officeDocument/2006/relationships/image" Target="../media/image7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Интерактивная игра &amp;quot;Где логика?&amp;quot; - презентация онлайн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1223447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2519213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074" name="Picture 2" descr="ГДЕ ЛОГИКА? 1 РАУНД найти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12192001" cy="68871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974273" y="1205891"/>
            <a:ext cx="8885061" cy="31700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10000" dirty="0" smtClean="0"/>
              <a:t>1 тур</a:t>
            </a:r>
          </a:p>
          <a:p>
            <a:pPr algn="ctr"/>
            <a:r>
              <a:rPr lang="ru-RU" sz="10000" dirty="0" smtClean="0"/>
              <a:t>«Найди общее»</a:t>
            </a:r>
            <a:endParaRPr lang="ru-RU" sz="10000" dirty="0"/>
          </a:p>
        </p:txBody>
      </p:sp>
    </p:spTree>
    <p:extLst>
      <p:ext uri="{BB962C8B-B14F-4D97-AF65-F5344CB8AC3E}">
        <p14:creationId xmlns:p14="http://schemas.microsoft.com/office/powerpoint/2010/main" val="300035844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074" name="Picture 2" descr="ГДЕ ЛОГИКА? 1 РАУНД найти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12192001" cy="68871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368101" y="2704880"/>
            <a:ext cx="70304" cy="5753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ru-RU" sz="10000" dirty="0"/>
          </a:p>
        </p:txBody>
      </p:sp>
      <p:pic>
        <p:nvPicPr>
          <p:cNvPr id="11266" name="Picture 2" descr="Детский Велосипед KUbikes 16&amp;quot; MTB у официального дистрибьютора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0163" y="1638389"/>
            <a:ext cx="3262457" cy="32624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70" name="Picture 6" descr="Таблетки белые круглые картинки, стоковые фото Таблетки белые круглые |  Depositphotos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02784" y="1638389"/>
            <a:ext cx="4242956" cy="33590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72" name="Picture 8" descr="Белка в колесе, смысл жизни и ИИ: zivoy — LiveJournal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3905" y="1620495"/>
            <a:ext cx="3714750" cy="33515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1185942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074" name="Picture 2" descr="ГДЕ ЛОГИКА? 1 РАУНД найти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9185"/>
            <a:ext cx="12192001" cy="68871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AutoShape 2" descr="Бараночное изделие — Википедия"/>
          <p:cNvSpPr>
            <a:spLocks noChangeAspect="1" noChangeArrowheads="1"/>
          </p:cNvSpPr>
          <p:nvPr/>
        </p:nvSpPr>
        <p:spPr bwMode="auto">
          <a:xfrm>
            <a:off x="155575" y="-173648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0244" name="Picture 4" descr="Баранки » Сливочный Слон - кондитерская фабрика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575" y="2047569"/>
            <a:ext cx="4257675" cy="27336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6" name="Picture 6" descr="Развивающая игрушка Руль музыкальный Bambini 200525100 купить в Симферополе  по цене 1 142 руб., фото, отзывы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51450" y="2047569"/>
            <a:ext cx="2733676" cy="27336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8" name="Picture 8" descr="Круг — Википедия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43665" y="1825625"/>
            <a:ext cx="3029235" cy="30292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9901848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074" name="Picture 2" descr="ГДЕ ЛОГИКА? 1 РАУНД найти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87" y="9653"/>
            <a:ext cx="12174913" cy="68775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18" name="Picture 2" descr="Адресная табличка номер дома название улицы | Номера домов, Таблички на дома,  Дом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1673" y="1825625"/>
            <a:ext cx="3802709" cy="28520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0" name="Picture 4" descr="Серия и номер загранпаспорта: сколько цифр у паспорта РФ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57266" y="1825625"/>
            <a:ext cx="4148410" cy="28520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2" name="Picture 6" descr="Купить Сим-карта МегаФон безлимитный интернет по цене 500 ₽ в Москве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16232" y="1723562"/>
            <a:ext cx="2954095" cy="29540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4433108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074" name="Picture 2" descr="ГДЕ ЛОГИКА? 1 РАУНД найти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9185"/>
            <a:ext cx="12192001" cy="68871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4" name="Picture 2" descr="https://upload.wikimedia.org/wikipedia/commons/thumb/c/ca/%D0%A1%D1%82._%D0%91%D0%B5%D0%BD%D0%B7%D0%B8%D0%BD.JPG/800px-%D0%A1%D1%82._%D0%91%D0%B5%D0%BD%D0%B7%D0%B8%D0%BD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3870" y="2411917"/>
            <a:ext cx="3626716" cy="27155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6" name="Picture 4" descr="Кто-то веселый и умный поставил минус $40»: как нефть шагнула в эпоху  отрицательных цен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16270" y="2395958"/>
            <a:ext cx="4097193" cy="27314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8" name="Picture 6" descr="Канистра для ГСМ пластиковая, 10 л Код товара: SFGT1001 | Купить в  интернет-магазине «Водник»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49147" y="2361134"/>
            <a:ext cx="2909454" cy="27503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5950581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074" name="Picture 2" descr="ГДЕ ЛОГИКА? 1 РАУНД найти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39492"/>
            <a:ext cx="12192001" cy="68871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0" name="Picture 2" descr="Тормозная колодка - RacePortal.ru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51833" y="2070405"/>
            <a:ext cx="3643127" cy="31450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4" name="Picture 6" descr="AUTO.RIA – Тормозной путь: что это, значение, принцип работы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767" r="26241"/>
          <a:stretch/>
        </p:blipFill>
        <p:spPr bwMode="auto">
          <a:xfrm>
            <a:off x="7976649" y="2095305"/>
            <a:ext cx="4124093" cy="31450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6" name="Picture 8" descr="Как снять, разобрать и смазать педали велосипеда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258" y="2095305"/>
            <a:ext cx="3878887" cy="31450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6687355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074" name="Picture 2" descr="ГДЕ ЛОГИКА? 1 РАУНД найти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12192001" cy="68871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6" name="Picture 2" descr="3 знака зодиака, которых ждет удача – Новости Самары и Самарской области –  ГТРК Самара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4904" b="6758"/>
          <a:stretch/>
        </p:blipFill>
        <p:spPr bwMode="auto">
          <a:xfrm>
            <a:off x="1655330" y="3539059"/>
            <a:ext cx="4291734" cy="29930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Эвакуационный знак Е 01-01 - Выход здесь левосторонний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02395" y="3516619"/>
            <a:ext cx="2996332" cy="29963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0" name="Picture 6" descr="Значок ГТО — знак отличия «Готов к труду и обороне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65626" y="365125"/>
            <a:ext cx="7762875" cy="2676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2272507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074" name="Picture 2" descr="ГДЕ ЛОГИКА? 1 РАУНД найти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12192001" cy="68871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3703497" y="1205891"/>
            <a:ext cx="5426614" cy="31700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10000" dirty="0"/>
              <a:t>2</a:t>
            </a:r>
            <a:r>
              <a:rPr lang="ru-RU" sz="10000" dirty="0" smtClean="0"/>
              <a:t> тур</a:t>
            </a:r>
          </a:p>
          <a:p>
            <a:pPr algn="ctr"/>
            <a:r>
              <a:rPr lang="ru-RU" sz="10000" dirty="0" smtClean="0"/>
              <a:t>«Ребусы»</a:t>
            </a:r>
            <a:endParaRPr lang="ru-RU" sz="10000" dirty="0"/>
          </a:p>
        </p:txBody>
      </p:sp>
    </p:spTree>
    <p:extLst>
      <p:ext uri="{BB962C8B-B14F-4D97-AF65-F5344CB8AC3E}">
        <p14:creationId xmlns:p14="http://schemas.microsoft.com/office/powerpoint/2010/main" val="281934945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074" name="Picture 2" descr="ГДЕ ЛОГИКА? 1 РАУНД найти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8100"/>
            <a:ext cx="12192001" cy="68871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/>
          <a:srcRect r="6130"/>
          <a:stretch/>
        </p:blipFill>
        <p:spPr>
          <a:xfrm>
            <a:off x="283169" y="1909665"/>
            <a:ext cx="8498481" cy="3123807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781650" y="1909665"/>
            <a:ext cx="3054079" cy="31238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25704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074" name="Picture 2" descr="ГДЕ ЛОГИКА? 1 РАУНД найти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8100"/>
            <a:ext cx="12192001" cy="68871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01436" y="489892"/>
            <a:ext cx="9447501" cy="56870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561470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074" name="Picture 2" descr="ГДЕ ЛОГИКА? 1 РАУНД найти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8100"/>
            <a:ext cx="12192001" cy="68871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3736" y="1803305"/>
            <a:ext cx="11964528" cy="35878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255451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074" name="Picture 2" descr="ГДЕ ЛОГИКА? 1 РАУНД найти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12192001" cy="68871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9548" y="1690688"/>
            <a:ext cx="11432902" cy="37160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936818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074" name="Picture 2" descr="ГДЕ ЛОГИКА? 1 РАУНД найти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12192001" cy="68871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2890" y="1357959"/>
            <a:ext cx="11866217" cy="37311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458210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074" name="Picture 2" descr="ГДЕ ЛОГИКА? 1 РАУНД найти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12192001" cy="68871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7684" y="2106056"/>
            <a:ext cx="7364506" cy="2923143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520946" y="2106056"/>
            <a:ext cx="4259793" cy="29231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41838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074" name="Picture 2" descr="ГДЕ ЛОГИКА? 1 РАУНД найти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12192001" cy="68871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8200" y="318028"/>
            <a:ext cx="10515599" cy="62219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954644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074" name="Picture 2" descr="ГДЕ ЛОГИКА? 1 РАУНД найти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12192001" cy="68871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7882" y="760147"/>
            <a:ext cx="11269014" cy="53601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243065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074" name="Picture 2" descr="ГДЕ ЛОГИКА? 1 РАУНД найти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12192001" cy="68871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914966" y="1205891"/>
            <a:ext cx="9003683" cy="470898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10000" dirty="0"/>
              <a:t>3</a:t>
            </a:r>
            <a:r>
              <a:rPr lang="ru-RU" sz="10000" dirty="0" smtClean="0"/>
              <a:t> тур</a:t>
            </a:r>
          </a:p>
          <a:p>
            <a:pPr algn="ctr"/>
            <a:r>
              <a:rPr lang="ru-RU" sz="10000" dirty="0" smtClean="0"/>
              <a:t>«Угадай строчку</a:t>
            </a:r>
          </a:p>
          <a:p>
            <a:pPr algn="ctr"/>
            <a:r>
              <a:rPr lang="ru-RU" sz="10000" dirty="0"/>
              <a:t>и</a:t>
            </a:r>
            <a:r>
              <a:rPr lang="ru-RU" sz="10000" dirty="0" smtClean="0"/>
              <a:t>з песни»</a:t>
            </a:r>
            <a:endParaRPr lang="ru-RU" sz="10000" dirty="0"/>
          </a:p>
        </p:txBody>
      </p:sp>
    </p:spTree>
    <p:extLst>
      <p:ext uri="{BB962C8B-B14F-4D97-AF65-F5344CB8AC3E}">
        <p14:creationId xmlns:p14="http://schemas.microsoft.com/office/powerpoint/2010/main" val="416661433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074" name="Picture 2" descr="ГДЕ ЛОГИКА? 1 РАУНД найти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12192001" cy="68871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5593" y="2055814"/>
            <a:ext cx="2964007" cy="2545066"/>
          </a:xfrm>
          <a:prstGeom prst="rect">
            <a:avLst/>
          </a:prstGeom>
        </p:spPr>
      </p:pic>
      <p:sp>
        <p:nvSpPr>
          <p:cNvPr id="6" name="AutoShape 2" descr="К чему снится Садиться по соннику? Видеть во сне, что Садитесь на стол -  толкование снов.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3316" name="Picture 4" descr="Как сесть на шпагат: эффективная тренировка на растяжку, видео - Чемпионат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6762" y="2055813"/>
            <a:ext cx="3855315" cy="25702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AutoShape 6" descr="Стали известны цены на кабриолет Lexus LC500 — Motor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3320" name="Picture 8" descr="14 новых кабриолетов, не облагаемых в России налогом на роскошь - КОЛЕСА.ру  – автомобильный журнал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18569" y="2055813"/>
            <a:ext cx="3792393" cy="25282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5874515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074" name="Picture 2" descr="ГДЕ ЛОГИКА? 1 РАУНД найти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29185"/>
            <a:ext cx="12192001" cy="68871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29324" y="548697"/>
            <a:ext cx="5228278" cy="2553855"/>
          </a:xfrm>
          <a:prstGeom prst="rect">
            <a:avLst/>
          </a:prstGeom>
        </p:spPr>
      </p:pic>
      <p:sp>
        <p:nvSpPr>
          <p:cNvPr id="6" name="AutoShape 4" descr="Как правильно выставлять стоп-ордера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20486" name="Picture 6" descr="Деловая женщина показывает стоп-жест. — Стой!, Хватит - Stock Photo |  #242740938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84089" y="3564065"/>
            <a:ext cx="2110837" cy="31662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488" name="Picture 8" descr="Сигнальные огни :: Дмитрий – Социальная сеть ФотоКто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25150" y="3657600"/>
            <a:ext cx="3959158" cy="26346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490" name="Picture 10" descr="Как сделать синий цвет?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6962" y="77299"/>
            <a:ext cx="3219450" cy="3381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8214847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074" name="Picture 2" descr="ГДЕ ЛОГИКА? 1 РАУНД найти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9185"/>
            <a:ext cx="12192001" cy="68871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22" name="Picture 2" descr="Круг Вишни, Черешня 9-ка — в Категории &amp;quot;Муляжи Продуктов&amp;quot; на Bigl.ua  (977157751)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023" y="1605975"/>
            <a:ext cx="3481244" cy="34812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24" name="Picture 4" descr="Сигналы подаваемые велосипедистом - Саратов Велосипедный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3901" y="2460607"/>
            <a:ext cx="4451067" cy="1907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26" name="Picture 6" descr="Пластиковые окна и двери купить с установкой в Калининграде и области по  выгодной цене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54603" y="2084998"/>
            <a:ext cx="3939528" cy="27635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3193758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074" name="Picture 2" descr="ГДЕ ЛОГИКА? 1 РАУНД найти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9185"/>
            <a:ext cx="12192001" cy="68871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9698" name="Picture 2" descr="Логотип Lamborghini: значение эмблемы Ламборгини, история, информация -  Автолого.рф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32960" y="2669364"/>
            <a:ext cx="7040064" cy="39600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333751" y="314042"/>
            <a:ext cx="5905500" cy="2209800"/>
          </a:xfrm>
          <a:prstGeom prst="rect">
            <a:avLst/>
          </a:prstGeom>
        </p:spPr>
      </p:pic>
      <p:pic>
        <p:nvPicPr>
          <p:cNvPr id="29700" name="Picture 4" descr="Как получить синюю краску: азы смешивания, получение оттенков | В мире  краски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199" y="2574925"/>
            <a:ext cx="5676900" cy="381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6813737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074" name="Picture 2" descr="ГДЕ ЛОГИКА? 1 РАУНД найти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12192001" cy="68871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860462" y="1205891"/>
            <a:ext cx="9112687" cy="31700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10000" dirty="0"/>
              <a:t>4</a:t>
            </a:r>
            <a:r>
              <a:rPr lang="ru-RU" sz="10000" dirty="0" smtClean="0"/>
              <a:t> тур</a:t>
            </a:r>
          </a:p>
          <a:p>
            <a:pPr algn="ctr"/>
            <a:r>
              <a:rPr lang="ru-RU" sz="10000" dirty="0" smtClean="0"/>
              <a:t>«Угадай фильм»</a:t>
            </a:r>
            <a:endParaRPr lang="ru-RU" sz="10000" dirty="0"/>
          </a:p>
        </p:txBody>
      </p:sp>
    </p:spTree>
    <p:extLst>
      <p:ext uri="{BB962C8B-B14F-4D97-AF65-F5344CB8AC3E}">
        <p14:creationId xmlns:p14="http://schemas.microsoft.com/office/powerpoint/2010/main" val="4049285549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074" name="Picture 2" descr="ГДЕ ЛОГИКА? 1 РАУНД найти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29185"/>
            <a:ext cx="12192001" cy="68871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Такси 2 — фото: кадры из фильма — КиноПоиск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7090" y="995362"/>
            <a:ext cx="3836930" cy="25463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Прошедшие сутки принесли новые антирекорды скорости, зафиксированные  камерами фиксации нарушений | КиевВласть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91938" y="990975"/>
            <a:ext cx="3826072" cy="25507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Что было необходимо иметь съёмочной группе, для съёмок фильма такси? Часть  4 — Mercedes-Benz E-class, 5.0 л., 1994 года на DRIVE2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8834"/>
          <a:stretch/>
        </p:blipFill>
        <p:spPr bwMode="auto">
          <a:xfrm>
            <a:off x="8328339" y="990975"/>
            <a:ext cx="3700040" cy="2551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Ограбление банка — видео — КиноПоиск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59864" y="3965608"/>
            <a:ext cx="3390319" cy="21552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1987 Peugeot 405 Serie 1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46163" y="3965608"/>
            <a:ext cx="5007637" cy="21282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70592220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074" name="Picture 2" descr="ГДЕ ЛОГИКА? 1 РАУНД найти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9185"/>
            <a:ext cx="12192001" cy="68871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Небо молнии картинки, стоковые фото Небо молнии | Depositphoto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85189" y="1294670"/>
            <a:ext cx="3087711" cy="39647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https://avatars.mds.yandex.net/get-kinopoisk-image/1600647/c11957c8-d919-4e3a-8b1e-9523df7ec4cd/1440x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896" y="1294670"/>
            <a:ext cx="2634804" cy="39522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AutoShape 8" descr="11 реальных летающих машин на которых уже летают"/>
          <p:cNvSpPr>
            <a:spLocks noChangeAspect="1" noChangeArrowheads="1"/>
          </p:cNvSpPr>
          <p:nvPr/>
        </p:nvSpPr>
        <p:spPr bwMode="auto">
          <a:xfrm>
            <a:off x="155576" y="-160769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2058" name="Picture 10" descr="Пазл Prime 3D 500 деталей: Летающая машина (32512) - купить в интернет  магазине - 1001puzzle.ru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5299" y="1294670"/>
            <a:ext cx="5286291" cy="39647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78419494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074" name="Picture 2" descr="ГДЕ ЛОГИКА? 1 РАУНД найти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12192001" cy="68871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Улитки сухопутные домашние: виды и особенности, содержание, ежедневный  уход, питание и советы специалистов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9111" y="1533043"/>
            <a:ext cx="5374976" cy="35833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Учимся совершенствовать машину». Как устроена гоночная Lada Vesta ::  Autonews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5515" y="1533043"/>
            <a:ext cx="5339713" cy="35580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70054596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074" name="Picture 2" descr="ГДЕ ЛОГИКА? 1 РАУНД найти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9185"/>
            <a:ext cx="12192001" cy="68871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8" name="Picture 2" descr="Настоящее и будущее картинки, стоковые фото Настоящее и будущее |  Depositphoto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680" y="275095"/>
            <a:ext cx="2807593" cy="28311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Где можно обменять старый телефон на новый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361" r="21471"/>
          <a:stretch/>
        </p:blipFill>
        <p:spPr bwMode="auto">
          <a:xfrm>
            <a:off x="2920273" y="1485106"/>
            <a:ext cx="3554614" cy="28588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Picture 6" descr="Прошлое и настоящее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77000" y="3822192"/>
            <a:ext cx="5715000" cy="28765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41922588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074" name="Picture 2" descr="ГДЕ ЛОГИКА? 1 РАУНД найти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12192001" cy="68871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687211" y="1205891"/>
            <a:ext cx="9459193" cy="31700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10000" dirty="0" smtClean="0"/>
              <a:t>5 тур</a:t>
            </a:r>
          </a:p>
          <a:p>
            <a:pPr algn="ctr"/>
            <a:r>
              <a:rPr lang="ru-RU" sz="10000" dirty="0" smtClean="0"/>
              <a:t>«Собери в одно»</a:t>
            </a:r>
            <a:endParaRPr lang="ru-RU" sz="10000" dirty="0"/>
          </a:p>
        </p:txBody>
      </p:sp>
    </p:spTree>
    <p:extLst>
      <p:ext uri="{BB962C8B-B14F-4D97-AF65-F5344CB8AC3E}">
        <p14:creationId xmlns:p14="http://schemas.microsoft.com/office/powerpoint/2010/main" val="55606970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074" name="Picture 2" descr="ГДЕ ЛОГИКА? 1 РАУНД найти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12192001" cy="68871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2" name="Picture 2" descr="Замена подшипников генератора и регулятора — Saab 9000, 3.0 л., 1996 года  на DRIVE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7577" y="192988"/>
            <a:ext cx="4173783" cy="3130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Статор генератора: рождающий ток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11664" y="215540"/>
            <a:ext cx="4030059" cy="30852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6" name="Picture 6" descr="Ротор генератора ГАЗ 24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22028" y="187746"/>
            <a:ext cx="3125273" cy="31252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8" name="Picture 8" descr="Замена контактных колец и подшипников генератора ВАЗ 2110-12 — Сообщество  «ВАЗ: Ремонт и Доработка» на DRIVE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2748" y="3558965"/>
            <a:ext cx="4123439" cy="30925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30" name="Picture 10" descr="Диодный мост генератора Ford, Mazda, Volvo | StartGen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11664" y="3562566"/>
            <a:ext cx="3263006" cy="30889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32" name="Picture 12" descr="Реле-регулятор напряжения генератора: строение, функции и проверка |"/>
          <p:cNvPicPr>
            <a:picLocks noChangeAspect="1" noChangeArrowheads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606" r="14110"/>
          <a:stretch/>
        </p:blipFill>
        <p:spPr bwMode="auto">
          <a:xfrm>
            <a:off x="8080146" y="3558965"/>
            <a:ext cx="3948401" cy="30925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20075393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074" name="Picture 2" descr="ГДЕ ЛОГИКА? 1 РАУНД найти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12192001" cy="68871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6" name="Picture 2" descr="Устройство и особенности работы вакуумного усилителя тормозов | Новости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086" y="404616"/>
            <a:ext cx="3824138" cy="28681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Купить Главный тормозной цилиндр Газель, Соболь, Волга завод,  31029-3505010. Доставка, отзывы, фото в интернет магазине vta-gaz.ru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42310" y="404616"/>
            <a:ext cx="3873276" cy="28420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0" name="Picture 6" descr="Колёсный тормозной цилиндр – Магазин DOK | Цена, продажа, купить.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24671" y="404616"/>
            <a:ext cx="3735983" cy="28420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2" name="Picture 8" descr="Регулятор тормозных сил: устройство и принцип работы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086" y="3768629"/>
            <a:ext cx="3814907" cy="25432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4" name="Picture 10" descr="Барабан тормозной: надежная основа классических барабанных тормозов ::  www.autoars.ru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9294" y="3768629"/>
            <a:ext cx="3279986" cy="25432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6" name="Picture 12" descr="Тормозные диски купить в магазине Авторитет48 - Липецк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68711" y="3600823"/>
            <a:ext cx="2761593" cy="28788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62471182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074" name="Picture 2" descr="ГДЕ ЛОГИКА? 1 РАУНД найти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12192001" cy="68871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0" name="Picture 2" descr="Рулевая колонка в сборе без ГУР Jinma за 10900 руб. в интернет-магазине -  Тиу.ру!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854" y="2110379"/>
            <a:ext cx="2972979" cy="29729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2" name="Picture 4" descr="Вал карданный рулевого управления ГАЗ-3307 Н/О ( уп. 6 шт) в Челябинске |  Работаем со всеми регионами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70688" y="2061021"/>
            <a:ext cx="4527847" cy="30223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4" name="Picture 6" descr="Рулевой привод — Энциклопедия журнала &amp;quot;За рулем&amp;quot;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47390" y="2069392"/>
            <a:ext cx="4508391" cy="30055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13022503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074" name="Picture 2" descr="ГДЕ ЛОГИКА? 1 РАУНД найти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12192001" cy="68871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4" name="Picture 2" descr="Что такое сцепление: типы и основные функции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970" y="277309"/>
            <a:ext cx="5429250" cy="304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6" name="Picture 4" descr="Механическая коробка переключения передач (МКПП): особенности и специфика  устройства | FAVORIT-MOTORS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62417" y="272744"/>
            <a:ext cx="3364606" cy="30525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8" name="Picture 6" descr="Шарнир равных угловых скоростей (ШРУС)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1766" y="3472460"/>
            <a:ext cx="4460651" cy="30627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200" name="Picture 8" descr="Главная передача и все,что нужно о ней знать.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10714" y="3460247"/>
            <a:ext cx="4594789" cy="30646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81006251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705</TotalTime>
  <Words>32</Words>
  <Application>Microsoft Office PowerPoint</Application>
  <PresentationFormat>Широкоэкранный</PresentationFormat>
  <Paragraphs>11</Paragraphs>
  <Slides>32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32</vt:i4>
      </vt:variant>
    </vt:vector>
  </HeadingPairs>
  <TitlesOfParts>
    <vt:vector size="36" baseType="lpstr">
      <vt:lpstr>Arial</vt:lpstr>
      <vt:lpstr>Calibri</vt:lpstr>
      <vt:lpstr>Calibri Light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Windows User</dc:creator>
  <cp:lastModifiedBy>Windows User</cp:lastModifiedBy>
  <cp:revision>33</cp:revision>
  <dcterms:created xsi:type="dcterms:W3CDTF">2021-11-08T19:21:55Z</dcterms:created>
  <dcterms:modified xsi:type="dcterms:W3CDTF">2021-11-09T18:55:50Z</dcterms:modified>
</cp:coreProperties>
</file>