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1" r:id="rId4"/>
    <p:sldId id="273" r:id="rId5"/>
    <p:sldId id="262" r:id="rId6"/>
    <p:sldId id="263" r:id="rId7"/>
    <p:sldId id="287" r:id="rId8"/>
    <p:sldId id="289" r:id="rId9"/>
    <p:sldId id="297" r:id="rId10"/>
    <p:sldId id="295" r:id="rId11"/>
    <p:sldId id="296" r:id="rId12"/>
    <p:sldId id="276" r:id="rId13"/>
    <p:sldId id="282" r:id="rId14"/>
    <p:sldId id="281" r:id="rId15"/>
    <p:sldId id="280" r:id="rId16"/>
    <p:sldId id="279" r:id="rId17"/>
    <p:sldId id="278" r:id="rId18"/>
    <p:sldId id="286" r:id="rId19"/>
    <p:sldId id="283" r:id="rId20"/>
    <p:sldId id="271" r:id="rId21"/>
    <p:sldId id="275" r:id="rId22"/>
    <p:sldId id="292" r:id="rId23"/>
    <p:sldId id="311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 snapToGrid="0">
      <p:cViewPr>
        <p:scale>
          <a:sx n="50" d="100"/>
          <a:sy n="50" d="100"/>
        </p:scale>
        <p:origin x="-1176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7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F93C8D-A9A4-4E00-AF2A-E94157FE0785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E6A071-5D30-480F-BDA5-7958CAC50F82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Отчет молодого специалиста, формирование портфолио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F99A93-2B92-4A4B-9435-45A3FCC8E319}" type="parTrans" cxnId="{673B2684-B15F-43A3-9D5D-001D468D88AC}">
      <dgm:prSet/>
      <dgm:spPr/>
      <dgm:t>
        <a:bodyPr/>
        <a:lstStyle/>
        <a:p>
          <a:endParaRPr lang="ru-RU"/>
        </a:p>
      </dgm:t>
    </dgm:pt>
    <dgm:pt modelId="{26FC2CF6-3535-433C-84CB-0DFB37CC665C}" type="sibTrans" cxnId="{673B2684-B15F-43A3-9D5D-001D468D88AC}">
      <dgm:prSet/>
      <dgm:spPr/>
      <dgm:t>
        <a:bodyPr/>
        <a:lstStyle/>
        <a:p>
          <a:endParaRPr lang="ru-RU"/>
        </a:p>
      </dgm:t>
    </dgm:pt>
    <dgm:pt modelId="{8759156B-6A17-4401-AE02-F636CF2DB051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Анкетирование, его анализ, итоги диагностики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5C1998-3220-4D94-BC2E-188B55EE967B}" type="parTrans" cxnId="{ADFAFC9F-345E-4E52-85D4-6739E2E15C8C}">
      <dgm:prSet/>
      <dgm:spPr/>
      <dgm:t>
        <a:bodyPr/>
        <a:lstStyle/>
        <a:p>
          <a:endParaRPr lang="ru-RU"/>
        </a:p>
      </dgm:t>
    </dgm:pt>
    <dgm:pt modelId="{3589ABD2-2E59-45E6-A5B8-1D1FEC40D7EB}" type="sibTrans" cxnId="{ADFAFC9F-345E-4E52-85D4-6739E2E15C8C}">
      <dgm:prSet/>
      <dgm:spPr/>
      <dgm:t>
        <a:bodyPr/>
        <a:lstStyle/>
        <a:p>
          <a:endParaRPr lang="ru-RU"/>
        </a:p>
      </dgm:t>
    </dgm:pt>
    <dgm:pt modelId="{83ACA192-D37E-402C-84A2-1A237FB4D3B8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участия наставляемого педагога  в мероприятиях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1F09AE-C588-4712-9C69-1FE0F8185CEB}" type="parTrans" cxnId="{760579FA-172A-41ED-B166-7BA718BF2A18}">
      <dgm:prSet/>
      <dgm:spPr/>
      <dgm:t>
        <a:bodyPr/>
        <a:lstStyle/>
        <a:p>
          <a:endParaRPr lang="ru-RU"/>
        </a:p>
      </dgm:t>
    </dgm:pt>
    <dgm:pt modelId="{E31A22FF-7027-4C47-BD3F-F43628829E79}" type="sibTrans" cxnId="{760579FA-172A-41ED-B166-7BA718BF2A18}">
      <dgm:prSet/>
      <dgm:spPr/>
      <dgm:t>
        <a:bodyPr/>
        <a:lstStyle/>
        <a:p>
          <a:endParaRPr lang="ru-RU"/>
        </a:p>
      </dgm:t>
    </dgm:pt>
    <dgm:pt modelId="{0437FB97-04F6-41AD-95C4-F256A3AAA1E2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работы молодого специалиста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EA4DCD-EA32-49E9-A6B6-3500F9079EEC}" type="parTrans" cxnId="{00569CA7-459D-4946-B1BB-9DB4B4B9614B}">
      <dgm:prSet/>
      <dgm:spPr/>
      <dgm:t>
        <a:bodyPr/>
        <a:lstStyle/>
        <a:p>
          <a:endParaRPr lang="ru-RU"/>
        </a:p>
      </dgm:t>
    </dgm:pt>
    <dgm:pt modelId="{0DBE25A7-07A5-48A2-B6D2-38ABC812450D}" type="sibTrans" cxnId="{00569CA7-459D-4946-B1BB-9DB4B4B9614B}">
      <dgm:prSet/>
      <dgm:spPr/>
      <dgm:t>
        <a:bodyPr/>
        <a:lstStyle/>
        <a:p>
          <a:endParaRPr lang="ru-RU"/>
        </a:p>
      </dgm:t>
    </dgm:pt>
    <dgm:pt modelId="{2CBA7A99-A13C-40E6-BBDD-A8A740DFA3CE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результатов деятельности обучающихся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10B02-A816-4CE8-8B08-B50A9F42455C}" type="parTrans" cxnId="{D722861F-9186-4907-AC1E-DF882247BB55}">
      <dgm:prSet/>
      <dgm:spPr/>
      <dgm:t>
        <a:bodyPr/>
        <a:lstStyle/>
        <a:p>
          <a:endParaRPr lang="ru-RU"/>
        </a:p>
      </dgm:t>
    </dgm:pt>
    <dgm:pt modelId="{ABEC906A-A84B-4E13-B412-B6BF81D75964}" type="sibTrans" cxnId="{D722861F-9186-4907-AC1E-DF882247BB55}">
      <dgm:prSet/>
      <dgm:spPr/>
      <dgm:t>
        <a:bodyPr/>
        <a:lstStyle/>
        <a:p>
          <a:endParaRPr lang="ru-RU"/>
        </a:p>
      </dgm:t>
    </dgm:pt>
    <dgm:pt modelId="{4E659104-F53C-4A26-B27A-085EB2FE341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мероприятий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81457F-9BA7-4119-B701-A8471D889F93}" type="parTrans" cxnId="{07B052F8-94A6-47AC-9656-5C9833F6E6C2}">
      <dgm:prSet/>
      <dgm:spPr/>
      <dgm:t>
        <a:bodyPr/>
        <a:lstStyle/>
        <a:p>
          <a:endParaRPr lang="ru-RU"/>
        </a:p>
      </dgm:t>
    </dgm:pt>
    <dgm:pt modelId="{7E5EE830-00B2-42DC-A184-60A431BBF27B}" type="sibTrans" cxnId="{07B052F8-94A6-47AC-9656-5C9833F6E6C2}">
      <dgm:prSet/>
      <dgm:spPr/>
      <dgm:t>
        <a:bodyPr/>
        <a:lstStyle/>
        <a:p>
          <a:endParaRPr lang="ru-RU"/>
        </a:p>
      </dgm:t>
    </dgm:pt>
    <dgm:pt modelId="{E9A44E02-C994-4BE1-973F-21E95C5C4E6F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Отчет наставника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659DEA-47D4-44E7-B1A6-554C5BDD5454}" type="parTrans" cxnId="{CAB159E5-3435-47FD-A374-787811E4323B}">
      <dgm:prSet/>
      <dgm:spPr/>
      <dgm:t>
        <a:bodyPr/>
        <a:lstStyle/>
        <a:p>
          <a:endParaRPr lang="ru-RU"/>
        </a:p>
      </dgm:t>
    </dgm:pt>
    <dgm:pt modelId="{D181EEF1-40D8-4B6E-98CB-6011487109F5}" type="sibTrans" cxnId="{CAB159E5-3435-47FD-A374-787811E4323B}">
      <dgm:prSet/>
      <dgm:spPr/>
      <dgm:t>
        <a:bodyPr/>
        <a:lstStyle/>
        <a:p>
          <a:endParaRPr lang="ru-RU"/>
        </a:p>
      </dgm:t>
    </dgm:pt>
    <dgm:pt modelId="{D6D843A0-CAB5-4268-AA7B-B2C550907DAD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достижений молодого специалиста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A2ACC-7087-4A97-9BAD-3570577F070D}" type="parTrans" cxnId="{5E40D4A8-E12B-4529-A74C-1F593077A110}">
      <dgm:prSet/>
      <dgm:spPr/>
      <dgm:t>
        <a:bodyPr/>
        <a:lstStyle/>
        <a:p>
          <a:endParaRPr lang="ru-RU"/>
        </a:p>
      </dgm:t>
    </dgm:pt>
    <dgm:pt modelId="{4440DDC5-49E4-46CD-B6D9-CF5559EA1C25}" type="sibTrans" cxnId="{5E40D4A8-E12B-4529-A74C-1F593077A110}">
      <dgm:prSet/>
      <dgm:spPr/>
      <dgm:t>
        <a:bodyPr/>
        <a:lstStyle/>
        <a:p>
          <a:endParaRPr lang="ru-RU"/>
        </a:p>
      </dgm:t>
    </dgm:pt>
    <dgm:pt modelId="{2F9C01DF-A576-42AE-B4CA-8F380B73521D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трудностей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FE40F6-DA5D-49EA-8FCC-787B269EB1A5}" type="parTrans" cxnId="{CA5F72AB-6163-4EFA-B942-D7E055C666A8}">
      <dgm:prSet/>
      <dgm:spPr/>
      <dgm:t>
        <a:bodyPr/>
        <a:lstStyle/>
        <a:p>
          <a:endParaRPr lang="ru-RU"/>
        </a:p>
      </dgm:t>
    </dgm:pt>
    <dgm:pt modelId="{B4A4288D-6B22-451E-88A1-A02C8631ECD6}" type="sibTrans" cxnId="{CA5F72AB-6163-4EFA-B942-D7E055C666A8}">
      <dgm:prSet/>
      <dgm:spPr/>
      <dgm:t>
        <a:bodyPr/>
        <a:lstStyle/>
        <a:p>
          <a:endParaRPr lang="ru-RU"/>
        </a:p>
      </dgm:t>
    </dgm:pt>
    <dgm:pt modelId="{41DD267E-66DC-4F08-944F-F8593F70AA36}" type="pres">
      <dgm:prSet presAssocID="{ACF93C8D-A9A4-4E00-AF2A-E94157FE078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51BB1-236B-46FF-81B1-18B6AE9B3EA6}" type="pres">
      <dgm:prSet presAssocID="{EBE6A071-5D30-480F-BDA5-7958CAC50F82}" presName="compNode" presStyleCnt="0"/>
      <dgm:spPr/>
    </dgm:pt>
    <dgm:pt modelId="{AF1D9B72-E904-4975-8B43-96C1354157DA}" type="pres">
      <dgm:prSet presAssocID="{EBE6A071-5D30-480F-BDA5-7958CAC50F82}" presName="aNode" presStyleLbl="bgShp" presStyleIdx="0" presStyleCnt="3"/>
      <dgm:spPr/>
      <dgm:t>
        <a:bodyPr/>
        <a:lstStyle/>
        <a:p>
          <a:endParaRPr lang="ru-RU"/>
        </a:p>
      </dgm:t>
    </dgm:pt>
    <dgm:pt modelId="{9A788F4B-5FAF-4E34-A0D4-7420EE4E4573}" type="pres">
      <dgm:prSet presAssocID="{EBE6A071-5D30-480F-BDA5-7958CAC50F82}" presName="textNode" presStyleLbl="bgShp" presStyleIdx="0" presStyleCnt="3"/>
      <dgm:spPr/>
      <dgm:t>
        <a:bodyPr/>
        <a:lstStyle/>
        <a:p>
          <a:endParaRPr lang="ru-RU"/>
        </a:p>
      </dgm:t>
    </dgm:pt>
    <dgm:pt modelId="{AA6360FC-FAD9-4E84-A0EF-B81370757F82}" type="pres">
      <dgm:prSet presAssocID="{EBE6A071-5D30-480F-BDA5-7958CAC50F82}" presName="compChildNode" presStyleCnt="0"/>
      <dgm:spPr/>
    </dgm:pt>
    <dgm:pt modelId="{56812BB2-0812-4AD9-ABB8-26E054E3AE63}" type="pres">
      <dgm:prSet presAssocID="{EBE6A071-5D30-480F-BDA5-7958CAC50F82}" presName="theInnerList" presStyleCnt="0"/>
      <dgm:spPr/>
    </dgm:pt>
    <dgm:pt modelId="{9CEF0727-6B72-4269-8875-B953294E7DBE}" type="pres">
      <dgm:prSet presAssocID="{8759156B-6A17-4401-AE02-F636CF2DB051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052D4E-2ED9-4A4F-B7B8-B7700CFAAE29}" type="pres">
      <dgm:prSet presAssocID="{8759156B-6A17-4401-AE02-F636CF2DB051}" presName="aSpace2" presStyleCnt="0"/>
      <dgm:spPr/>
    </dgm:pt>
    <dgm:pt modelId="{A916DEFA-4448-4951-8111-C8D89F429B2B}" type="pres">
      <dgm:prSet presAssocID="{83ACA192-D37E-402C-84A2-1A237FB4D3B8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F8403A-080C-4270-AD41-CA9A9CAAF460}" type="pres">
      <dgm:prSet presAssocID="{EBE6A071-5D30-480F-BDA5-7958CAC50F82}" presName="aSpace" presStyleCnt="0"/>
      <dgm:spPr/>
    </dgm:pt>
    <dgm:pt modelId="{36C73FB4-EEC7-4903-8D8F-638D8DCAF3C4}" type="pres">
      <dgm:prSet presAssocID="{0437FB97-04F6-41AD-95C4-F256A3AAA1E2}" presName="compNode" presStyleCnt="0"/>
      <dgm:spPr/>
    </dgm:pt>
    <dgm:pt modelId="{1BEAC797-DB4B-4C95-BEB4-2EF1861CCDEB}" type="pres">
      <dgm:prSet presAssocID="{0437FB97-04F6-41AD-95C4-F256A3AAA1E2}" presName="aNode" presStyleLbl="bgShp" presStyleIdx="1" presStyleCnt="3"/>
      <dgm:spPr/>
      <dgm:t>
        <a:bodyPr/>
        <a:lstStyle/>
        <a:p>
          <a:endParaRPr lang="ru-RU"/>
        </a:p>
      </dgm:t>
    </dgm:pt>
    <dgm:pt modelId="{12A03B87-0333-4019-9BAB-EF6ADFF7D071}" type="pres">
      <dgm:prSet presAssocID="{0437FB97-04F6-41AD-95C4-F256A3AAA1E2}" presName="textNode" presStyleLbl="bgShp" presStyleIdx="1" presStyleCnt="3"/>
      <dgm:spPr/>
      <dgm:t>
        <a:bodyPr/>
        <a:lstStyle/>
        <a:p>
          <a:endParaRPr lang="ru-RU"/>
        </a:p>
      </dgm:t>
    </dgm:pt>
    <dgm:pt modelId="{63EA4794-5EC3-49A0-B551-254B961726D0}" type="pres">
      <dgm:prSet presAssocID="{0437FB97-04F6-41AD-95C4-F256A3AAA1E2}" presName="compChildNode" presStyleCnt="0"/>
      <dgm:spPr/>
    </dgm:pt>
    <dgm:pt modelId="{80054E4D-E1FD-44FB-AD8D-BFBC301CF958}" type="pres">
      <dgm:prSet presAssocID="{0437FB97-04F6-41AD-95C4-F256A3AAA1E2}" presName="theInnerList" presStyleCnt="0"/>
      <dgm:spPr/>
    </dgm:pt>
    <dgm:pt modelId="{6D798A74-55AA-400A-9D5A-46744639BEB5}" type="pres">
      <dgm:prSet presAssocID="{2CBA7A99-A13C-40E6-BBDD-A8A740DFA3CE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8F3046-696F-4D51-8F8C-73A42EAB79C3}" type="pres">
      <dgm:prSet presAssocID="{2CBA7A99-A13C-40E6-BBDD-A8A740DFA3CE}" presName="aSpace2" presStyleCnt="0"/>
      <dgm:spPr/>
    </dgm:pt>
    <dgm:pt modelId="{63A7433C-AB96-4443-8964-FB538C121AB3}" type="pres">
      <dgm:prSet presAssocID="{4E659104-F53C-4A26-B27A-085EB2FE3410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84A094-408E-40EB-BD81-3FA9822E3464}" type="pres">
      <dgm:prSet presAssocID="{0437FB97-04F6-41AD-95C4-F256A3AAA1E2}" presName="aSpace" presStyleCnt="0"/>
      <dgm:spPr/>
    </dgm:pt>
    <dgm:pt modelId="{83D9FDDD-044D-43CB-836C-9E85F71AD2D3}" type="pres">
      <dgm:prSet presAssocID="{E9A44E02-C994-4BE1-973F-21E95C5C4E6F}" presName="compNode" presStyleCnt="0"/>
      <dgm:spPr/>
    </dgm:pt>
    <dgm:pt modelId="{14152E29-B894-4CCF-971B-F3847E8A5529}" type="pres">
      <dgm:prSet presAssocID="{E9A44E02-C994-4BE1-973F-21E95C5C4E6F}" presName="aNode" presStyleLbl="bgShp" presStyleIdx="2" presStyleCnt="3"/>
      <dgm:spPr/>
      <dgm:t>
        <a:bodyPr/>
        <a:lstStyle/>
        <a:p>
          <a:endParaRPr lang="ru-RU"/>
        </a:p>
      </dgm:t>
    </dgm:pt>
    <dgm:pt modelId="{A6DB3DD4-4315-4F58-B233-EEDF4594F711}" type="pres">
      <dgm:prSet presAssocID="{E9A44E02-C994-4BE1-973F-21E95C5C4E6F}" presName="textNode" presStyleLbl="bgShp" presStyleIdx="2" presStyleCnt="3"/>
      <dgm:spPr/>
      <dgm:t>
        <a:bodyPr/>
        <a:lstStyle/>
        <a:p>
          <a:endParaRPr lang="ru-RU"/>
        </a:p>
      </dgm:t>
    </dgm:pt>
    <dgm:pt modelId="{8240C1D1-5592-45E9-978D-75BD8A42CB7B}" type="pres">
      <dgm:prSet presAssocID="{E9A44E02-C994-4BE1-973F-21E95C5C4E6F}" presName="compChildNode" presStyleCnt="0"/>
      <dgm:spPr/>
    </dgm:pt>
    <dgm:pt modelId="{EFCD106F-E9F1-4423-847A-1B4276D7F861}" type="pres">
      <dgm:prSet presAssocID="{E9A44E02-C994-4BE1-973F-21E95C5C4E6F}" presName="theInnerList" presStyleCnt="0"/>
      <dgm:spPr/>
    </dgm:pt>
    <dgm:pt modelId="{8D121C21-F459-4522-B98B-3B1E9096150D}" type="pres">
      <dgm:prSet presAssocID="{D6D843A0-CAB5-4268-AA7B-B2C550907DAD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9EA04-91C7-45DF-9047-262D898DAB3A}" type="pres">
      <dgm:prSet presAssocID="{D6D843A0-CAB5-4268-AA7B-B2C550907DAD}" presName="aSpace2" presStyleCnt="0"/>
      <dgm:spPr/>
    </dgm:pt>
    <dgm:pt modelId="{18404886-0E01-4F7C-9A0C-C7BBFEE1ACB7}" type="pres">
      <dgm:prSet presAssocID="{2F9C01DF-A576-42AE-B4CA-8F380B73521D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72B3EA-C577-4140-B8D6-F819922F5B89}" type="presOf" srcId="{0437FB97-04F6-41AD-95C4-F256A3AAA1E2}" destId="{1BEAC797-DB4B-4C95-BEB4-2EF1861CCDEB}" srcOrd="0" destOrd="0" presId="urn:microsoft.com/office/officeart/2005/8/layout/lProcess2"/>
    <dgm:cxn modelId="{A779E349-BFC9-4A2A-8A03-B4AA33D2A34D}" type="presOf" srcId="{83ACA192-D37E-402C-84A2-1A237FB4D3B8}" destId="{A916DEFA-4448-4951-8111-C8D89F429B2B}" srcOrd="0" destOrd="0" presId="urn:microsoft.com/office/officeart/2005/8/layout/lProcess2"/>
    <dgm:cxn modelId="{5E6ACAF5-6B1C-4FD6-B1ED-79B8A6159485}" type="presOf" srcId="{0437FB97-04F6-41AD-95C4-F256A3AAA1E2}" destId="{12A03B87-0333-4019-9BAB-EF6ADFF7D071}" srcOrd="1" destOrd="0" presId="urn:microsoft.com/office/officeart/2005/8/layout/lProcess2"/>
    <dgm:cxn modelId="{4B96846F-11B3-4101-9563-BF4DD949E75F}" type="presOf" srcId="{2CBA7A99-A13C-40E6-BBDD-A8A740DFA3CE}" destId="{6D798A74-55AA-400A-9D5A-46744639BEB5}" srcOrd="0" destOrd="0" presId="urn:microsoft.com/office/officeart/2005/8/layout/lProcess2"/>
    <dgm:cxn modelId="{84F7F214-572C-40CB-A4EF-B76C6669CEAD}" type="presOf" srcId="{ACF93C8D-A9A4-4E00-AF2A-E94157FE0785}" destId="{41DD267E-66DC-4F08-944F-F8593F70AA36}" srcOrd="0" destOrd="0" presId="urn:microsoft.com/office/officeart/2005/8/layout/lProcess2"/>
    <dgm:cxn modelId="{D0145B13-5F61-4DAC-9CED-E344AD65732A}" type="presOf" srcId="{EBE6A071-5D30-480F-BDA5-7958CAC50F82}" destId="{AF1D9B72-E904-4975-8B43-96C1354157DA}" srcOrd="0" destOrd="0" presId="urn:microsoft.com/office/officeart/2005/8/layout/lProcess2"/>
    <dgm:cxn modelId="{5E40D4A8-E12B-4529-A74C-1F593077A110}" srcId="{E9A44E02-C994-4BE1-973F-21E95C5C4E6F}" destId="{D6D843A0-CAB5-4268-AA7B-B2C550907DAD}" srcOrd="0" destOrd="0" parTransId="{4C9A2ACC-7087-4A97-9BAD-3570577F070D}" sibTransId="{4440DDC5-49E4-46CD-B6D9-CF5559EA1C25}"/>
    <dgm:cxn modelId="{87819677-18DB-422B-ADBC-EFA39C5A53DE}" type="presOf" srcId="{D6D843A0-CAB5-4268-AA7B-B2C550907DAD}" destId="{8D121C21-F459-4522-B98B-3B1E9096150D}" srcOrd="0" destOrd="0" presId="urn:microsoft.com/office/officeart/2005/8/layout/lProcess2"/>
    <dgm:cxn modelId="{07B052F8-94A6-47AC-9656-5C9833F6E6C2}" srcId="{0437FB97-04F6-41AD-95C4-F256A3AAA1E2}" destId="{4E659104-F53C-4A26-B27A-085EB2FE3410}" srcOrd="1" destOrd="0" parTransId="{C881457F-9BA7-4119-B701-A8471D889F93}" sibTransId="{7E5EE830-00B2-42DC-A184-60A431BBF27B}"/>
    <dgm:cxn modelId="{71260799-0053-4DB1-96B8-215175D2C708}" type="presOf" srcId="{E9A44E02-C994-4BE1-973F-21E95C5C4E6F}" destId="{A6DB3DD4-4315-4F58-B233-EEDF4594F711}" srcOrd="1" destOrd="0" presId="urn:microsoft.com/office/officeart/2005/8/layout/lProcess2"/>
    <dgm:cxn modelId="{760579FA-172A-41ED-B166-7BA718BF2A18}" srcId="{EBE6A071-5D30-480F-BDA5-7958CAC50F82}" destId="{83ACA192-D37E-402C-84A2-1A237FB4D3B8}" srcOrd="1" destOrd="0" parTransId="{651F09AE-C588-4712-9C69-1FE0F8185CEB}" sibTransId="{E31A22FF-7027-4C47-BD3F-F43628829E79}"/>
    <dgm:cxn modelId="{0A91FCB3-9D83-443F-A5C6-528D8814374D}" type="presOf" srcId="{8759156B-6A17-4401-AE02-F636CF2DB051}" destId="{9CEF0727-6B72-4269-8875-B953294E7DBE}" srcOrd="0" destOrd="0" presId="urn:microsoft.com/office/officeart/2005/8/layout/lProcess2"/>
    <dgm:cxn modelId="{00569CA7-459D-4946-B1BB-9DB4B4B9614B}" srcId="{ACF93C8D-A9A4-4E00-AF2A-E94157FE0785}" destId="{0437FB97-04F6-41AD-95C4-F256A3AAA1E2}" srcOrd="1" destOrd="0" parTransId="{47EA4DCD-EA32-49E9-A6B6-3500F9079EEC}" sibTransId="{0DBE25A7-07A5-48A2-B6D2-38ABC812450D}"/>
    <dgm:cxn modelId="{561DBF5E-07F5-4DED-8DF1-64D8DEFD2785}" type="presOf" srcId="{2F9C01DF-A576-42AE-B4CA-8F380B73521D}" destId="{18404886-0E01-4F7C-9A0C-C7BBFEE1ACB7}" srcOrd="0" destOrd="0" presId="urn:microsoft.com/office/officeart/2005/8/layout/lProcess2"/>
    <dgm:cxn modelId="{CA5F72AB-6163-4EFA-B942-D7E055C666A8}" srcId="{E9A44E02-C994-4BE1-973F-21E95C5C4E6F}" destId="{2F9C01DF-A576-42AE-B4CA-8F380B73521D}" srcOrd="1" destOrd="0" parTransId="{F2FE40F6-DA5D-49EA-8FCC-787B269EB1A5}" sibTransId="{B4A4288D-6B22-451E-88A1-A02C8631ECD6}"/>
    <dgm:cxn modelId="{673B2684-B15F-43A3-9D5D-001D468D88AC}" srcId="{ACF93C8D-A9A4-4E00-AF2A-E94157FE0785}" destId="{EBE6A071-5D30-480F-BDA5-7958CAC50F82}" srcOrd="0" destOrd="0" parTransId="{E3F99A93-2B92-4A4B-9435-45A3FCC8E319}" sibTransId="{26FC2CF6-3535-433C-84CB-0DFB37CC665C}"/>
    <dgm:cxn modelId="{CAB159E5-3435-47FD-A374-787811E4323B}" srcId="{ACF93C8D-A9A4-4E00-AF2A-E94157FE0785}" destId="{E9A44E02-C994-4BE1-973F-21E95C5C4E6F}" srcOrd="2" destOrd="0" parTransId="{04659DEA-47D4-44E7-B1A6-554C5BDD5454}" sibTransId="{D181EEF1-40D8-4B6E-98CB-6011487109F5}"/>
    <dgm:cxn modelId="{BFA2ED0F-2450-44FC-A777-A07113B9E39A}" type="presOf" srcId="{E9A44E02-C994-4BE1-973F-21E95C5C4E6F}" destId="{14152E29-B894-4CCF-971B-F3847E8A5529}" srcOrd="0" destOrd="0" presId="urn:microsoft.com/office/officeart/2005/8/layout/lProcess2"/>
    <dgm:cxn modelId="{D722861F-9186-4907-AC1E-DF882247BB55}" srcId="{0437FB97-04F6-41AD-95C4-F256A3AAA1E2}" destId="{2CBA7A99-A13C-40E6-BBDD-A8A740DFA3CE}" srcOrd="0" destOrd="0" parTransId="{8E610B02-A816-4CE8-8B08-B50A9F42455C}" sibTransId="{ABEC906A-A84B-4E13-B412-B6BF81D75964}"/>
    <dgm:cxn modelId="{3C996B1B-A5B2-42F3-96FB-50D6C2A03E3E}" type="presOf" srcId="{EBE6A071-5D30-480F-BDA5-7958CAC50F82}" destId="{9A788F4B-5FAF-4E34-A0D4-7420EE4E4573}" srcOrd="1" destOrd="0" presId="urn:microsoft.com/office/officeart/2005/8/layout/lProcess2"/>
    <dgm:cxn modelId="{ADFAFC9F-345E-4E52-85D4-6739E2E15C8C}" srcId="{EBE6A071-5D30-480F-BDA5-7958CAC50F82}" destId="{8759156B-6A17-4401-AE02-F636CF2DB051}" srcOrd="0" destOrd="0" parTransId="{B75C1998-3220-4D94-BC2E-188B55EE967B}" sibTransId="{3589ABD2-2E59-45E6-A5B8-1D1FEC40D7EB}"/>
    <dgm:cxn modelId="{1EA2F4C4-84DF-4318-AD45-436780D0A452}" type="presOf" srcId="{4E659104-F53C-4A26-B27A-085EB2FE3410}" destId="{63A7433C-AB96-4443-8964-FB538C121AB3}" srcOrd="0" destOrd="0" presId="urn:microsoft.com/office/officeart/2005/8/layout/lProcess2"/>
    <dgm:cxn modelId="{BDE1026A-99CD-4385-B9D4-D01F33E71C11}" type="presParOf" srcId="{41DD267E-66DC-4F08-944F-F8593F70AA36}" destId="{4FF51BB1-236B-46FF-81B1-18B6AE9B3EA6}" srcOrd="0" destOrd="0" presId="urn:microsoft.com/office/officeart/2005/8/layout/lProcess2"/>
    <dgm:cxn modelId="{F390C477-2CD9-4B8C-AD00-5B999A9C9740}" type="presParOf" srcId="{4FF51BB1-236B-46FF-81B1-18B6AE9B3EA6}" destId="{AF1D9B72-E904-4975-8B43-96C1354157DA}" srcOrd="0" destOrd="0" presId="urn:microsoft.com/office/officeart/2005/8/layout/lProcess2"/>
    <dgm:cxn modelId="{1C9EAB4A-5446-47D4-83B0-81DB55D3030F}" type="presParOf" srcId="{4FF51BB1-236B-46FF-81B1-18B6AE9B3EA6}" destId="{9A788F4B-5FAF-4E34-A0D4-7420EE4E4573}" srcOrd="1" destOrd="0" presId="urn:microsoft.com/office/officeart/2005/8/layout/lProcess2"/>
    <dgm:cxn modelId="{6BD8CD07-C4F9-43EF-AD8F-379C3C44D1F7}" type="presParOf" srcId="{4FF51BB1-236B-46FF-81B1-18B6AE9B3EA6}" destId="{AA6360FC-FAD9-4E84-A0EF-B81370757F82}" srcOrd="2" destOrd="0" presId="urn:microsoft.com/office/officeart/2005/8/layout/lProcess2"/>
    <dgm:cxn modelId="{1C5716B6-8EE6-47E9-80D1-42A8ACEA0615}" type="presParOf" srcId="{AA6360FC-FAD9-4E84-A0EF-B81370757F82}" destId="{56812BB2-0812-4AD9-ABB8-26E054E3AE63}" srcOrd="0" destOrd="0" presId="urn:microsoft.com/office/officeart/2005/8/layout/lProcess2"/>
    <dgm:cxn modelId="{00819480-B576-40E7-9642-CFFA3543F946}" type="presParOf" srcId="{56812BB2-0812-4AD9-ABB8-26E054E3AE63}" destId="{9CEF0727-6B72-4269-8875-B953294E7DBE}" srcOrd="0" destOrd="0" presId="urn:microsoft.com/office/officeart/2005/8/layout/lProcess2"/>
    <dgm:cxn modelId="{2678D168-0777-4B6E-ACFF-CB2ECF90A9C4}" type="presParOf" srcId="{56812BB2-0812-4AD9-ABB8-26E054E3AE63}" destId="{26052D4E-2ED9-4A4F-B7B8-B7700CFAAE29}" srcOrd="1" destOrd="0" presId="urn:microsoft.com/office/officeart/2005/8/layout/lProcess2"/>
    <dgm:cxn modelId="{E9456175-CF3E-4174-A9CC-94F77DBADFA1}" type="presParOf" srcId="{56812BB2-0812-4AD9-ABB8-26E054E3AE63}" destId="{A916DEFA-4448-4951-8111-C8D89F429B2B}" srcOrd="2" destOrd="0" presId="urn:microsoft.com/office/officeart/2005/8/layout/lProcess2"/>
    <dgm:cxn modelId="{011B4B9F-9A1C-4337-8752-170F9E83CF10}" type="presParOf" srcId="{41DD267E-66DC-4F08-944F-F8593F70AA36}" destId="{24F8403A-080C-4270-AD41-CA9A9CAAF460}" srcOrd="1" destOrd="0" presId="urn:microsoft.com/office/officeart/2005/8/layout/lProcess2"/>
    <dgm:cxn modelId="{4665639A-1F52-4296-A384-1642C4434A3C}" type="presParOf" srcId="{41DD267E-66DC-4F08-944F-F8593F70AA36}" destId="{36C73FB4-EEC7-4903-8D8F-638D8DCAF3C4}" srcOrd="2" destOrd="0" presId="urn:microsoft.com/office/officeart/2005/8/layout/lProcess2"/>
    <dgm:cxn modelId="{BF29AA39-2002-4BA9-A28A-D04AF653A3CE}" type="presParOf" srcId="{36C73FB4-EEC7-4903-8D8F-638D8DCAF3C4}" destId="{1BEAC797-DB4B-4C95-BEB4-2EF1861CCDEB}" srcOrd="0" destOrd="0" presId="urn:microsoft.com/office/officeart/2005/8/layout/lProcess2"/>
    <dgm:cxn modelId="{3C95CC69-F53B-438C-B224-D378327935F9}" type="presParOf" srcId="{36C73FB4-EEC7-4903-8D8F-638D8DCAF3C4}" destId="{12A03B87-0333-4019-9BAB-EF6ADFF7D071}" srcOrd="1" destOrd="0" presId="urn:microsoft.com/office/officeart/2005/8/layout/lProcess2"/>
    <dgm:cxn modelId="{3C694595-D20F-4F0A-AADD-641AACF0D4C9}" type="presParOf" srcId="{36C73FB4-EEC7-4903-8D8F-638D8DCAF3C4}" destId="{63EA4794-5EC3-49A0-B551-254B961726D0}" srcOrd="2" destOrd="0" presId="urn:microsoft.com/office/officeart/2005/8/layout/lProcess2"/>
    <dgm:cxn modelId="{2813AD83-87FD-4288-8DD6-7F26E478073A}" type="presParOf" srcId="{63EA4794-5EC3-49A0-B551-254B961726D0}" destId="{80054E4D-E1FD-44FB-AD8D-BFBC301CF958}" srcOrd="0" destOrd="0" presId="urn:microsoft.com/office/officeart/2005/8/layout/lProcess2"/>
    <dgm:cxn modelId="{43100F9F-8352-45DF-9FBB-D51D8B328846}" type="presParOf" srcId="{80054E4D-E1FD-44FB-AD8D-BFBC301CF958}" destId="{6D798A74-55AA-400A-9D5A-46744639BEB5}" srcOrd="0" destOrd="0" presId="urn:microsoft.com/office/officeart/2005/8/layout/lProcess2"/>
    <dgm:cxn modelId="{9DC33DB4-03B8-4019-A711-1ADB2BE2C510}" type="presParOf" srcId="{80054E4D-E1FD-44FB-AD8D-BFBC301CF958}" destId="{8B8F3046-696F-4D51-8F8C-73A42EAB79C3}" srcOrd="1" destOrd="0" presId="urn:microsoft.com/office/officeart/2005/8/layout/lProcess2"/>
    <dgm:cxn modelId="{5360413F-B814-4CFD-84DF-686B80D4DEA7}" type="presParOf" srcId="{80054E4D-E1FD-44FB-AD8D-BFBC301CF958}" destId="{63A7433C-AB96-4443-8964-FB538C121AB3}" srcOrd="2" destOrd="0" presId="urn:microsoft.com/office/officeart/2005/8/layout/lProcess2"/>
    <dgm:cxn modelId="{A724647E-9A87-4D26-803A-B98850431BEC}" type="presParOf" srcId="{41DD267E-66DC-4F08-944F-F8593F70AA36}" destId="{F184A094-408E-40EB-BD81-3FA9822E3464}" srcOrd="3" destOrd="0" presId="urn:microsoft.com/office/officeart/2005/8/layout/lProcess2"/>
    <dgm:cxn modelId="{5ABF9AD3-66B4-43CD-98EF-0347790D0427}" type="presParOf" srcId="{41DD267E-66DC-4F08-944F-F8593F70AA36}" destId="{83D9FDDD-044D-43CB-836C-9E85F71AD2D3}" srcOrd="4" destOrd="0" presId="urn:microsoft.com/office/officeart/2005/8/layout/lProcess2"/>
    <dgm:cxn modelId="{8539EEB1-B0A2-4CFA-BB90-C47E74904C39}" type="presParOf" srcId="{83D9FDDD-044D-43CB-836C-9E85F71AD2D3}" destId="{14152E29-B894-4CCF-971B-F3847E8A5529}" srcOrd="0" destOrd="0" presId="urn:microsoft.com/office/officeart/2005/8/layout/lProcess2"/>
    <dgm:cxn modelId="{14471163-E359-4890-8070-FAA8E097FFEB}" type="presParOf" srcId="{83D9FDDD-044D-43CB-836C-9E85F71AD2D3}" destId="{A6DB3DD4-4315-4F58-B233-EEDF4594F711}" srcOrd="1" destOrd="0" presId="urn:microsoft.com/office/officeart/2005/8/layout/lProcess2"/>
    <dgm:cxn modelId="{4CFD07AA-05AA-4042-8A26-E38E3394F6A8}" type="presParOf" srcId="{83D9FDDD-044D-43CB-836C-9E85F71AD2D3}" destId="{8240C1D1-5592-45E9-978D-75BD8A42CB7B}" srcOrd="2" destOrd="0" presId="urn:microsoft.com/office/officeart/2005/8/layout/lProcess2"/>
    <dgm:cxn modelId="{9ECB54F7-2647-4B7E-B53A-07275288460A}" type="presParOf" srcId="{8240C1D1-5592-45E9-978D-75BD8A42CB7B}" destId="{EFCD106F-E9F1-4423-847A-1B4276D7F861}" srcOrd="0" destOrd="0" presId="urn:microsoft.com/office/officeart/2005/8/layout/lProcess2"/>
    <dgm:cxn modelId="{90DCD051-6436-4C36-A683-D83244288F97}" type="presParOf" srcId="{EFCD106F-E9F1-4423-847A-1B4276D7F861}" destId="{8D121C21-F459-4522-B98B-3B1E9096150D}" srcOrd="0" destOrd="0" presId="urn:microsoft.com/office/officeart/2005/8/layout/lProcess2"/>
    <dgm:cxn modelId="{37EAF23C-EABC-4D06-9671-17EE1AEB7938}" type="presParOf" srcId="{EFCD106F-E9F1-4423-847A-1B4276D7F861}" destId="{4BC9EA04-91C7-45DF-9047-262D898DAB3A}" srcOrd="1" destOrd="0" presId="urn:microsoft.com/office/officeart/2005/8/layout/lProcess2"/>
    <dgm:cxn modelId="{2DDFFE1C-22CD-481E-AF6F-61FB70E8DF43}" type="presParOf" srcId="{EFCD106F-E9F1-4423-847A-1B4276D7F861}" destId="{18404886-0E01-4F7C-9A0C-C7BBFEE1ACB7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D9B72-E904-4975-8B43-96C1354157DA}">
      <dsp:nvSpPr>
        <dsp:cNvPr id="0" name=""/>
        <dsp:cNvSpPr/>
      </dsp:nvSpPr>
      <dsp:spPr>
        <a:xfrm>
          <a:off x="992" y="0"/>
          <a:ext cx="2579687" cy="541866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Отчет молодого специалиста, формирование портфолио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2" y="0"/>
        <a:ext cx="2579687" cy="1625600"/>
      </dsp:txXfrm>
    </dsp:sp>
    <dsp:sp modelId="{9CEF0727-6B72-4269-8875-B953294E7DBE}">
      <dsp:nvSpPr>
        <dsp:cNvPr id="0" name=""/>
        <dsp:cNvSpPr/>
      </dsp:nvSpPr>
      <dsp:spPr>
        <a:xfrm>
          <a:off x="258960" y="1627187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Анкетирование, его анализ, итоги диагностики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812" y="1675039"/>
        <a:ext cx="1968045" cy="1538098"/>
      </dsp:txXfrm>
    </dsp:sp>
    <dsp:sp modelId="{A916DEFA-4448-4951-8111-C8D89F429B2B}">
      <dsp:nvSpPr>
        <dsp:cNvPr id="0" name=""/>
        <dsp:cNvSpPr/>
      </dsp:nvSpPr>
      <dsp:spPr>
        <a:xfrm>
          <a:off x="258960" y="3512343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участия наставляемого педагога  в мероприятиях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812" y="3560195"/>
        <a:ext cx="1968045" cy="1538098"/>
      </dsp:txXfrm>
    </dsp:sp>
    <dsp:sp modelId="{1BEAC797-DB4B-4C95-BEB4-2EF1861CCDEB}">
      <dsp:nvSpPr>
        <dsp:cNvPr id="0" name=""/>
        <dsp:cNvSpPr/>
      </dsp:nvSpPr>
      <dsp:spPr>
        <a:xfrm>
          <a:off x="2774156" y="0"/>
          <a:ext cx="2579687" cy="541866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работы молодого специалиста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74156" y="0"/>
        <a:ext cx="2579687" cy="1625600"/>
      </dsp:txXfrm>
    </dsp:sp>
    <dsp:sp modelId="{6D798A74-55AA-400A-9D5A-46744639BEB5}">
      <dsp:nvSpPr>
        <dsp:cNvPr id="0" name=""/>
        <dsp:cNvSpPr/>
      </dsp:nvSpPr>
      <dsp:spPr>
        <a:xfrm>
          <a:off x="3032125" y="1627187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результатов деятельности обучающихся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79977" y="1675039"/>
        <a:ext cx="1968045" cy="1538098"/>
      </dsp:txXfrm>
    </dsp:sp>
    <dsp:sp modelId="{63A7433C-AB96-4443-8964-FB538C121AB3}">
      <dsp:nvSpPr>
        <dsp:cNvPr id="0" name=""/>
        <dsp:cNvSpPr/>
      </dsp:nvSpPr>
      <dsp:spPr>
        <a:xfrm>
          <a:off x="3032125" y="3512343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мероприятий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79977" y="3560195"/>
        <a:ext cx="1968045" cy="1538098"/>
      </dsp:txXfrm>
    </dsp:sp>
    <dsp:sp modelId="{14152E29-B894-4CCF-971B-F3847E8A5529}">
      <dsp:nvSpPr>
        <dsp:cNvPr id="0" name=""/>
        <dsp:cNvSpPr/>
      </dsp:nvSpPr>
      <dsp:spPr>
        <a:xfrm>
          <a:off x="5547320" y="0"/>
          <a:ext cx="2579687" cy="541866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Отчет наставника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7320" y="0"/>
        <a:ext cx="2579687" cy="1625600"/>
      </dsp:txXfrm>
    </dsp:sp>
    <dsp:sp modelId="{8D121C21-F459-4522-B98B-3B1E9096150D}">
      <dsp:nvSpPr>
        <dsp:cNvPr id="0" name=""/>
        <dsp:cNvSpPr/>
      </dsp:nvSpPr>
      <dsp:spPr>
        <a:xfrm>
          <a:off x="5805289" y="1627187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достижений молодого специалиста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53141" y="1675039"/>
        <a:ext cx="1968045" cy="1538098"/>
      </dsp:txXfrm>
    </dsp:sp>
    <dsp:sp modelId="{18404886-0E01-4F7C-9A0C-C7BBFEE1ACB7}">
      <dsp:nvSpPr>
        <dsp:cNvPr id="0" name=""/>
        <dsp:cNvSpPr/>
      </dsp:nvSpPr>
      <dsp:spPr>
        <a:xfrm>
          <a:off x="5805289" y="3512343"/>
          <a:ext cx="2063749" cy="1633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трудностей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53141" y="3560195"/>
        <a:ext cx="1968045" cy="1538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E0156B-51FE-46E8-A674-F98F55D2312F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FA10E-9D3B-4A2E-A133-432EAA36EC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34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02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461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836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77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769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525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215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625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FA10E-9D3B-4A2E-A133-432EAA36EC9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598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9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21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8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74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170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98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50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462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255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754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67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14E3D-1DD2-492B-B942-224F9850119A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EFF01-6084-4834-BD52-7187D93716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81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4716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5546" y="424959"/>
            <a:ext cx="9567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детский сад комбинированного вида № 33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2727" y="1413993"/>
            <a:ext cx="937952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ПРОФЕССИОНАЛЬНОЙ КОМПЕТЕНЦИИ МОЛОДЫХ ПЕДАГОГОВ ПОСРЕДСТВОМ НАСТАВНИЧЕСТВА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</a:p>
          <a:p>
            <a:pPr algn="r"/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Калитвянская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 В.</a:t>
            </a:r>
          </a:p>
          <a:p>
            <a:pPr algn="r"/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Североуральск,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  <a:p>
            <a:pPr algn="r"/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7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0326" y="401783"/>
            <a:ext cx="5237019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 мной работали десятки молодых педагогов. Я убедился, что как бы человек успешно не окончил педагогический вуз, как бы он ни был талантлив, а если не будет учиться на опыте, никогда не будет хорошим педагогом… я сам учился у более старых педагогов…»</a:t>
            </a:r>
          </a:p>
          <a:p>
            <a:pPr algn="just"/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С. Макаренко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1148460"/>
            <a:ext cx="304800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03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2415" y="251773"/>
            <a:ext cx="6952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408" y="1444487"/>
            <a:ext cx="6969949" cy="1152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89808" y="1596887"/>
            <a:ext cx="6969949" cy="1152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60219" y="605716"/>
            <a:ext cx="60821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Одной из наиболее острых проблем в образовании на сегодняшний день является создание условий для успешной социализации и полноценной самореализации молодых кадров.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Система образования нуждается в компетентном, ответственном педагоге, действующем в соответствии с государственной политикой и принципами психолого-педагогической науки.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Работа с молодыми специалистами в МАДОУ № 33 традиционно является одной из самых важных составляющих административной и методической работы.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364" y="2943416"/>
            <a:ext cx="4374186" cy="32817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357" y="203157"/>
            <a:ext cx="2092202" cy="228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9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88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7200" y="318656"/>
            <a:ext cx="90878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– молодой педагог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674" y="3005714"/>
            <a:ext cx="99461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604590"/>
              </p:ext>
            </p:extLst>
          </p:nvPr>
        </p:nvGraphicFramePr>
        <p:xfrm>
          <a:off x="817418" y="1191491"/>
          <a:ext cx="9342582" cy="4436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1291"/>
                <a:gridCol w="4671291"/>
              </a:tblGrid>
              <a:tr h="62345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ожидания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реальность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9525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Профессионально-компетентный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Личностная и профессиональная адаптация молодого специалиста может протекать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длительно и сложно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9525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Самостоятельно мыслящий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 собственной несостоятельности во взаимодействии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обучающимися дошкольного возраста и их родителями (законными представителями)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9525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Психически и технологически способный к реализации гуманистических ценностей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практике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Боязнь критики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администрации и опытных коллег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9525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Включенный в инновационные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процессы ДОО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Постоянное волнение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что-нибудь не успеть, забыть или упустить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018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61696" y="2159876"/>
            <a:ext cx="83587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заведующего ДОО о наставничестве;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заведующего об утверждении Положения о наставничестве;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 наставничестве;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работы ДОО с молодыми педагогами на учебный год;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План работы наставника с молодыми специалистами.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8548" y="876949"/>
            <a:ext cx="95104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с начинающими педагогами в МАДОУ № 33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43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1143000"/>
            <a:ext cx="398145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практики наставничества: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педагогического мастерства молодого педагога, стремления к профессиональному росту, становление активного члена трудового коллектива.</a:t>
            </a:r>
          </a:p>
          <a:p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506" y="962025"/>
            <a:ext cx="7684733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4295" y="271601"/>
            <a:ext cx="99158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успешной адаптации молодого педагога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294" y="1254234"/>
            <a:ext cx="963561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адаптации в непрерывной связи с процессом личностного и профессионального развития педагога.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Максимальный учет личностных особенностей и уровня профессиональной подготовки в организации педагогического труда, активная поддержка личностного и профессионального роста педагога.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 материально-технического обеспечения образовательного процесса современным требованиям для реализации молодым педагогом инновационных подходов в воспитании и образовании обучающихся дошкольного возраста.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01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7103" y="725216"/>
            <a:ext cx="95360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деятельности педагога-наставника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1787236"/>
            <a:ext cx="1071297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затруднений молодого специалиста. Диагностика личностных и профессиональных качеств;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Вычленение задач и формулировка проблемы;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коллег в решении проблемы и самообразование;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Тренировочное практическое занятие;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полученных знаний к практике работы;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собственного опыта в процессе педагогической деятельности;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 самоанализ образовательного процесса и его результатов;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корректив в образовательную практику;</a:t>
            </a:r>
          </a:p>
          <a:p>
            <a:pPr marL="457200" indent="-457200">
              <a:buAutoNum type="arabicParenR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перспектив развития образовательной деятельности.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9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9045" y="119469"/>
            <a:ext cx="79359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с наставляемым педагогом: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044" y="588033"/>
            <a:ext cx="9252155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ДИАГНОСТИКО-АДАПТАЦИОННЫЙ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направлена на выявление пробелов в знаниях, умениях и навыках наставляемого педагога. Проводится педагогом-психологом ДОО в форме анкетирования, тестирования, собеседования и наблюдения за наставляемым.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РЕАЛИЗАЦИОННЫЙ (ОСНОВНОЙ)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у молодого специалиста требуемого уровня профессиональных компетенций (знаний, умений и навыков); формирование профессиональной самостоятельности.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от педагога-наставника требуется мотивация и поддержка наставляемого педагога, а также четка постановка задач и контроль за их выполнением.</a:t>
            </a:r>
          </a:p>
          <a:p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38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4952" y="993229"/>
            <a:ext cx="96912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анализа деятельности педагогов мы выявляем лучшие практики, которые в дальнейшем используем в работе с молодыми специалистами.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82" y="2728913"/>
            <a:ext cx="3476281" cy="387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6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46386" y="362608"/>
            <a:ext cx="972172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 МЕТОДЫ РАБОТЫ С НАСТАВЛЯЕМЫМ ПЕДАГОГОМ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Лекции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Тренинги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«Методический час»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«Вечер вопросов и ответов»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мини-выставки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Семинары-практикумы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Круглые столы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Деловая игра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73" y="3172821"/>
            <a:ext cx="3963107" cy="29733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71" y="736691"/>
            <a:ext cx="2442144" cy="32561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813" y="3840483"/>
            <a:ext cx="3764005" cy="282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68824" y="254391"/>
            <a:ext cx="3412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часы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6149" y="3849530"/>
            <a:ext cx="3152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74" y="651029"/>
            <a:ext cx="2313150" cy="3084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782" y="0"/>
            <a:ext cx="2407958" cy="32106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60" y="3275045"/>
            <a:ext cx="4214834" cy="31621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987" y="742993"/>
            <a:ext cx="1880755" cy="25076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93" y="3185739"/>
            <a:ext cx="2256353" cy="30084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194" y="2437628"/>
            <a:ext cx="2117853" cy="282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5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520" y="-25426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90555" y="192745"/>
            <a:ext cx="5178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мини-выставки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36" y="715965"/>
            <a:ext cx="4196806" cy="31486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989" y="670622"/>
            <a:ext cx="3103528" cy="41380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163" y="3574881"/>
            <a:ext cx="4154859" cy="311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2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4660" y="181235"/>
            <a:ext cx="85944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мини-выставки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90230" y="3194188"/>
            <a:ext cx="2487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045" y="1028261"/>
            <a:ext cx="3248891" cy="43318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5" y="880162"/>
            <a:ext cx="2822863" cy="37638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559" y="3594298"/>
            <a:ext cx="4053427" cy="304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8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6841" y="256672"/>
            <a:ext cx="9929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Лекции, консультации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96715" y="6550191"/>
            <a:ext cx="7218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 descr="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84416" y="1501729"/>
            <a:ext cx="6442843" cy="450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89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78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03930" y="340713"/>
            <a:ext cx="78924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Семинар-практикум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27" y="2023263"/>
            <a:ext cx="4897175" cy="32579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964" y="2540323"/>
            <a:ext cx="4821382" cy="222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9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3586" y="-320842"/>
            <a:ext cx="12965586" cy="72931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744511" y="372798"/>
            <a:ext cx="2702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482" y="5859909"/>
            <a:ext cx="88382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«Чаинки в картинках» с обучающимися подготовительной к школе группы для молодого педагога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4002">
            <a:off x="1029330" y="1610604"/>
            <a:ext cx="2137815" cy="38005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628" y="1203776"/>
            <a:ext cx="2137814" cy="38005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9780">
            <a:off x="7687891" y="1572886"/>
            <a:ext cx="2137815" cy="380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0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6" y="615226"/>
            <a:ext cx="4589899" cy="3442424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62" y="2843212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5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313" y="2900364"/>
            <a:ext cx="2861072" cy="38147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48" y="1564481"/>
            <a:ext cx="3311129" cy="44148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636" y="942977"/>
            <a:ext cx="3514763" cy="39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2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29390" y="460216"/>
            <a:ext cx="97535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информационных буклетов, памяток для педагогов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1" y="1928145"/>
            <a:ext cx="6457950" cy="448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1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7462" y="181819"/>
            <a:ext cx="8861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– Контрольно-аналитический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38154247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54931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39614" y="185654"/>
            <a:ext cx="75043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факторы успеха практики наставничества: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1072053"/>
            <a:ext cx="5643530" cy="5245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Развитие организационной культуры и повышение лояльности персонала за счет обеспечения преемственности знаний и эффективных технологий работы;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времени на адаптацию наставляемых педагогов, экономия непродуктивных затрат времени;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у новых сотрудников чувства тревожности и неуверенности в  себе;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удовлетворенности наставляемых педагогов своей работой, участие в качестве докладчиков в конференциях, семинарах;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профессионального уровня всех участников процесса наставничества;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профессионального сотрудничества между различными категориями сотрудников;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Снижение риска профессионального выгорания педагогов.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329" y="2289484"/>
            <a:ext cx="4404241" cy="330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6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35810" y="804041"/>
            <a:ext cx="8260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 за внимание!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57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1800</TotalTime>
  <Words>729</Words>
  <Application>Microsoft Office PowerPoint</Application>
  <PresentationFormat>Произвольный</PresentationFormat>
  <Paragraphs>111</Paragraphs>
  <Slides>23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мадоу 33</cp:lastModifiedBy>
  <cp:revision>162</cp:revision>
  <dcterms:created xsi:type="dcterms:W3CDTF">2021-01-15T08:09:04Z</dcterms:created>
  <dcterms:modified xsi:type="dcterms:W3CDTF">2024-01-23T06:08:00Z</dcterms:modified>
</cp:coreProperties>
</file>