
<file path=[Content_Types].xml><?xml version="1.0" encoding="utf-8"?>
<Types xmlns="http://schemas.openxmlformats.org/package/2006/content-types">
  <Default Extension="mp3" ContentType="audio/unknown"/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6" r:id="rId15"/>
    <p:sldId id="277" r:id="rId16"/>
    <p:sldId id="279" r:id="rId17"/>
    <p:sldId id="280" r:id="rId18"/>
    <p:sldId id="278" r:id="rId19"/>
    <p:sldId id="282" r:id="rId20"/>
    <p:sldId id="28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f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20680"/>
          </a:xfrm>
          <a:prstGeom prst="rect">
            <a:avLst/>
          </a:prstGeom>
        </p:spPr>
      </p:pic>
      <p:pic>
        <p:nvPicPr>
          <p:cNvPr id="3" name="К Дню снятия блокады - Солнечный круг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6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432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7992888" cy="55446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192060"/>
            <a:ext cx="5328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irfool" panose="02000500000000000000" pitchFamily="2" charset="0"/>
              </a:rPr>
              <a:t>Экскурсия в патриотический центр</a:t>
            </a:r>
            <a:endParaRPr lang="ru-RU" sz="2000" dirty="0">
              <a:solidFill>
                <a:srgbClr val="FF0000"/>
              </a:solidFill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27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2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352928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9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08912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6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0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8136904" cy="56166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469206"/>
            <a:ext cx="3395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irfool" panose="02000500000000000000" pitchFamily="2" charset="0"/>
              </a:rPr>
              <a:t>Акция «Свеча памяти»</a:t>
            </a:r>
            <a:endParaRPr lang="ru-RU" sz="2000" dirty="0">
              <a:solidFill>
                <a:srgbClr val="FF0000"/>
              </a:solidFill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96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4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07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49" y="980728"/>
            <a:ext cx="3250671" cy="53285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80728"/>
            <a:ext cx="3312367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8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3"/>
            <a:ext cx="8280920" cy="597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66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8136904" cy="50821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62007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irfool" panose="02000500000000000000" pitchFamily="2" charset="0"/>
              </a:rPr>
              <a:t>Экскурсия в библиотеку, «Волонтерам о блокаде Ленинграда</a:t>
            </a:r>
            <a:endParaRPr lang="ru-RU" dirty="0">
              <a:solidFill>
                <a:srgbClr val="FF0000"/>
              </a:solidFill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39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82" y="476672"/>
            <a:ext cx="7992035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92088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1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1"/>
            <a:ext cx="8064896" cy="597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1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2420888"/>
            <a:ext cx="52982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Airfool" panose="02000500000000000000" pitchFamily="2" charset="0"/>
              </a:rPr>
              <a:t>Спасибо за внимание!</a:t>
            </a:r>
            <a:endParaRPr lang="ru-RU" sz="3600" dirty="0">
              <a:solidFill>
                <a:srgbClr val="FF0000"/>
              </a:solidFill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66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</TotalTime>
  <Words>22</Words>
  <Application>Microsoft Office PowerPoint</Application>
  <PresentationFormat>Экран (4:3)</PresentationFormat>
  <Paragraphs>4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7</cp:revision>
  <dcterms:created xsi:type="dcterms:W3CDTF">2026-01-28T09:44:05Z</dcterms:created>
  <dcterms:modified xsi:type="dcterms:W3CDTF">2026-01-28T13:19:33Z</dcterms:modified>
</cp:coreProperties>
</file>