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9" r:id="rId2"/>
    <p:sldId id="268" r:id="rId3"/>
    <p:sldId id="261" r:id="rId4"/>
    <p:sldId id="259" r:id="rId5"/>
    <p:sldId id="260" r:id="rId6"/>
    <p:sldId id="262" r:id="rId7"/>
    <p:sldId id="263" r:id="rId8"/>
    <p:sldId id="264" r:id="rId9"/>
    <p:sldId id="265" r:id="rId10"/>
    <p:sldId id="267" r:id="rId11"/>
    <p:sldId id="266"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0BC74"/>
    <a:srgbClr val="73998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34595" autoAdjust="0"/>
    <p:restoredTop sz="94609" autoAdjust="0"/>
  </p:normalViewPr>
  <p:slideViewPr>
    <p:cSldViewPr>
      <p:cViewPr varScale="1">
        <p:scale>
          <a:sx n="111" d="100"/>
          <a:sy n="111" d="100"/>
        </p:scale>
        <p:origin x="-1518" y="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725C68B6-61C2-468F-89AB-4B9F7531AA68}"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725C68B6-61C2-468F-89AB-4B9F7531AA68}"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08.05.2015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B106E36-FD25-4E2D-B0AA-010F637433A0}" type="datetimeFigureOut">
              <a:rPr lang="ru-RU" smtClean="0"/>
              <a:pPr/>
              <a:t>08.05.2015</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25C68B6-61C2-468F-89AB-4B9F7531AA68}"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gif"/><Relationship Id="rId3" Type="http://schemas.openxmlformats.org/officeDocument/2006/relationships/image" Target="../media/image3.jpeg"/><Relationship Id="rId7" Type="http://schemas.openxmlformats.org/officeDocument/2006/relationships/image" Target="../media/image7.gif"/><Relationship Id="rId12"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6.png"/><Relationship Id="rId11" Type="http://schemas.openxmlformats.org/officeDocument/2006/relationships/slide" Target="slide11.xml"/><Relationship Id="rId5" Type="http://schemas.openxmlformats.org/officeDocument/2006/relationships/image" Target="../media/image5.png"/><Relationship Id="rId10" Type="http://schemas.openxmlformats.org/officeDocument/2006/relationships/slide" Target="slide2.xml"/><Relationship Id="rId4" Type="http://schemas.openxmlformats.org/officeDocument/2006/relationships/image" Target="../media/image4.png"/><Relationship Id="rId9" Type="http://schemas.openxmlformats.org/officeDocument/2006/relationships/slide" Target="slide3.xml"/></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png"/><Relationship Id="rId18" Type="http://schemas.openxmlformats.org/officeDocument/2006/relationships/image" Target="../media/image25.gif"/><Relationship Id="rId26" Type="http://schemas.openxmlformats.org/officeDocument/2006/relationships/image" Target="../media/image33.gif"/><Relationship Id="rId3" Type="http://schemas.openxmlformats.org/officeDocument/2006/relationships/image" Target="../media/image11.jpeg"/><Relationship Id="rId21" Type="http://schemas.openxmlformats.org/officeDocument/2006/relationships/image" Target="../media/image28.gif"/><Relationship Id="rId7" Type="http://schemas.openxmlformats.org/officeDocument/2006/relationships/image" Target="../media/image14.gif"/><Relationship Id="rId12" Type="http://schemas.openxmlformats.org/officeDocument/2006/relationships/image" Target="../media/image19.png"/><Relationship Id="rId17" Type="http://schemas.openxmlformats.org/officeDocument/2006/relationships/image" Target="../media/image24.gif"/><Relationship Id="rId25" Type="http://schemas.openxmlformats.org/officeDocument/2006/relationships/image" Target="../media/image32.gif"/><Relationship Id="rId2" Type="http://schemas.openxmlformats.org/officeDocument/2006/relationships/slideLayout" Target="../slideLayouts/slideLayout7.xml"/><Relationship Id="rId16" Type="http://schemas.openxmlformats.org/officeDocument/2006/relationships/image" Target="../media/image23.gif"/><Relationship Id="rId20" Type="http://schemas.openxmlformats.org/officeDocument/2006/relationships/image" Target="../media/image27.gif"/><Relationship Id="rId1" Type="http://schemas.openxmlformats.org/officeDocument/2006/relationships/audio" Target="../media/audio2.wav"/><Relationship Id="rId6" Type="http://schemas.openxmlformats.org/officeDocument/2006/relationships/image" Target="../media/image13.gif"/><Relationship Id="rId11" Type="http://schemas.openxmlformats.org/officeDocument/2006/relationships/image" Target="../media/image18.png"/><Relationship Id="rId24" Type="http://schemas.openxmlformats.org/officeDocument/2006/relationships/image" Target="../media/image31.gif"/><Relationship Id="rId5" Type="http://schemas.openxmlformats.org/officeDocument/2006/relationships/image" Target="../media/image4.png"/><Relationship Id="rId15" Type="http://schemas.openxmlformats.org/officeDocument/2006/relationships/image" Target="../media/image22.gif"/><Relationship Id="rId23" Type="http://schemas.openxmlformats.org/officeDocument/2006/relationships/image" Target="../media/image30.gif"/><Relationship Id="rId28" Type="http://schemas.openxmlformats.org/officeDocument/2006/relationships/image" Target="../media/image35.gif"/><Relationship Id="rId10" Type="http://schemas.openxmlformats.org/officeDocument/2006/relationships/image" Target="../media/image17.gif"/><Relationship Id="rId19" Type="http://schemas.openxmlformats.org/officeDocument/2006/relationships/image" Target="../media/image26.gif"/><Relationship Id="rId4" Type="http://schemas.openxmlformats.org/officeDocument/2006/relationships/image" Target="../media/image12.png"/><Relationship Id="rId9" Type="http://schemas.openxmlformats.org/officeDocument/2006/relationships/image" Target="../media/image16.gif"/><Relationship Id="rId14" Type="http://schemas.openxmlformats.org/officeDocument/2006/relationships/image" Target="../media/image21.gif"/><Relationship Id="rId22" Type="http://schemas.openxmlformats.org/officeDocument/2006/relationships/image" Target="../media/image29.gif"/><Relationship Id="rId27" Type="http://schemas.openxmlformats.org/officeDocument/2006/relationships/image" Target="../media/image34.gif"/></Relationships>
</file>

<file path=ppt/slides/_rels/slide4.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4.png"/><Relationship Id="rId18" Type="http://schemas.openxmlformats.org/officeDocument/2006/relationships/image" Target="../media/image49.png"/><Relationship Id="rId26" Type="http://schemas.openxmlformats.org/officeDocument/2006/relationships/image" Target="../media/image56.gif"/><Relationship Id="rId3" Type="http://schemas.openxmlformats.org/officeDocument/2006/relationships/slideLayout" Target="../slideLayouts/slideLayout7.xml"/><Relationship Id="rId21" Type="http://schemas.openxmlformats.org/officeDocument/2006/relationships/image" Target="../media/image51.gif"/><Relationship Id="rId34" Type="http://schemas.openxmlformats.org/officeDocument/2006/relationships/image" Target="../media/image63.gif"/><Relationship Id="rId7" Type="http://schemas.openxmlformats.org/officeDocument/2006/relationships/image" Target="../media/image38.png"/><Relationship Id="rId12" Type="http://schemas.openxmlformats.org/officeDocument/2006/relationships/image" Target="../media/image43.png"/><Relationship Id="rId17" Type="http://schemas.openxmlformats.org/officeDocument/2006/relationships/image" Target="../media/image48.png"/><Relationship Id="rId25" Type="http://schemas.openxmlformats.org/officeDocument/2006/relationships/image" Target="../media/image55.png"/><Relationship Id="rId33" Type="http://schemas.openxmlformats.org/officeDocument/2006/relationships/image" Target="../media/image31.gif"/><Relationship Id="rId2" Type="http://schemas.openxmlformats.org/officeDocument/2006/relationships/audio" Target="../media/audio4.wav"/><Relationship Id="rId16" Type="http://schemas.openxmlformats.org/officeDocument/2006/relationships/image" Target="../media/image47.png"/><Relationship Id="rId20" Type="http://schemas.openxmlformats.org/officeDocument/2006/relationships/image" Target="../media/image50.gif"/><Relationship Id="rId29" Type="http://schemas.openxmlformats.org/officeDocument/2006/relationships/image" Target="../media/image59.png"/><Relationship Id="rId1" Type="http://schemas.openxmlformats.org/officeDocument/2006/relationships/audio" Target="../media/audio3.wav"/><Relationship Id="rId6" Type="http://schemas.openxmlformats.org/officeDocument/2006/relationships/image" Target="../media/image37.jpeg"/><Relationship Id="rId11" Type="http://schemas.openxmlformats.org/officeDocument/2006/relationships/image" Target="../media/image42.png"/><Relationship Id="rId24" Type="http://schemas.openxmlformats.org/officeDocument/2006/relationships/image" Target="../media/image54.png"/><Relationship Id="rId32" Type="http://schemas.openxmlformats.org/officeDocument/2006/relationships/image" Target="../media/image62.png"/><Relationship Id="rId5" Type="http://schemas.openxmlformats.org/officeDocument/2006/relationships/image" Target="../media/image36.jpeg"/><Relationship Id="rId15" Type="http://schemas.openxmlformats.org/officeDocument/2006/relationships/image" Target="../media/image46.gif"/><Relationship Id="rId23" Type="http://schemas.openxmlformats.org/officeDocument/2006/relationships/image" Target="../media/image53.png"/><Relationship Id="rId28" Type="http://schemas.openxmlformats.org/officeDocument/2006/relationships/image" Target="../media/image58.png"/><Relationship Id="rId10" Type="http://schemas.openxmlformats.org/officeDocument/2006/relationships/image" Target="../media/image41.png"/><Relationship Id="rId19" Type="http://schemas.openxmlformats.org/officeDocument/2006/relationships/image" Target="../media/image12.png"/><Relationship Id="rId31" Type="http://schemas.openxmlformats.org/officeDocument/2006/relationships/image" Target="../media/image61.png"/><Relationship Id="rId4" Type="http://schemas.openxmlformats.org/officeDocument/2006/relationships/audio" Target="../media/audio5.wav"/><Relationship Id="rId9" Type="http://schemas.openxmlformats.org/officeDocument/2006/relationships/image" Target="../media/image40.png"/><Relationship Id="rId14" Type="http://schemas.openxmlformats.org/officeDocument/2006/relationships/image" Target="../media/image45.gif"/><Relationship Id="rId22" Type="http://schemas.openxmlformats.org/officeDocument/2006/relationships/image" Target="../media/image52.gif"/><Relationship Id="rId27" Type="http://schemas.openxmlformats.org/officeDocument/2006/relationships/image" Target="../media/image57.gif"/><Relationship Id="rId30" Type="http://schemas.openxmlformats.org/officeDocument/2006/relationships/image" Target="../media/image60.png"/><Relationship Id="rId35" Type="http://schemas.openxmlformats.org/officeDocument/2006/relationships/image" Target="../media/image32.gif"/></Relationships>
</file>

<file path=ppt/slides/_rels/slide5.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slideLayout" Target="../slideLayouts/slideLayout7.xml"/><Relationship Id="rId7" Type="http://schemas.openxmlformats.org/officeDocument/2006/relationships/image" Target="../media/image65.gif"/><Relationship Id="rId2" Type="http://schemas.openxmlformats.org/officeDocument/2006/relationships/audio" Target="../media/audio7.wav"/><Relationship Id="rId1" Type="http://schemas.openxmlformats.org/officeDocument/2006/relationships/audio" Target="../media/audio6.wav"/><Relationship Id="rId6" Type="http://schemas.openxmlformats.org/officeDocument/2006/relationships/image" Target="../media/image12.png"/><Relationship Id="rId11" Type="http://schemas.openxmlformats.org/officeDocument/2006/relationships/image" Target="../media/image32.gif"/><Relationship Id="rId5" Type="http://schemas.openxmlformats.org/officeDocument/2006/relationships/image" Target="../media/image64.png"/><Relationship Id="rId10" Type="http://schemas.openxmlformats.org/officeDocument/2006/relationships/image" Target="../media/image31.gif"/><Relationship Id="rId4" Type="http://schemas.openxmlformats.org/officeDocument/2006/relationships/audio" Target="../media/audio8.wav"/><Relationship Id="rId9" Type="http://schemas.openxmlformats.org/officeDocument/2006/relationships/image" Target="../media/image62.png"/></Relationships>
</file>

<file path=ppt/slides/_rels/slide6.xml.rels><?xml version="1.0" encoding="UTF-8" standalone="yes"?>
<Relationships xmlns="http://schemas.openxmlformats.org/package/2006/relationships"><Relationship Id="rId8" Type="http://schemas.openxmlformats.org/officeDocument/2006/relationships/image" Target="../media/image8.gif"/><Relationship Id="rId13" Type="http://schemas.openxmlformats.org/officeDocument/2006/relationships/image" Target="../media/image73.png"/><Relationship Id="rId18" Type="http://schemas.openxmlformats.org/officeDocument/2006/relationships/image" Target="../media/image75.png"/><Relationship Id="rId3" Type="http://schemas.openxmlformats.org/officeDocument/2006/relationships/image" Target="../media/image67.jpeg"/><Relationship Id="rId7" Type="http://schemas.openxmlformats.org/officeDocument/2006/relationships/image" Target="../media/image69.png"/><Relationship Id="rId12" Type="http://schemas.openxmlformats.org/officeDocument/2006/relationships/image" Target="../media/image72.png"/><Relationship Id="rId17" Type="http://schemas.openxmlformats.org/officeDocument/2006/relationships/image" Target="../media/image32.gif"/><Relationship Id="rId2" Type="http://schemas.openxmlformats.org/officeDocument/2006/relationships/slideLayout" Target="../slideLayouts/slideLayout7.xml"/><Relationship Id="rId16" Type="http://schemas.openxmlformats.org/officeDocument/2006/relationships/image" Target="../media/image31.gif"/><Relationship Id="rId1" Type="http://schemas.openxmlformats.org/officeDocument/2006/relationships/audio" Target="../media/audio9.wav"/><Relationship Id="rId6" Type="http://schemas.openxmlformats.org/officeDocument/2006/relationships/image" Target="../media/image68.png"/><Relationship Id="rId11" Type="http://schemas.openxmlformats.org/officeDocument/2006/relationships/image" Target="../media/image46.gif"/><Relationship Id="rId5" Type="http://schemas.openxmlformats.org/officeDocument/2006/relationships/slide" Target="slide8.xml"/><Relationship Id="rId15" Type="http://schemas.openxmlformats.org/officeDocument/2006/relationships/slide" Target="slide7.xml"/><Relationship Id="rId10" Type="http://schemas.openxmlformats.org/officeDocument/2006/relationships/image" Target="../media/image71.png"/><Relationship Id="rId19" Type="http://schemas.openxmlformats.org/officeDocument/2006/relationships/image" Target="../media/image76.png"/><Relationship Id="rId4" Type="http://schemas.openxmlformats.org/officeDocument/2006/relationships/image" Target="../media/image22.gif"/><Relationship Id="rId9" Type="http://schemas.openxmlformats.org/officeDocument/2006/relationships/image" Target="../media/image70.png"/><Relationship Id="rId14" Type="http://schemas.openxmlformats.org/officeDocument/2006/relationships/image" Target="../media/image74.gif"/></Relationships>
</file>

<file path=ppt/slides/_rels/slide7.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81.png"/><Relationship Id="rId18" Type="http://schemas.openxmlformats.org/officeDocument/2006/relationships/image" Target="../media/image86.png"/><Relationship Id="rId26" Type="http://schemas.openxmlformats.org/officeDocument/2006/relationships/image" Target="../media/image12.png"/><Relationship Id="rId3" Type="http://schemas.openxmlformats.org/officeDocument/2006/relationships/audio" Target="../media/audio12.wav"/><Relationship Id="rId21" Type="http://schemas.openxmlformats.org/officeDocument/2006/relationships/image" Target="../media/image88.png"/><Relationship Id="rId7" Type="http://schemas.openxmlformats.org/officeDocument/2006/relationships/slideLayout" Target="../slideLayouts/slideLayout7.xml"/><Relationship Id="rId12" Type="http://schemas.openxmlformats.org/officeDocument/2006/relationships/image" Target="../media/image80.png"/><Relationship Id="rId17" Type="http://schemas.openxmlformats.org/officeDocument/2006/relationships/image" Target="../media/image85.png"/><Relationship Id="rId25" Type="http://schemas.openxmlformats.org/officeDocument/2006/relationships/image" Target="../media/image91.png"/><Relationship Id="rId2" Type="http://schemas.openxmlformats.org/officeDocument/2006/relationships/audio" Target="../media/audio11.wav"/><Relationship Id="rId16" Type="http://schemas.openxmlformats.org/officeDocument/2006/relationships/image" Target="../media/image84.png"/><Relationship Id="rId20" Type="http://schemas.openxmlformats.org/officeDocument/2006/relationships/image" Target="../media/image22.gif"/><Relationship Id="rId1" Type="http://schemas.openxmlformats.org/officeDocument/2006/relationships/audio" Target="../media/audio10.wav"/><Relationship Id="rId6" Type="http://schemas.openxmlformats.org/officeDocument/2006/relationships/audio" Target="../media/audio15.wav"/><Relationship Id="rId11" Type="http://schemas.openxmlformats.org/officeDocument/2006/relationships/image" Target="../media/image79.png"/><Relationship Id="rId24" Type="http://schemas.openxmlformats.org/officeDocument/2006/relationships/slide" Target="slide8.xml"/><Relationship Id="rId5" Type="http://schemas.openxmlformats.org/officeDocument/2006/relationships/audio" Target="../media/audio14.wav"/><Relationship Id="rId15" Type="http://schemas.openxmlformats.org/officeDocument/2006/relationships/image" Target="../media/image83.gif"/><Relationship Id="rId23" Type="http://schemas.openxmlformats.org/officeDocument/2006/relationships/image" Target="../media/image90.png"/><Relationship Id="rId10" Type="http://schemas.openxmlformats.org/officeDocument/2006/relationships/image" Target="../media/image78.png"/><Relationship Id="rId19" Type="http://schemas.openxmlformats.org/officeDocument/2006/relationships/image" Target="../media/image87.png"/><Relationship Id="rId4" Type="http://schemas.openxmlformats.org/officeDocument/2006/relationships/audio" Target="../media/audio13.wav"/><Relationship Id="rId9" Type="http://schemas.openxmlformats.org/officeDocument/2006/relationships/image" Target="../media/image77.jpeg"/><Relationship Id="rId14" Type="http://schemas.openxmlformats.org/officeDocument/2006/relationships/image" Target="../media/image82.png"/><Relationship Id="rId22" Type="http://schemas.openxmlformats.org/officeDocument/2006/relationships/image" Target="../media/image89.png"/><Relationship Id="rId27" Type="http://schemas.openxmlformats.org/officeDocument/2006/relationships/image" Target="../media/image92.png"/></Relationships>
</file>

<file path=ppt/slides/_rels/slide8.xml.rels><?xml version="1.0" encoding="UTF-8" standalone="yes"?>
<Relationships xmlns="http://schemas.openxmlformats.org/package/2006/relationships"><Relationship Id="rId8" Type="http://schemas.openxmlformats.org/officeDocument/2006/relationships/image" Target="../media/image93.jpeg"/><Relationship Id="rId13" Type="http://schemas.openxmlformats.org/officeDocument/2006/relationships/image" Target="../media/image97.png"/><Relationship Id="rId18" Type="http://schemas.openxmlformats.org/officeDocument/2006/relationships/image" Target="../media/image102.png"/><Relationship Id="rId26" Type="http://schemas.openxmlformats.org/officeDocument/2006/relationships/image" Target="../media/image110.png"/><Relationship Id="rId39" Type="http://schemas.openxmlformats.org/officeDocument/2006/relationships/image" Target="../media/image123.png"/><Relationship Id="rId3" Type="http://schemas.openxmlformats.org/officeDocument/2006/relationships/audio" Target="../media/audio18.wav"/><Relationship Id="rId21" Type="http://schemas.openxmlformats.org/officeDocument/2006/relationships/image" Target="../media/image105.png"/><Relationship Id="rId34" Type="http://schemas.openxmlformats.org/officeDocument/2006/relationships/image" Target="../media/image118.png"/><Relationship Id="rId42" Type="http://schemas.openxmlformats.org/officeDocument/2006/relationships/image" Target="../media/image31.gif"/><Relationship Id="rId7" Type="http://schemas.openxmlformats.org/officeDocument/2006/relationships/slideLayout" Target="../slideLayouts/slideLayout7.xml"/><Relationship Id="rId12" Type="http://schemas.openxmlformats.org/officeDocument/2006/relationships/image" Target="../media/image96.png"/><Relationship Id="rId17" Type="http://schemas.openxmlformats.org/officeDocument/2006/relationships/image" Target="../media/image101.png"/><Relationship Id="rId25" Type="http://schemas.openxmlformats.org/officeDocument/2006/relationships/image" Target="../media/image109.png"/><Relationship Id="rId33" Type="http://schemas.openxmlformats.org/officeDocument/2006/relationships/image" Target="../media/image117.png"/><Relationship Id="rId38" Type="http://schemas.openxmlformats.org/officeDocument/2006/relationships/image" Target="../media/image122.png"/><Relationship Id="rId2" Type="http://schemas.openxmlformats.org/officeDocument/2006/relationships/audio" Target="../media/audio17.wav"/><Relationship Id="rId16" Type="http://schemas.openxmlformats.org/officeDocument/2006/relationships/image" Target="../media/image100.png"/><Relationship Id="rId20" Type="http://schemas.openxmlformats.org/officeDocument/2006/relationships/image" Target="../media/image104.png"/><Relationship Id="rId29" Type="http://schemas.openxmlformats.org/officeDocument/2006/relationships/image" Target="../media/image113.png"/><Relationship Id="rId41" Type="http://schemas.openxmlformats.org/officeDocument/2006/relationships/image" Target="../media/image124.png"/><Relationship Id="rId1" Type="http://schemas.openxmlformats.org/officeDocument/2006/relationships/audio" Target="../media/audio16.wav"/><Relationship Id="rId6" Type="http://schemas.openxmlformats.org/officeDocument/2006/relationships/audio" Target="../media/audio21.wav"/><Relationship Id="rId11" Type="http://schemas.openxmlformats.org/officeDocument/2006/relationships/image" Target="../media/image95.png"/><Relationship Id="rId24" Type="http://schemas.openxmlformats.org/officeDocument/2006/relationships/image" Target="../media/image108.png"/><Relationship Id="rId32" Type="http://schemas.openxmlformats.org/officeDocument/2006/relationships/image" Target="../media/image116.png"/><Relationship Id="rId37" Type="http://schemas.openxmlformats.org/officeDocument/2006/relationships/image" Target="../media/image121.png"/><Relationship Id="rId40" Type="http://schemas.openxmlformats.org/officeDocument/2006/relationships/image" Target="../media/image12.png"/><Relationship Id="rId5" Type="http://schemas.openxmlformats.org/officeDocument/2006/relationships/audio" Target="../media/audio20.wav"/><Relationship Id="rId15" Type="http://schemas.openxmlformats.org/officeDocument/2006/relationships/image" Target="../media/image99.png"/><Relationship Id="rId23" Type="http://schemas.openxmlformats.org/officeDocument/2006/relationships/image" Target="../media/image107.png"/><Relationship Id="rId28" Type="http://schemas.openxmlformats.org/officeDocument/2006/relationships/image" Target="../media/image112.png"/><Relationship Id="rId36" Type="http://schemas.openxmlformats.org/officeDocument/2006/relationships/image" Target="../media/image120.png"/><Relationship Id="rId10" Type="http://schemas.openxmlformats.org/officeDocument/2006/relationships/image" Target="../media/image4.png"/><Relationship Id="rId19" Type="http://schemas.openxmlformats.org/officeDocument/2006/relationships/image" Target="../media/image103.png"/><Relationship Id="rId31" Type="http://schemas.openxmlformats.org/officeDocument/2006/relationships/image" Target="../media/image115.png"/><Relationship Id="rId4" Type="http://schemas.openxmlformats.org/officeDocument/2006/relationships/audio" Target="../media/audio19.wav"/><Relationship Id="rId9" Type="http://schemas.openxmlformats.org/officeDocument/2006/relationships/image" Target="../media/image94.png"/><Relationship Id="rId14" Type="http://schemas.openxmlformats.org/officeDocument/2006/relationships/image" Target="../media/image98.png"/><Relationship Id="rId22" Type="http://schemas.openxmlformats.org/officeDocument/2006/relationships/image" Target="../media/image106.png"/><Relationship Id="rId27" Type="http://schemas.openxmlformats.org/officeDocument/2006/relationships/image" Target="../media/image111.png"/><Relationship Id="rId30" Type="http://schemas.openxmlformats.org/officeDocument/2006/relationships/image" Target="../media/image114.png"/><Relationship Id="rId35" Type="http://schemas.openxmlformats.org/officeDocument/2006/relationships/image" Target="../media/image119.png"/><Relationship Id="rId43" Type="http://schemas.openxmlformats.org/officeDocument/2006/relationships/image" Target="../media/image50.gif"/></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7.xml"/><Relationship Id="rId13" Type="http://schemas.openxmlformats.org/officeDocument/2006/relationships/image" Target="../media/image127.png"/><Relationship Id="rId18" Type="http://schemas.openxmlformats.org/officeDocument/2006/relationships/image" Target="../media/image50.gif"/><Relationship Id="rId3" Type="http://schemas.openxmlformats.org/officeDocument/2006/relationships/audio" Target="../media/audio24.wav"/><Relationship Id="rId21" Type="http://schemas.openxmlformats.org/officeDocument/2006/relationships/image" Target="../media/image131.png"/><Relationship Id="rId7" Type="http://schemas.openxmlformats.org/officeDocument/2006/relationships/audio" Target="../media/audio28.wav"/><Relationship Id="rId12" Type="http://schemas.openxmlformats.org/officeDocument/2006/relationships/image" Target="../media/image6.png"/><Relationship Id="rId17" Type="http://schemas.openxmlformats.org/officeDocument/2006/relationships/image" Target="../media/image130.png"/><Relationship Id="rId2" Type="http://schemas.openxmlformats.org/officeDocument/2006/relationships/audio" Target="../media/audio23.wav"/><Relationship Id="rId16" Type="http://schemas.openxmlformats.org/officeDocument/2006/relationships/image" Target="../media/image12.png"/><Relationship Id="rId20" Type="http://schemas.openxmlformats.org/officeDocument/2006/relationships/image" Target="../media/image124.png"/><Relationship Id="rId1" Type="http://schemas.openxmlformats.org/officeDocument/2006/relationships/audio" Target="../media/audio22.wav"/><Relationship Id="rId6" Type="http://schemas.openxmlformats.org/officeDocument/2006/relationships/audio" Target="../media/audio27.wav"/><Relationship Id="rId11" Type="http://schemas.openxmlformats.org/officeDocument/2006/relationships/image" Target="../media/image78.png"/><Relationship Id="rId5" Type="http://schemas.openxmlformats.org/officeDocument/2006/relationships/audio" Target="../media/audio26.wav"/><Relationship Id="rId15" Type="http://schemas.openxmlformats.org/officeDocument/2006/relationships/image" Target="../media/image129.png"/><Relationship Id="rId10" Type="http://schemas.openxmlformats.org/officeDocument/2006/relationships/image" Target="../media/image126.png"/><Relationship Id="rId19" Type="http://schemas.openxmlformats.org/officeDocument/2006/relationships/image" Target="../media/image32.gif"/><Relationship Id="rId4" Type="http://schemas.openxmlformats.org/officeDocument/2006/relationships/audio" Target="../media/audio25.wav"/><Relationship Id="rId9" Type="http://schemas.openxmlformats.org/officeDocument/2006/relationships/image" Target="../media/image125.jpeg"/><Relationship Id="rId14" Type="http://schemas.openxmlformats.org/officeDocument/2006/relationships/image" Target="../media/image128.png"/></Relationships>
</file>

<file path=ppt/slides/_rels/slide10.xml.rels><?xml version="1.0" encoding="UTF-8" standalone="yes"?>
<Relationships xmlns="http://schemas.openxmlformats.org/package/2006/relationships"><Relationship Id="rId8" Type="http://schemas.openxmlformats.org/officeDocument/2006/relationships/image" Target="../media/image134.gif"/><Relationship Id="rId3" Type="http://schemas.openxmlformats.org/officeDocument/2006/relationships/image" Target="../media/image133.gif"/><Relationship Id="rId7" Type="http://schemas.openxmlformats.org/officeDocument/2006/relationships/image" Target="../media/image50.gif"/><Relationship Id="rId2" Type="http://schemas.openxmlformats.org/officeDocument/2006/relationships/image" Target="../media/image132.jpeg"/><Relationship Id="rId1" Type="http://schemas.openxmlformats.org/officeDocument/2006/relationships/slideLayout" Target="../slideLayouts/slideLayout7.xml"/><Relationship Id="rId6" Type="http://schemas.openxmlformats.org/officeDocument/2006/relationships/image" Target="../media/image31.gif"/><Relationship Id="rId5" Type="http://schemas.openxmlformats.org/officeDocument/2006/relationships/image" Target="../media/image32.gif"/><Relationship Id="rId4" Type="http://schemas.openxmlformats.org/officeDocument/2006/relationships/image" Target="../media/image78.png"/></Relationships>
</file>

<file path=ppt/slides/_rels/slide11.xml.rels><?xml version="1.0" encoding="UTF-8" standalone="yes"?>
<Relationships xmlns="http://schemas.openxmlformats.org/package/2006/relationships"><Relationship Id="rId8" Type="http://schemas.openxmlformats.org/officeDocument/2006/relationships/hyperlink" Target="http://smiles.33bru.com/smile.60432.html" TargetMode="External"/><Relationship Id="rId3" Type="http://schemas.openxmlformats.org/officeDocument/2006/relationships/hyperlink" Target="http://forums.drom.ru/mitsubishi/t1151715963-p1042.html" TargetMode="External"/><Relationship Id="rId7" Type="http://schemas.openxmlformats.org/officeDocument/2006/relationships/hyperlink" Target="http://liubavyshka.ru/photo/168" TargetMode="External"/><Relationship Id="rId2" Type="http://schemas.openxmlformats.org/officeDocument/2006/relationships/image" Target="../media/image135.jpeg"/><Relationship Id="rId1" Type="http://schemas.openxmlformats.org/officeDocument/2006/relationships/slideLayout" Target="../slideLayouts/slideLayout7.xml"/><Relationship Id="rId6" Type="http://schemas.openxmlformats.org/officeDocument/2006/relationships/hyperlink" Target="http://www.ds17-nowch.edu.cap.ru/?t=hry&amp;eduid=3696&amp;hry=./3541/43089/44325" TargetMode="External"/><Relationship Id="rId5" Type="http://schemas.openxmlformats.org/officeDocument/2006/relationships/hyperlink" Target="http://www.liveinternet.ru/users/plotvi4ka/post176787579" TargetMode="External"/><Relationship Id="rId4" Type="http://schemas.openxmlformats.org/officeDocument/2006/relationships/hyperlink" Target="http://900igr.net/kartinki/literatura/Katilsja-kolobok-po-lesu/042-Katilsja-kolobok-po-lesu.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вал 5"/>
          <p:cNvSpPr/>
          <p:nvPr/>
        </p:nvSpPr>
        <p:spPr>
          <a:xfrm>
            <a:off x="1785918" y="1571612"/>
            <a:ext cx="5715040" cy="4857760"/>
          </a:xfrm>
          <a:prstGeom prst="ellipse">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5" name="колобок 1" descr="солнышко.png"/>
          <p:cNvPicPr>
            <a:picLocks noChangeAspect="1"/>
          </p:cNvPicPr>
          <p:nvPr/>
        </p:nvPicPr>
        <p:blipFill>
          <a:blip r:embed="rId4" cstate="print"/>
          <a:stretch>
            <a:fillRect/>
          </a:stretch>
        </p:blipFill>
        <p:spPr>
          <a:xfrm rot="19583376">
            <a:off x="2792511" y="4006967"/>
            <a:ext cx="1882435" cy="1882435"/>
          </a:xfrm>
          <a:prstGeom prst="rect">
            <a:avLst/>
          </a:prstGeom>
        </p:spPr>
      </p:pic>
      <p:pic>
        <p:nvPicPr>
          <p:cNvPr id="8" name="Picture 2" descr="Картинка 149 из 10647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714480" y="4623329"/>
            <a:ext cx="1357322" cy="2020357"/>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лиса" descr="http://familyandbaby.ucoz.ru/_tbkp/25/7df9524f9e9at.jpg"/>
          <p:cNvPicPr>
            <a:picLocks noChangeAspect="1" noChangeArrowheads="1"/>
          </p:cNvPicPr>
          <p:nvPr/>
        </p:nvPicPr>
        <p:blipFill rotWithShape="1">
          <a:blip r:embed="rId6">
            <a:extLst>
              <a:ext uri="{BEBA8EAE-BF5A-486C-A8C5-ECC9F3942E4B}">
                <a14:imgProps xmlns:a14="http://schemas.microsoft.com/office/drawing/2010/main" xmlns="">
                  <a14:imgLayer r:embed="">
                    <a14:imgEffect>
                      <a14:backgroundRemoval t="0" b="49219" l="28281" r="75938">
                        <a14:foregroundMark x1="54844" y1="14844" x2="54844" y2="14844"/>
                        <a14:foregroundMark x1="56875" y1="5625" x2="56875" y2="5625"/>
                        <a14:foregroundMark x1="64063" y1="7656" x2="64063" y2="7656"/>
                        <a14:foregroundMark x1="46563" y1="18594" x2="46563" y2="18594"/>
                        <a14:foregroundMark x1="49063" y1="16875" x2="49063" y2="16875"/>
                        <a14:foregroundMark x1="55313" y1="21250" x2="55313" y2="21250"/>
                        <a14:foregroundMark x1="49531" y1="41563" x2="49531" y2="41563"/>
                        <a14:foregroundMark x1="54844" y1="40781" x2="54844" y2="40781"/>
                        <a14:foregroundMark x1="62813" y1="40938" x2="62813" y2="40938"/>
                        <a14:foregroundMark x1="66250" y1="43125" x2="66250" y2="43125"/>
                        <a14:foregroundMark x1="59844" y1="40938" x2="59844" y2="40938"/>
                        <a14:foregroundMark x1="59375" y1="7500" x2="59375" y2="7500"/>
                        <a14:foregroundMark x1="58281" y1="8438" x2="58281" y2="8438"/>
                        <a14:foregroundMark x1="58125" y1="7187" x2="58125" y2="7187"/>
                      </a14:backgroundRemoval>
                    </a14:imgEffect>
                  </a14:imgLayer>
                </a14:imgProps>
              </a:ext>
              <a:ext uri="{28A0092B-C50C-407E-A947-70E740481C1C}">
                <a14:useLocalDpi xmlns:a14="http://schemas.microsoft.com/office/drawing/2010/main" xmlns="" val="0"/>
              </a:ext>
            </a:extLst>
          </a:blip>
          <a:srcRect l="28954" r="24125" b="50000"/>
          <a:stretch/>
        </p:blipFill>
        <p:spPr bwMode="auto">
          <a:xfrm flipH="1">
            <a:off x="6929454" y="3500438"/>
            <a:ext cx="2001645" cy="1982488"/>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Рисунок 9" descr="бабка.gif"/>
          <p:cNvPicPr>
            <a:picLocks noChangeAspect="1"/>
          </p:cNvPicPr>
          <p:nvPr/>
        </p:nvPicPr>
        <p:blipFill>
          <a:blip r:embed="rId7"/>
          <a:stretch>
            <a:fillRect/>
          </a:stretch>
        </p:blipFill>
        <p:spPr>
          <a:xfrm flipH="1">
            <a:off x="112112" y="4572008"/>
            <a:ext cx="1673838" cy="2133137"/>
          </a:xfrm>
          <a:prstGeom prst="rect">
            <a:avLst/>
          </a:prstGeom>
        </p:spPr>
      </p:pic>
      <p:pic>
        <p:nvPicPr>
          <p:cNvPr id="11" name="Рисунок 10" descr="волк.gif"/>
          <p:cNvPicPr>
            <a:picLocks noChangeAspect="1"/>
          </p:cNvPicPr>
          <p:nvPr/>
        </p:nvPicPr>
        <p:blipFill>
          <a:blip r:embed="rId8"/>
          <a:stretch>
            <a:fillRect/>
          </a:stretch>
        </p:blipFill>
        <p:spPr>
          <a:xfrm rot="749185">
            <a:off x="6429388" y="5000636"/>
            <a:ext cx="1357322" cy="1622040"/>
          </a:xfrm>
          <a:prstGeom prst="rect">
            <a:avLst/>
          </a:prstGeom>
        </p:spPr>
      </p:pic>
      <p:sp>
        <p:nvSpPr>
          <p:cNvPr id="12" name="Прямоугольник 11"/>
          <p:cNvSpPr/>
          <p:nvPr/>
        </p:nvSpPr>
        <p:spPr>
          <a:xfrm>
            <a:off x="1000100" y="142852"/>
            <a:ext cx="7032694" cy="135421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Интерактивная  авторская  игра</a:t>
            </a:r>
          </a:p>
          <a:p>
            <a:pPr algn="ctr"/>
            <a:endParaRPr lang="ru-RU"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ru-RU"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«ПУТЕШЕСТВИЕ  КОЛОБКА»</a:t>
            </a:r>
            <a:endParaRPr lang="ru-RU"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4" name="Управляющая кнопка: далее 13">
            <a:hlinkClick r:id="rId9" action="ppaction://hlinksldjump" highlightClick="1"/>
          </p:cNvPr>
          <p:cNvSpPr/>
          <p:nvPr/>
        </p:nvSpPr>
        <p:spPr>
          <a:xfrm>
            <a:off x="357158" y="2857496"/>
            <a:ext cx="857256" cy="428628"/>
          </a:xfrm>
          <a:prstGeom prst="actionButtonForwardNex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extBox 14"/>
          <p:cNvSpPr txBox="1"/>
          <p:nvPr/>
        </p:nvSpPr>
        <p:spPr>
          <a:xfrm>
            <a:off x="357158" y="2500306"/>
            <a:ext cx="928694" cy="369332"/>
          </a:xfrm>
          <a:prstGeom prst="rect">
            <a:avLst/>
          </a:prstGeom>
          <a:noFill/>
        </p:spPr>
        <p:txBody>
          <a:bodyPr wrap="square" rtlCol="0">
            <a:spAutoFit/>
          </a:bodyPr>
          <a:lstStyle/>
          <a:p>
            <a:pPr algn="ctr"/>
            <a:r>
              <a:rPr lang="ru-RU" dirty="0" smtClean="0">
                <a:latin typeface="Calibri" pitchFamily="34" charset="0"/>
              </a:rPr>
              <a:t>играть</a:t>
            </a:r>
            <a:endParaRPr lang="ru-RU" dirty="0">
              <a:latin typeface="Calibri" pitchFamily="34" charset="0"/>
            </a:endParaRPr>
          </a:p>
        </p:txBody>
      </p:sp>
      <p:sp>
        <p:nvSpPr>
          <p:cNvPr id="16" name="Управляющая кнопка: сведения 15">
            <a:hlinkClick r:id="rId10" action="ppaction://hlinksldjump" highlightClick="1"/>
          </p:cNvPr>
          <p:cNvSpPr/>
          <p:nvPr/>
        </p:nvSpPr>
        <p:spPr>
          <a:xfrm>
            <a:off x="428596" y="1714488"/>
            <a:ext cx="642942" cy="642942"/>
          </a:xfrm>
          <a:prstGeom prst="actionButtonInformati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Управляющая кнопка: домой 16">
            <a:hlinkClick r:id="rId11" action="ppaction://hlinksldjump" highlightClick="1"/>
          </p:cNvPr>
          <p:cNvSpPr/>
          <p:nvPr/>
        </p:nvSpPr>
        <p:spPr>
          <a:xfrm>
            <a:off x="500034" y="3714752"/>
            <a:ext cx="571504" cy="642942"/>
          </a:xfrm>
          <a:prstGeom prst="actionButtonHom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3" name="Записанный звук">
            <a:hlinkClick r:id="" action="ppaction://media"/>
          </p:cNvPr>
          <p:cNvPicPr>
            <a:picLocks noRot="1" noChangeAspect="1"/>
          </p:cNvPicPr>
          <p:nvPr>
            <a:wavAudioFile r:embed="rId1" name="Записанный звук"/>
          </p:nvPr>
        </p:nvPicPr>
        <p:blipFill>
          <a:blip r:embed="rId12"/>
          <a:stretch>
            <a:fillRect/>
          </a:stretch>
        </p:blipFill>
        <p:spPr>
          <a:xfrm>
            <a:off x="8001024" y="142852"/>
            <a:ext cx="928694" cy="928694"/>
          </a:xfrm>
          <a:prstGeom prst="rect">
            <a:avLst/>
          </a:prstGeom>
        </p:spPr>
      </p:pic>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1"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strVal val="#ppt_w*0.70"/>
                                          </p:val>
                                        </p:tav>
                                        <p:tav tm="100000">
                                          <p:val>
                                            <p:strVal val="#ppt_w"/>
                                          </p:val>
                                        </p:tav>
                                      </p:tavLst>
                                    </p:anim>
                                    <p:anim calcmode="lin" valueType="num">
                                      <p:cBhvr>
                                        <p:cTn id="8" dur="1000" fill="hold"/>
                                        <p:tgtEl>
                                          <p:spTgt spid="12"/>
                                        </p:tgtEl>
                                        <p:attrNameLst>
                                          <p:attrName>ppt_h</p:attrName>
                                        </p:attrNameLst>
                                      </p:cBhvr>
                                      <p:tavLst>
                                        <p:tav tm="0">
                                          <p:val>
                                            <p:strVal val="#ppt_h"/>
                                          </p:val>
                                        </p:tav>
                                        <p:tav tm="100000">
                                          <p:val>
                                            <p:strVal val="#ppt_h"/>
                                          </p:val>
                                        </p:tav>
                                      </p:tavLst>
                                    </p:anim>
                                    <p:animEffect transition="in" filter="fade">
                                      <p:cBhvr>
                                        <p:cTn id="9" dur="1000"/>
                                        <p:tgtEl>
                                          <p:spTgt spid="12"/>
                                        </p:tgtEl>
                                      </p:cBhvr>
                                    </p:animEffect>
                                  </p:childTnLst>
                                </p:cTn>
                              </p:par>
                              <p:par>
                                <p:cTn id="10" presetID="1" presetClass="mediacall" presetSubtype="0" fill="hold" nodeType="withEffect">
                                  <p:stCondLst>
                                    <p:cond delay="0"/>
                                  </p:stCondLst>
                                  <p:childTnLst>
                                    <p:cmd type="call" cmd="playFrom(0.0)">
                                      <p:cBhvr>
                                        <p:cTn id="11" dur="6078"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12"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childTnLst>
        </p:cTn>
      </p:par>
    </p:tnLst>
    <p:bldLst>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pic>
        <p:nvPicPr>
          <p:cNvPr id="5" name="колобок 1" descr="солнышко.png"/>
          <p:cNvPicPr>
            <a:picLocks noChangeAspect="1"/>
          </p:cNvPicPr>
          <p:nvPr/>
        </p:nvPicPr>
        <p:blipFill>
          <a:blip r:embed="rId2" cstate="print"/>
          <a:stretch>
            <a:fillRect/>
          </a:stretch>
        </p:blipFill>
        <p:spPr>
          <a:xfrm rot="1163722">
            <a:off x="6813011" y="4670451"/>
            <a:ext cx="1233998" cy="1233998"/>
          </a:xfrm>
          <a:prstGeom prst="rect">
            <a:avLst/>
          </a:prstGeom>
        </p:spPr>
      </p:pic>
      <p:sp>
        <p:nvSpPr>
          <p:cNvPr id="16" name="TextBox 15"/>
          <p:cNvSpPr txBox="1"/>
          <p:nvPr/>
        </p:nvSpPr>
        <p:spPr>
          <a:xfrm>
            <a:off x="1785918" y="71414"/>
            <a:ext cx="5572164" cy="369332"/>
          </a:xfrm>
          <a:prstGeom prst="rect">
            <a:avLst/>
          </a:prstGeom>
          <a:noFill/>
        </p:spPr>
        <p:txBody>
          <a:bodyPr wrap="square" rtlCol="0">
            <a:spAutoFit/>
          </a:bodyPr>
          <a:lstStyle/>
          <a:p>
            <a:pPr algn="ctr"/>
            <a:r>
              <a:rPr lang="ru-RU" b="1" dirty="0" smtClean="0">
                <a:latin typeface="Calibri" pitchFamily="34" charset="0"/>
              </a:rPr>
              <a:t>ПРАВИЛА  ИГРЫ:</a:t>
            </a:r>
            <a:endParaRPr lang="ru-RU" b="1" dirty="0">
              <a:latin typeface="Calibri" pitchFamily="34" charset="0"/>
            </a:endParaRPr>
          </a:p>
        </p:txBody>
      </p:sp>
      <p:sp>
        <p:nvSpPr>
          <p:cNvPr id="18" name="Управляющая кнопка: в начало 17">
            <a:hlinkClick r:id="rId3" action="ppaction://hlinksldjump" highlightClick="1"/>
          </p:cNvPr>
          <p:cNvSpPr/>
          <p:nvPr/>
        </p:nvSpPr>
        <p:spPr>
          <a:xfrm>
            <a:off x="8286776" y="6072206"/>
            <a:ext cx="714380" cy="500066"/>
          </a:xfrm>
          <a:prstGeom prst="actionButtonBeginning">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Прямоугольник 18"/>
          <p:cNvSpPr/>
          <p:nvPr/>
        </p:nvSpPr>
        <p:spPr>
          <a:xfrm>
            <a:off x="71406" y="428605"/>
            <a:ext cx="9072594" cy="4508927"/>
          </a:xfrm>
          <a:prstGeom prst="rect">
            <a:avLst/>
          </a:prstGeom>
        </p:spPr>
        <p:txBody>
          <a:bodyPr wrap="square">
            <a:spAutoFit/>
          </a:bodyPr>
          <a:lstStyle/>
          <a:p>
            <a:pPr algn="just"/>
            <a:r>
              <a:rPr lang="ru-RU" sz="1100" dirty="0" smtClean="0">
                <a:latin typeface="Arial" pitchFamily="34" charset="0"/>
                <a:cs typeface="Arial" pitchFamily="34" charset="0"/>
              </a:rPr>
              <a:t>     Интерактивная игра «ПУТЕШЕСТВИЕ  КОЛОБКА» рассчитана на детей среднего возраста (4-5 лет).  На каждом слайде игры записан детский голос диктора. Основной </a:t>
            </a:r>
            <a:r>
              <a:rPr lang="ru-RU" sz="1100" dirty="0" err="1" smtClean="0">
                <a:latin typeface="Arial" pitchFamily="34" charset="0"/>
                <a:cs typeface="Arial" pitchFamily="34" charset="0"/>
              </a:rPr>
              <a:t>интерактив</a:t>
            </a:r>
            <a:r>
              <a:rPr lang="ru-RU" sz="1100" dirty="0" smtClean="0">
                <a:latin typeface="Arial" pitchFamily="34" charset="0"/>
                <a:cs typeface="Arial" pitchFamily="34" charset="0"/>
              </a:rPr>
              <a:t> обеспечивается главными персонажами (колобок, заяц, волк, медведь лиса), при этом на каждой странице кроме них есть еще несколько анимационных объектов (бабочки, цветы, пчелы, стая птиц) которые  оживляют статичную картинку.</a:t>
            </a:r>
          </a:p>
          <a:p>
            <a:pPr algn="just"/>
            <a:endParaRPr lang="ru-RU" sz="800" dirty="0" smtClean="0">
              <a:latin typeface="Arial" pitchFamily="34" charset="0"/>
              <a:cs typeface="Arial" pitchFamily="34" charset="0"/>
            </a:endParaRPr>
          </a:p>
          <a:p>
            <a:pPr algn="just"/>
            <a:r>
              <a:rPr lang="ru-RU" sz="1100" dirty="0" smtClean="0">
                <a:latin typeface="Arial" pitchFamily="34" charset="0"/>
                <a:cs typeface="Arial" pitchFamily="34" charset="0"/>
              </a:rPr>
              <a:t>Цель игры: Обобщить и систематизировать знания детей о числах в пределах 5, активизировать словарь по данной теме, развивать внимание, память, мышление</a:t>
            </a:r>
          </a:p>
          <a:p>
            <a:pPr algn="just"/>
            <a:endParaRPr lang="ru-RU" sz="800" dirty="0" smtClean="0">
              <a:latin typeface="Arial" pitchFamily="34" charset="0"/>
              <a:cs typeface="Arial" pitchFamily="34" charset="0"/>
            </a:endParaRPr>
          </a:p>
          <a:p>
            <a:pPr algn="just"/>
            <a:r>
              <a:rPr lang="ru-RU" sz="1100" dirty="0" smtClean="0">
                <a:latin typeface="Arial" pitchFamily="34" charset="0"/>
                <a:cs typeface="Arial" pitchFamily="34" charset="0"/>
              </a:rPr>
              <a:t>1. Действие игры начинается с появлением колобка и веселого стихотворного текста.</a:t>
            </a:r>
          </a:p>
          <a:p>
            <a:pPr algn="just"/>
            <a:endParaRPr lang="ru-RU" sz="800" dirty="0" smtClean="0">
              <a:latin typeface="Arial" pitchFamily="34" charset="0"/>
              <a:cs typeface="Arial" pitchFamily="34" charset="0"/>
            </a:endParaRPr>
          </a:p>
          <a:p>
            <a:pPr algn="just"/>
            <a:r>
              <a:rPr lang="ru-RU" sz="1100" dirty="0" smtClean="0">
                <a:latin typeface="Arial" pitchFamily="34" charset="0"/>
                <a:cs typeface="Arial" pitchFamily="34" charset="0"/>
              </a:rPr>
              <a:t>2. Две картинки. Чтобы найти отличия, необходимо на левой картинке кликнуть мышкой по тому предмету, которого нет на правой картинке</a:t>
            </a:r>
            <a:r>
              <a:rPr lang="ru-RU" sz="1400" dirty="0" smtClean="0">
                <a:latin typeface="Arial" pitchFamily="34" charset="0"/>
                <a:cs typeface="Arial" pitchFamily="34" charset="0"/>
              </a:rPr>
              <a:t>.</a:t>
            </a:r>
            <a:r>
              <a:rPr lang="ru-RU" sz="1400" dirty="0" smtClean="0"/>
              <a:t> </a:t>
            </a:r>
          </a:p>
          <a:p>
            <a:pPr algn="just"/>
            <a:endParaRPr lang="ru-RU" sz="800" dirty="0" smtClean="0">
              <a:latin typeface="Arial" pitchFamily="34" charset="0"/>
              <a:cs typeface="Arial" pitchFamily="34" charset="0"/>
            </a:endParaRPr>
          </a:p>
          <a:p>
            <a:pPr algn="just"/>
            <a:r>
              <a:rPr lang="ru-RU" sz="1100" dirty="0" smtClean="0">
                <a:latin typeface="Arial" pitchFamily="34" charset="0"/>
                <a:cs typeface="Arial" pitchFamily="34" charset="0"/>
              </a:rPr>
              <a:t>3. Встреча с зайцем. Каждая цифра живет в своем доме. Их дома расположены на одной улице и стоят в один ряд (1, 2, 3, 4, 5). Некоторые домики пусты. Из них сбежали цифры. Необходимо левой клавишей мышки кликнуть по «сбежавшей» цифре (3, 5, 1).  По завершению выполнения задания можно обратится к детям с вопросами: </a:t>
            </a:r>
            <a:r>
              <a:rPr lang="ru-RU" sz="1100" dirty="0" smtClean="0">
                <a:latin typeface="Arial" pitchFamily="34" charset="0"/>
                <a:ea typeface="Times New Roman" pitchFamily="18" charset="0"/>
                <a:cs typeface="Arial" pitchFamily="34" charset="0"/>
              </a:rPr>
              <a:t> Как вы думаете, какая цифра живет в первом доме? А какая же цифра живет в во втором и третьем доме? </a:t>
            </a:r>
            <a:r>
              <a:rPr lang="ru-RU" sz="1100" dirty="0" smtClean="0">
                <a:latin typeface="Arial" pitchFamily="34" charset="0"/>
                <a:cs typeface="Arial" pitchFamily="34" charset="0"/>
              </a:rPr>
              <a:t>Назовите соседей цифры четыре? Назовите соседей цифры три? и т.д.</a:t>
            </a:r>
          </a:p>
          <a:p>
            <a:pPr algn="just"/>
            <a:endParaRPr lang="ru-RU" sz="800" dirty="0" smtClean="0">
              <a:latin typeface="Arial" pitchFamily="34" charset="0"/>
              <a:cs typeface="Arial" pitchFamily="34" charset="0"/>
            </a:endParaRPr>
          </a:p>
          <a:p>
            <a:pPr algn="just"/>
            <a:r>
              <a:rPr lang="ru-RU" sz="1100" dirty="0" smtClean="0">
                <a:latin typeface="Arial" pitchFamily="34" charset="0"/>
                <a:cs typeface="Arial" pitchFamily="34" charset="0"/>
              </a:rPr>
              <a:t>4. Встреча</a:t>
            </a:r>
            <a:r>
              <a:rPr lang="en-US" sz="1100" smtClean="0">
                <a:latin typeface="Arial" pitchFamily="34" charset="0"/>
                <a:cs typeface="Arial" pitchFamily="34" charset="0"/>
              </a:rPr>
              <a:t> </a:t>
            </a:r>
            <a:r>
              <a:rPr lang="ru-RU" sz="1100" smtClean="0">
                <a:latin typeface="Arial" pitchFamily="34" charset="0"/>
                <a:cs typeface="Arial" pitchFamily="34" charset="0"/>
              </a:rPr>
              <a:t>с </a:t>
            </a:r>
            <a:r>
              <a:rPr lang="ru-RU" sz="1100" dirty="0" smtClean="0">
                <a:latin typeface="Arial" pitchFamily="34" charset="0"/>
                <a:cs typeface="Arial" pitchFamily="34" charset="0"/>
              </a:rPr>
              <a:t>волком. На поляне расположены картинки в случайном порядке, на каждой из них разные группы предметов со знаком вопроса. Детям нужно сосчитать группы предметов и соотнести к с ней соответствующую цифру.</a:t>
            </a:r>
          </a:p>
          <a:p>
            <a:pPr algn="just"/>
            <a:endParaRPr lang="ru-RU" sz="800" dirty="0" smtClean="0">
              <a:latin typeface="Arial" pitchFamily="34" charset="0"/>
              <a:cs typeface="Arial" pitchFamily="34" charset="0"/>
            </a:endParaRPr>
          </a:p>
          <a:p>
            <a:pPr algn="just"/>
            <a:r>
              <a:rPr lang="ru-RU" sz="1100" dirty="0" smtClean="0">
                <a:latin typeface="Arial" pitchFamily="34" charset="0"/>
                <a:cs typeface="Arial" pitchFamily="34" charset="0"/>
              </a:rPr>
              <a:t>5. Встреча  с медведем. На сладе  5 картинок со знаком вопроса.  Необходимо кликнуть мышкой на любую понравившуюся картинку, после этого появится  цифра с веселым стихотворным текстом.</a:t>
            </a:r>
          </a:p>
          <a:p>
            <a:pPr algn="just"/>
            <a:endParaRPr lang="ru-RU" sz="800" dirty="0" smtClean="0">
              <a:latin typeface="Arial" pitchFamily="34" charset="0"/>
              <a:cs typeface="Arial" pitchFamily="34" charset="0"/>
            </a:endParaRPr>
          </a:p>
          <a:p>
            <a:pPr algn="just"/>
            <a:r>
              <a:rPr lang="ru-RU" sz="1100" dirty="0" smtClean="0">
                <a:latin typeface="Arial" pitchFamily="34" charset="0"/>
                <a:cs typeface="Arial" pitchFamily="34" charset="0"/>
              </a:rPr>
              <a:t>6. Встреча с лисой. На поляне расположены в случайном порядке цифры. Необходимо кликнуть мышкой по цифре, как она переместится в корзину.</a:t>
            </a:r>
          </a:p>
          <a:p>
            <a:pPr algn="just"/>
            <a:endParaRPr lang="ru-RU" sz="800" dirty="0" smtClean="0">
              <a:latin typeface="Arial" pitchFamily="34" charset="0"/>
              <a:cs typeface="Arial" pitchFamily="34" charset="0"/>
            </a:endParaRPr>
          </a:p>
          <a:p>
            <a:pPr algn="just"/>
            <a:r>
              <a:rPr lang="ru-RU" sz="1100" dirty="0" smtClean="0">
                <a:latin typeface="Arial" pitchFamily="34" charset="0"/>
                <a:cs typeface="Arial" pitchFamily="34" charset="0"/>
              </a:rPr>
              <a:t>7. Завершение игры заканчивается анимационной картиной и надписью МОЛОДЕЦ</a:t>
            </a:r>
            <a:endParaRPr lang="ru-RU" sz="1400" dirty="0">
              <a:latin typeface="Arial" pitchFamily="34" charset="0"/>
              <a:cs typeface="Arial" pitchFamily="34" charset="0"/>
            </a:endParaRPr>
          </a:p>
        </p:txBody>
      </p:sp>
      <p:sp>
        <p:nvSpPr>
          <p:cNvPr id="15" name="TextBox 14"/>
          <p:cNvSpPr txBox="1"/>
          <p:nvPr/>
        </p:nvSpPr>
        <p:spPr>
          <a:xfrm>
            <a:off x="1142976" y="5072074"/>
            <a:ext cx="6072230" cy="338554"/>
          </a:xfrm>
          <a:prstGeom prst="rect">
            <a:avLst/>
          </a:prstGeom>
          <a:noFill/>
        </p:spPr>
        <p:txBody>
          <a:bodyPr wrap="square" rtlCol="0">
            <a:spAutoFit/>
          </a:bodyPr>
          <a:lstStyle/>
          <a:p>
            <a:pPr algn="ctr"/>
            <a:r>
              <a:rPr lang="ru-RU" sz="1600" b="1" dirty="0" smtClean="0">
                <a:latin typeface="Calibri" pitchFamily="34" charset="0"/>
                <a:cs typeface="Arial" pitchFamily="34" charset="0"/>
              </a:rPr>
              <a:t>ОБОЗНАЧЕНИЕ  УПРАВЛЯЮЩИХ  КНОПОК:</a:t>
            </a:r>
            <a:endParaRPr lang="ru-RU" sz="1600" b="1" dirty="0">
              <a:latin typeface="Calibri" pitchFamily="34" charset="0"/>
              <a:cs typeface="Arial" pitchFamily="34" charset="0"/>
            </a:endParaRPr>
          </a:p>
        </p:txBody>
      </p:sp>
      <p:sp>
        <p:nvSpPr>
          <p:cNvPr id="17" name="TextBox 16"/>
          <p:cNvSpPr txBox="1"/>
          <p:nvPr/>
        </p:nvSpPr>
        <p:spPr>
          <a:xfrm>
            <a:off x="71406" y="6167786"/>
            <a:ext cx="857256" cy="430887"/>
          </a:xfrm>
          <a:prstGeom prst="rect">
            <a:avLst/>
          </a:prstGeom>
          <a:noFill/>
        </p:spPr>
        <p:txBody>
          <a:bodyPr wrap="square" rtlCol="0">
            <a:spAutoFit/>
          </a:bodyPr>
          <a:lstStyle/>
          <a:p>
            <a:pPr algn="ctr"/>
            <a:r>
              <a:rPr lang="ru-RU" sz="1100" dirty="0" smtClean="0">
                <a:latin typeface="Arial" pitchFamily="34" charset="0"/>
                <a:cs typeface="Arial" pitchFamily="34" charset="0"/>
              </a:rPr>
              <a:t>условие задания</a:t>
            </a:r>
            <a:endParaRPr lang="ru-RU" sz="1100" dirty="0">
              <a:latin typeface="Arial" pitchFamily="34" charset="0"/>
              <a:cs typeface="Arial" pitchFamily="34" charset="0"/>
            </a:endParaRPr>
          </a:p>
        </p:txBody>
      </p:sp>
      <p:sp>
        <p:nvSpPr>
          <p:cNvPr id="21" name="TextBox 20"/>
          <p:cNvSpPr txBox="1"/>
          <p:nvPr/>
        </p:nvSpPr>
        <p:spPr>
          <a:xfrm>
            <a:off x="1000100" y="6143644"/>
            <a:ext cx="1571636" cy="600164"/>
          </a:xfrm>
          <a:prstGeom prst="rect">
            <a:avLst/>
          </a:prstGeom>
          <a:noFill/>
        </p:spPr>
        <p:txBody>
          <a:bodyPr wrap="square" rtlCol="0">
            <a:spAutoFit/>
          </a:bodyPr>
          <a:lstStyle/>
          <a:p>
            <a:pPr algn="ctr"/>
            <a:r>
              <a:rPr lang="ru-RU" sz="1100" dirty="0" smtClean="0">
                <a:latin typeface="Arial" pitchFamily="34" charset="0"/>
                <a:cs typeface="Arial" pitchFamily="34" charset="0"/>
              </a:rPr>
              <a:t>управляющая кнопка: переход на следующий слайд</a:t>
            </a:r>
            <a:endParaRPr lang="ru-RU" sz="1100" dirty="0">
              <a:latin typeface="Arial" pitchFamily="34" charset="0"/>
              <a:cs typeface="Arial" pitchFamily="34" charset="0"/>
            </a:endParaRPr>
          </a:p>
        </p:txBody>
      </p:sp>
      <p:sp>
        <p:nvSpPr>
          <p:cNvPr id="22" name="Управляющая кнопка: в начало 21">
            <a:hlinkClick r:id="" action="ppaction://noaction" highlightClick="1"/>
          </p:cNvPr>
          <p:cNvSpPr/>
          <p:nvPr/>
        </p:nvSpPr>
        <p:spPr>
          <a:xfrm>
            <a:off x="2928926" y="5572140"/>
            <a:ext cx="785818" cy="500066"/>
          </a:xfrm>
          <a:prstGeom prst="actionButtonBeginning">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TextBox 22"/>
          <p:cNvSpPr txBox="1"/>
          <p:nvPr/>
        </p:nvSpPr>
        <p:spPr>
          <a:xfrm>
            <a:off x="2714612" y="6143644"/>
            <a:ext cx="1285884" cy="430887"/>
          </a:xfrm>
          <a:prstGeom prst="rect">
            <a:avLst/>
          </a:prstGeom>
          <a:noFill/>
        </p:spPr>
        <p:txBody>
          <a:bodyPr wrap="square" rtlCol="0">
            <a:spAutoFit/>
          </a:bodyPr>
          <a:lstStyle/>
          <a:p>
            <a:pPr algn="ctr"/>
            <a:r>
              <a:rPr lang="ru-RU" sz="1100" dirty="0" smtClean="0">
                <a:latin typeface="Arial" pitchFamily="34" charset="0"/>
                <a:cs typeface="Arial" pitchFamily="34" charset="0"/>
              </a:rPr>
              <a:t>управляющая кнопка: в начало</a:t>
            </a:r>
            <a:endParaRPr lang="ru-RU" sz="1100" dirty="0">
              <a:latin typeface="Arial" pitchFamily="34" charset="0"/>
              <a:cs typeface="Arial" pitchFamily="34" charset="0"/>
            </a:endParaRPr>
          </a:p>
        </p:txBody>
      </p:sp>
      <p:sp>
        <p:nvSpPr>
          <p:cNvPr id="25" name="TextBox 24"/>
          <p:cNvSpPr txBox="1"/>
          <p:nvPr/>
        </p:nvSpPr>
        <p:spPr>
          <a:xfrm>
            <a:off x="4143372" y="6143644"/>
            <a:ext cx="1285884" cy="600164"/>
          </a:xfrm>
          <a:prstGeom prst="rect">
            <a:avLst/>
          </a:prstGeom>
          <a:noFill/>
        </p:spPr>
        <p:txBody>
          <a:bodyPr wrap="square" rtlCol="0">
            <a:spAutoFit/>
          </a:bodyPr>
          <a:lstStyle/>
          <a:p>
            <a:pPr algn="ctr"/>
            <a:r>
              <a:rPr lang="ru-RU" sz="1100" dirty="0" smtClean="0">
                <a:latin typeface="Arial" pitchFamily="34" charset="0"/>
                <a:cs typeface="Arial" pitchFamily="34" charset="0"/>
              </a:rPr>
              <a:t>переход к источникам информации</a:t>
            </a:r>
            <a:endParaRPr lang="ru-RU" sz="1100" dirty="0">
              <a:latin typeface="Arial" pitchFamily="34" charset="0"/>
              <a:cs typeface="Arial" pitchFamily="34" charset="0"/>
            </a:endParaRPr>
          </a:p>
        </p:txBody>
      </p:sp>
      <p:sp>
        <p:nvSpPr>
          <p:cNvPr id="27" name="Управляющая кнопка: домой 26">
            <a:hlinkClick r:id="" action="ppaction://noaction" highlightClick="1"/>
          </p:cNvPr>
          <p:cNvSpPr/>
          <p:nvPr/>
        </p:nvSpPr>
        <p:spPr>
          <a:xfrm>
            <a:off x="4500562" y="5572140"/>
            <a:ext cx="571504" cy="500066"/>
          </a:xfrm>
          <a:prstGeom prst="actionButtonHom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Управляющая кнопка: сведения 27">
            <a:hlinkClick r:id="" action="ppaction://noaction" highlightClick="1"/>
          </p:cNvPr>
          <p:cNvSpPr/>
          <p:nvPr/>
        </p:nvSpPr>
        <p:spPr>
          <a:xfrm>
            <a:off x="5786446" y="5572140"/>
            <a:ext cx="571504" cy="500066"/>
          </a:xfrm>
          <a:prstGeom prst="actionButtonInformati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TextBox 28"/>
          <p:cNvSpPr txBox="1"/>
          <p:nvPr/>
        </p:nvSpPr>
        <p:spPr>
          <a:xfrm>
            <a:off x="5429256" y="6143644"/>
            <a:ext cx="1285884" cy="430887"/>
          </a:xfrm>
          <a:prstGeom prst="rect">
            <a:avLst/>
          </a:prstGeom>
          <a:noFill/>
        </p:spPr>
        <p:txBody>
          <a:bodyPr wrap="square" rtlCol="0">
            <a:spAutoFit/>
          </a:bodyPr>
          <a:lstStyle/>
          <a:p>
            <a:pPr algn="ctr"/>
            <a:r>
              <a:rPr lang="ru-RU" sz="1100" dirty="0" smtClean="0">
                <a:latin typeface="Arial" pitchFamily="34" charset="0"/>
                <a:cs typeface="Arial" pitchFamily="34" charset="0"/>
              </a:rPr>
              <a:t>переход к правилам игры</a:t>
            </a:r>
            <a:endParaRPr lang="ru-RU" sz="1100" dirty="0">
              <a:latin typeface="Arial" pitchFamily="34" charset="0"/>
              <a:cs typeface="Arial" pitchFamily="34" charset="0"/>
            </a:endParaRPr>
          </a:p>
        </p:txBody>
      </p:sp>
      <p:sp>
        <p:nvSpPr>
          <p:cNvPr id="24" name="Управляющая кнопка: далее 23">
            <a:hlinkClick r:id="" action="ppaction://noaction" highlightClick="1"/>
            <a:hlinkHover r:id="rId4" action="ppaction://hlinksldjump"/>
          </p:cNvPr>
          <p:cNvSpPr/>
          <p:nvPr/>
        </p:nvSpPr>
        <p:spPr>
          <a:xfrm>
            <a:off x="1428728" y="5572140"/>
            <a:ext cx="785818" cy="500066"/>
          </a:xfrm>
          <a:prstGeom prst="actionButtonForwardNex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Овал 19">
            <a:hlinkClick r:id="rId4" action="ppaction://hlinksldjump"/>
          </p:cNvPr>
          <p:cNvSpPr/>
          <p:nvPr/>
        </p:nvSpPr>
        <p:spPr>
          <a:xfrm>
            <a:off x="285720" y="5572140"/>
            <a:ext cx="571504" cy="571504"/>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FFFF00"/>
                </a:solidFill>
              </a:rPr>
              <a:t>?</a:t>
            </a:r>
            <a:endParaRPr lang="ru-RU" sz="44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cTn>
                              </p:par>
                            </p:childTnLst>
                          </p:cTn>
                        </p:par>
                        <p:par>
                          <p:cTn id="10" fill="hold">
                            <p:stCondLst>
                              <p:cond delay="5000"/>
                            </p:stCondLst>
                            <p:childTnLst>
                              <p:par>
                                <p:cTn id="11" presetID="8" presetClass="emph" presetSubtype="0" fill="hold" nodeType="afterEffect">
                                  <p:stCondLst>
                                    <p:cond delay="0"/>
                                  </p:stCondLst>
                                  <p:childTnLst>
                                    <p:animRot by="-21600000">
                                      <p:cBhvr>
                                        <p:cTn id="12"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0" name="Записанный звук">
            <a:hlinkClick r:id="" action="ppaction://media"/>
          </p:cNvPr>
          <p:cNvPicPr>
            <a:picLocks noRot="1" noChangeAspect="1"/>
          </p:cNvPicPr>
          <p:nvPr>
            <a:wavAudioFile r:embed="rId1" name="Записанный звук"/>
          </p:nvPr>
        </p:nvPicPr>
        <p:blipFill>
          <a:blip r:embed="rId4"/>
          <a:stretch>
            <a:fillRect/>
          </a:stretch>
        </p:blipFill>
        <p:spPr>
          <a:xfrm>
            <a:off x="8286776" y="214290"/>
            <a:ext cx="500066" cy="500066"/>
          </a:xfrm>
          <a:prstGeom prst="rect">
            <a:avLst/>
          </a:prstGeom>
        </p:spPr>
      </p:pic>
      <p:pic>
        <p:nvPicPr>
          <p:cNvPr id="5" name="колобок 1" descr="солнышко.png"/>
          <p:cNvPicPr>
            <a:picLocks noChangeAspect="1"/>
          </p:cNvPicPr>
          <p:nvPr/>
        </p:nvPicPr>
        <p:blipFill>
          <a:blip r:embed="rId5" cstate="print"/>
          <a:stretch>
            <a:fillRect/>
          </a:stretch>
        </p:blipFill>
        <p:spPr>
          <a:xfrm>
            <a:off x="1428728" y="4500570"/>
            <a:ext cx="1143008" cy="1143008"/>
          </a:xfrm>
          <a:prstGeom prst="rect">
            <a:avLst/>
          </a:prstGeom>
        </p:spPr>
      </p:pic>
      <p:pic>
        <p:nvPicPr>
          <p:cNvPr id="4" name="Рисунок 3" descr="анимация роза и бабочка.gif"/>
          <p:cNvPicPr>
            <a:picLocks noChangeAspect="1"/>
          </p:cNvPicPr>
          <p:nvPr/>
        </p:nvPicPr>
        <p:blipFill>
          <a:blip r:embed="rId6"/>
          <a:stretch>
            <a:fillRect/>
          </a:stretch>
        </p:blipFill>
        <p:spPr>
          <a:xfrm rot="17100970">
            <a:off x="7115151" y="4794133"/>
            <a:ext cx="748962" cy="420638"/>
          </a:xfrm>
          <a:prstGeom prst="rect">
            <a:avLst/>
          </a:prstGeom>
        </p:spPr>
      </p:pic>
      <p:pic>
        <p:nvPicPr>
          <p:cNvPr id="6" name="Рисунок 5" descr="анимация роза и бабочка.gif"/>
          <p:cNvPicPr>
            <a:picLocks noChangeAspect="1"/>
          </p:cNvPicPr>
          <p:nvPr/>
        </p:nvPicPr>
        <p:blipFill>
          <a:blip r:embed="rId6"/>
          <a:stretch>
            <a:fillRect/>
          </a:stretch>
        </p:blipFill>
        <p:spPr>
          <a:xfrm rot="15983078" flipV="1">
            <a:off x="8150149" y="4820989"/>
            <a:ext cx="832380" cy="507650"/>
          </a:xfrm>
          <a:prstGeom prst="rect">
            <a:avLst/>
          </a:prstGeom>
        </p:spPr>
      </p:pic>
      <p:pic>
        <p:nvPicPr>
          <p:cNvPr id="7" name="Рисунок 6" descr="анимация роза и бабочка.gif"/>
          <p:cNvPicPr>
            <a:picLocks noChangeAspect="1"/>
          </p:cNvPicPr>
          <p:nvPr/>
        </p:nvPicPr>
        <p:blipFill>
          <a:blip r:embed="rId6"/>
          <a:stretch>
            <a:fillRect/>
          </a:stretch>
        </p:blipFill>
        <p:spPr>
          <a:xfrm rot="17658996">
            <a:off x="6683335" y="3170709"/>
            <a:ext cx="832380" cy="467488"/>
          </a:xfrm>
          <a:prstGeom prst="rect">
            <a:avLst/>
          </a:prstGeom>
        </p:spPr>
      </p:pic>
      <p:pic>
        <p:nvPicPr>
          <p:cNvPr id="8" name="Рисунок 7" descr="анимация роза иголуби.gif"/>
          <p:cNvPicPr>
            <a:picLocks noChangeAspect="1"/>
          </p:cNvPicPr>
          <p:nvPr/>
        </p:nvPicPr>
        <p:blipFill>
          <a:blip r:embed="rId7" cstate="print"/>
          <a:stretch>
            <a:fillRect/>
          </a:stretch>
        </p:blipFill>
        <p:spPr>
          <a:xfrm>
            <a:off x="4143372" y="3429000"/>
            <a:ext cx="491489" cy="571499"/>
          </a:xfrm>
          <a:prstGeom prst="rect">
            <a:avLst/>
          </a:prstGeom>
        </p:spPr>
      </p:pic>
      <p:pic>
        <p:nvPicPr>
          <p:cNvPr id="9" name="Рисунок 8" descr="анимация роза иголуби.gif"/>
          <p:cNvPicPr>
            <a:picLocks noChangeAspect="1"/>
          </p:cNvPicPr>
          <p:nvPr/>
        </p:nvPicPr>
        <p:blipFill>
          <a:blip r:embed="rId7" cstate="print"/>
          <a:stretch>
            <a:fillRect/>
          </a:stretch>
        </p:blipFill>
        <p:spPr>
          <a:xfrm rot="21059925">
            <a:off x="2143108" y="6072206"/>
            <a:ext cx="491489" cy="571499"/>
          </a:xfrm>
          <a:prstGeom prst="rect">
            <a:avLst/>
          </a:prstGeom>
        </p:spPr>
      </p:pic>
      <p:pic>
        <p:nvPicPr>
          <p:cNvPr id="12" name="Рисунок 11" descr="анимация цветы с жучком.gif"/>
          <p:cNvPicPr>
            <a:picLocks noChangeAspect="1"/>
          </p:cNvPicPr>
          <p:nvPr/>
        </p:nvPicPr>
        <p:blipFill>
          <a:blip r:embed="rId8" cstate="print"/>
          <a:stretch>
            <a:fillRect/>
          </a:stretch>
        </p:blipFill>
        <p:spPr>
          <a:xfrm>
            <a:off x="6643702" y="6324639"/>
            <a:ext cx="357190" cy="533361"/>
          </a:xfrm>
          <a:prstGeom prst="rect">
            <a:avLst/>
          </a:prstGeom>
        </p:spPr>
      </p:pic>
      <p:pic>
        <p:nvPicPr>
          <p:cNvPr id="13" name="Рисунок 12" descr="анимация цветы с жучком.gif"/>
          <p:cNvPicPr>
            <a:picLocks noChangeAspect="1"/>
          </p:cNvPicPr>
          <p:nvPr/>
        </p:nvPicPr>
        <p:blipFill>
          <a:blip r:embed="rId9" cstate="print"/>
          <a:stretch>
            <a:fillRect/>
          </a:stretch>
        </p:blipFill>
        <p:spPr>
          <a:xfrm>
            <a:off x="8429652" y="3286124"/>
            <a:ext cx="285752" cy="426689"/>
          </a:xfrm>
          <a:prstGeom prst="rect">
            <a:avLst/>
          </a:prstGeom>
        </p:spPr>
      </p:pic>
      <p:pic>
        <p:nvPicPr>
          <p:cNvPr id="14" name="Рисунок 13" descr="анимация цветы с жучком.gif"/>
          <p:cNvPicPr>
            <a:picLocks noChangeAspect="1"/>
          </p:cNvPicPr>
          <p:nvPr/>
        </p:nvPicPr>
        <p:blipFill>
          <a:blip r:embed="rId8" cstate="print"/>
          <a:stretch>
            <a:fillRect/>
          </a:stretch>
        </p:blipFill>
        <p:spPr>
          <a:xfrm>
            <a:off x="3571868" y="3571876"/>
            <a:ext cx="357190" cy="533361"/>
          </a:xfrm>
          <a:prstGeom prst="rect">
            <a:avLst/>
          </a:prstGeom>
        </p:spPr>
      </p:pic>
      <p:pic>
        <p:nvPicPr>
          <p:cNvPr id="15" name="Рисунок 14" descr="анимация цветы с жучком.gif"/>
          <p:cNvPicPr>
            <a:picLocks noChangeAspect="1"/>
          </p:cNvPicPr>
          <p:nvPr/>
        </p:nvPicPr>
        <p:blipFill>
          <a:blip r:embed="rId8" cstate="print"/>
          <a:stretch>
            <a:fillRect/>
          </a:stretch>
        </p:blipFill>
        <p:spPr>
          <a:xfrm>
            <a:off x="7786710" y="3857628"/>
            <a:ext cx="357190" cy="533361"/>
          </a:xfrm>
          <a:prstGeom prst="rect">
            <a:avLst/>
          </a:prstGeom>
        </p:spPr>
      </p:pic>
      <p:pic>
        <p:nvPicPr>
          <p:cNvPr id="16" name="Рисунок 15" descr="гусь.jpg"/>
          <p:cNvPicPr>
            <a:picLocks noChangeAspect="1"/>
          </p:cNvPicPr>
          <p:nvPr/>
        </p:nvPicPr>
        <p:blipFill>
          <a:blip r:embed="rId10"/>
          <a:stretch>
            <a:fillRect/>
          </a:stretch>
        </p:blipFill>
        <p:spPr>
          <a:xfrm>
            <a:off x="2071670" y="3573063"/>
            <a:ext cx="500066" cy="508400"/>
          </a:xfrm>
          <a:prstGeom prst="rect">
            <a:avLst/>
          </a:prstGeom>
        </p:spPr>
      </p:pic>
      <p:pic>
        <p:nvPicPr>
          <p:cNvPr id="17" name="Рисунок 16" descr="гусь.jpg"/>
          <p:cNvPicPr>
            <a:picLocks noChangeAspect="1"/>
          </p:cNvPicPr>
          <p:nvPr/>
        </p:nvPicPr>
        <p:blipFill>
          <a:blip r:embed="rId10"/>
          <a:stretch>
            <a:fillRect/>
          </a:stretch>
        </p:blipFill>
        <p:spPr>
          <a:xfrm>
            <a:off x="2428860" y="3429000"/>
            <a:ext cx="500066" cy="508400"/>
          </a:xfrm>
          <a:prstGeom prst="rect">
            <a:avLst/>
          </a:prstGeom>
        </p:spPr>
      </p:pic>
      <p:pic>
        <p:nvPicPr>
          <p:cNvPr id="18" name="Рисунок 17" descr="гусь.jpg"/>
          <p:cNvPicPr>
            <a:picLocks noChangeAspect="1"/>
          </p:cNvPicPr>
          <p:nvPr/>
        </p:nvPicPr>
        <p:blipFill>
          <a:blip r:embed="rId10"/>
          <a:stretch>
            <a:fillRect/>
          </a:stretch>
        </p:blipFill>
        <p:spPr>
          <a:xfrm>
            <a:off x="2428860" y="3714752"/>
            <a:ext cx="419104" cy="426089"/>
          </a:xfrm>
          <a:prstGeom prst="rect">
            <a:avLst/>
          </a:prstGeom>
        </p:spPr>
      </p:pic>
      <p:pic>
        <p:nvPicPr>
          <p:cNvPr id="19" name="Рисунок 18" descr="маки 1.png"/>
          <p:cNvPicPr>
            <a:picLocks noChangeAspect="1"/>
          </p:cNvPicPr>
          <p:nvPr/>
        </p:nvPicPr>
        <p:blipFill>
          <a:blip r:embed="rId11"/>
          <a:stretch>
            <a:fillRect/>
          </a:stretch>
        </p:blipFill>
        <p:spPr>
          <a:xfrm>
            <a:off x="6929454" y="4786322"/>
            <a:ext cx="734056" cy="587245"/>
          </a:xfrm>
          <a:prstGeom prst="rect">
            <a:avLst/>
          </a:prstGeom>
        </p:spPr>
      </p:pic>
      <p:pic>
        <p:nvPicPr>
          <p:cNvPr id="20" name="Рисунок 19" descr="одуванички.png"/>
          <p:cNvPicPr>
            <a:picLocks noChangeAspect="1"/>
          </p:cNvPicPr>
          <p:nvPr/>
        </p:nvPicPr>
        <p:blipFill>
          <a:blip r:embed="rId12" cstate="print"/>
          <a:stretch>
            <a:fillRect/>
          </a:stretch>
        </p:blipFill>
        <p:spPr>
          <a:xfrm>
            <a:off x="714349" y="6072206"/>
            <a:ext cx="1032318" cy="785794"/>
          </a:xfrm>
          <a:prstGeom prst="rect">
            <a:avLst/>
          </a:prstGeom>
        </p:spPr>
      </p:pic>
      <p:pic>
        <p:nvPicPr>
          <p:cNvPr id="21" name="Рисунок 20" descr="маки.png"/>
          <p:cNvPicPr>
            <a:picLocks noChangeAspect="1"/>
          </p:cNvPicPr>
          <p:nvPr/>
        </p:nvPicPr>
        <p:blipFill>
          <a:blip r:embed="rId13" cstate="print"/>
          <a:stretch>
            <a:fillRect/>
          </a:stretch>
        </p:blipFill>
        <p:spPr>
          <a:xfrm>
            <a:off x="8715404" y="4714884"/>
            <a:ext cx="326237" cy="558920"/>
          </a:xfrm>
          <a:prstGeom prst="rect">
            <a:avLst/>
          </a:prstGeom>
        </p:spPr>
      </p:pic>
      <p:pic>
        <p:nvPicPr>
          <p:cNvPr id="22" name="Рисунок 21" descr="маки.png"/>
          <p:cNvPicPr>
            <a:picLocks noChangeAspect="1"/>
          </p:cNvPicPr>
          <p:nvPr/>
        </p:nvPicPr>
        <p:blipFill>
          <a:blip r:embed="rId13" cstate="print"/>
          <a:stretch>
            <a:fillRect/>
          </a:stretch>
        </p:blipFill>
        <p:spPr>
          <a:xfrm>
            <a:off x="2643174" y="4643446"/>
            <a:ext cx="326237" cy="558920"/>
          </a:xfrm>
          <a:prstGeom prst="rect">
            <a:avLst/>
          </a:prstGeom>
        </p:spPr>
      </p:pic>
      <p:pic>
        <p:nvPicPr>
          <p:cNvPr id="23" name="Рисунок 22" descr="маки.png"/>
          <p:cNvPicPr>
            <a:picLocks noChangeAspect="1"/>
          </p:cNvPicPr>
          <p:nvPr/>
        </p:nvPicPr>
        <p:blipFill>
          <a:blip r:embed="rId13" cstate="print"/>
          <a:stretch>
            <a:fillRect/>
          </a:stretch>
        </p:blipFill>
        <p:spPr>
          <a:xfrm>
            <a:off x="2857488" y="4643446"/>
            <a:ext cx="326237" cy="558920"/>
          </a:xfrm>
          <a:prstGeom prst="rect">
            <a:avLst/>
          </a:prstGeom>
        </p:spPr>
      </p:pic>
      <p:pic>
        <p:nvPicPr>
          <p:cNvPr id="24" name="Рисунок 23" descr="анимация чайки 1.gif"/>
          <p:cNvPicPr>
            <a:picLocks noChangeAspect="1"/>
          </p:cNvPicPr>
          <p:nvPr/>
        </p:nvPicPr>
        <p:blipFill>
          <a:blip r:embed="rId14" cstate="print"/>
          <a:stretch>
            <a:fillRect/>
          </a:stretch>
        </p:blipFill>
        <p:spPr>
          <a:xfrm rot="20581310">
            <a:off x="1214414" y="428604"/>
            <a:ext cx="719137" cy="707218"/>
          </a:xfrm>
          <a:prstGeom prst="rect">
            <a:avLst/>
          </a:prstGeom>
        </p:spPr>
      </p:pic>
      <p:pic>
        <p:nvPicPr>
          <p:cNvPr id="25" name="Рисунок 24" descr="анимация чайки.gif"/>
          <p:cNvPicPr>
            <a:picLocks noChangeAspect="1"/>
          </p:cNvPicPr>
          <p:nvPr/>
        </p:nvPicPr>
        <p:blipFill>
          <a:blip r:embed="rId15"/>
          <a:stretch>
            <a:fillRect/>
          </a:stretch>
        </p:blipFill>
        <p:spPr>
          <a:xfrm>
            <a:off x="1214414" y="214290"/>
            <a:ext cx="7072322" cy="1052516"/>
          </a:xfrm>
          <a:prstGeom prst="rect">
            <a:avLst/>
          </a:prstGeom>
        </p:spPr>
      </p:pic>
      <p:pic>
        <p:nvPicPr>
          <p:cNvPr id="26" name="Рисунок 25" descr="анимация аист.gif"/>
          <p:cNvPicPr>
            <a:picLocks noChangeAspect="1"/>
          </p:cNvPicPr>
          <p:nvPr/>
        </p:nvPicPr>
        <p:blipFill>
          <a:blip r:embed="rId16" cstate="print"/>
          <a:stretch>
            <a:fillRect/>
          </a:stretch>
        </p:blipFill>
        <p:spPr>
          <a:xfrm rot="20554891" flipH="1">
            <a:off x="6124661" y="1404520"/>
            <a:ext cx="378064" cy="408431"/>
          </a:xfrm>
          <a:prstGeom prst="rect">
            <a:avLst/>
          </a:prstGeom>
        </p:spPr>
      </p:pic>
      <p:pic>
        <p:nvPicPr>
          <p:cNvPr id="27" name="Рисунок 26" descr="анимация попугаи.gif"/>
          <p:cNvPicPr>
            <a:picLocks noChangeAspect="1"/>
          </p:cNvPicPr>
          <p:nvPr/>
        </p:nvPicPr>
        <p:blipFill>
          <a:blip r:embed="rId17" cstate="print"/>
          <a:stretch>
            <a:fillRect/>
          </a:stretch>
        </p:blipFill>
        <p:spPr>
          <a:xfrm rot="20197754">
            <a:off x="15623" y="4601304"/>
            <a:ext cx="571504" cy="325843"/>
          </a:xfrm>
          <a:prstGeom prst="rect">
            <a:avLst/>
          </a:prstGeom>
        </p:spPr>
      </p:pic>
      <p:pic>
        <p:nvPicPr>
          <p:cNvPr id="29" name="Рисунок 28" descr="анимация курица.gif"/>
          <p:cNvPicPr>
            <a:picLocks noChangeAspect="1"/>
          </p:cNvPicPr>
          <p:nvPr/>
        </p:nvPicPr>
        <p:blipFill>
          <a:blip r:embed="rId18" cstate="print"/>
          <a:stretch>
            <a:fillRect/>
          </a:stretch>
        </p:blipFill>
        <p:spPr>
          <a:xfrm flipH="1">
            <a:off x="8358214" y="3786190"/>
            <a:ext cx="571472" cy="615518"/>
          </a:xfrm>
          <a:prstGeom prst="rect">
            <a:avLst/>
          </a:prstGeom>
        </p:spPr>
      </p:pic>
      <p:pic>
        <p:nvPicPr>
          <p:cNvPr id="30" name="Рисунок 29" descr="анимация курица.gif"/>
          <p:cNvPicPr>
            <a:picLocks noChangeAspect="1"/>
          </p:cNvPicPr>
          <p:nvPr/>
        </p:nvPicPr>
        <p:blipFill>
          <a:blip r:embed="rId19" cstate="print"/>
          <a:stretch>
            <a:fillRect/>
          </a:stretch>
        </p:blipFill>
        <p:spPr>
          <a:xfrm>
            <a:off x="7500958" y="3643314"/>
            <a:ext cx="428628" cy="410345"/>
          </a:xfrm>
          <a:prstGeom prst="rect">
            <a:avLst/>
          </a:prstGeom>
        </p:spPr>
      </p:pic>
      <p:pic>
        <p:nvPicPr>
          <p:cNvPr id="6146" name="Picture 2" descr="http://justclickit.ru/flash/anim/anim%20(653).gif"/>
          <p:cNvPicPr>
            <a:picLocks noChangeAspect="1" noChangeArrowheads="1" noCrop="1"/>
          </p:cNvPicPr>
          <p:nvPr/>
        </p:nvPicPr>
        <p:blipFill>
          <a:blip r:embed="rId20" cstate="print"/>
          <a:srcRect/>
          <a:stretch>
            <a:fillRect/>
          </a:stretch>
        </p:blipFill>
        <p:spPr bwMode="auto">
          <a:xfrm>
            <a:off x="2928926" y="3543468"/>
            <a:ext cx="571504" cy="457872"/>
          </a:xfrm>
          <a:prstGeom prst="rect">
            <a:avLst/>
          </a:prstGeom>
          <a:noFill/>
        </p:spPr>
      </p:pic>
      <p:pic>
        <p:nvPicPr>
          <p:cNvPr id="31" name="Рисунок 30" descr="аннимац петух.gif"/>
          <p:cNvPicPr>
            <a:picLocks noChangeAspect="1"/>
          </p:cNvPicPr>
          <p:nvPr/>
        </p:nvPicPr>
        <p:blipFill>
          <a:blip r:embed="rId21" cstate="print"/>
          <a:stretch>
            <a:fillRect/>
          </a:stretch>
        </p:blipFill>
        <p:spPr>
          <a:xfrm>
            <a:off x="7286644" y="2857496"/>
            <a:ext cx="571504" cy="535616"/>
          </a:xfrm>
          <a:prstGeom prst="rect">
            <a:avLst/>
          </a:prstGeom>
        </p:spPr>
      </p:pic>
      <p:pic>
        <p:nvPicPr>
          <p:cNvPr id="2" name="Picture 2" descr="http://s019.radikal.ru/i601/1210/a7/f40489ee14bb.gif"/>
          <p:cNvPicPr>
            <a:picLocks noChangeAspect="1" noChangeArrowheads="1" noCrop="1"/>
          </p:cNvPicPr>
          <p:nvPr/>
        </p:nvPicPr>
        <p:blipFill>
          <a:blip r:embed="rId22" cstate="print"/>
          <a:srcRect/>
          <a:stretch>
            <a:fillRect/>
          </a:stretch>
        </p:blipFill>
        <p:spPr bwMode="auto">
          <a:xfrm>
            <a:off x="2786050" y="6000768"/>
            <a:ext cx="666600" cy="638167"/>
          </a:xfrm>
          <a:prstGeom prst="rect">
            <a:avLst/>
          </a:prstGeom>
          <a:noFill/>
        </p:spPr>
      </p:pic>
      <p:pic>
        <p:nvPicPr>
          <p:cNvPr id="32" name="Рисунок 31" descr="анимация бабочка розовая.gif"/>
          <p:cNvPicPr>
            <a:picLocks noChangeAspect="1"/>
          </p:cNvPicPr>
          <p:nvPr/>
        </p:nvPicPr>
        <p:blipFill>
          <a:blip r:embed="rId23" cstate="print"/>
          <a:stretch>
            <a:fillRect/>
          </a:stretch>
        </p:blipFill>
        <p:spPr>
          <a:xfrm rot="1388834">
            <a:off x="2567321" y="4576168"/>
            <a:ext cx="474355" cy="438145"/>
          </a:xfrm>
          <a:prstGeom prst="rect">
            <a:avLst/>
          </a:prstGeom>
        </p:spPr>
      </p:pic>
      <p:pic>
        <p:nvPicPr>
          <p:cNvPr id="33" name="Рисунок 32" descr="анимация бабочка розовая.gif"/>
          <p:cNvPicPr>
            <a:picLocks noChangeAspect="1"/>
          </p:cNvPicPr>
          <p:nvPr/>
        </p:nvPicPr>
        <p:blipFill>
          <a:blip r:embed="rId24"/>
          <a:stretch>
            <a:fillRect/>
          </a:stretch>
        </p:blipFill>
        <p:spPr>
          <a:xfrm rot="18706450" flipH="1">
            <a:off x="6782418" y="3832215"/>
            <a:ext cx="554996" cy="447451"/>
          </a:xfrm>
          <a:prstGeom prst="rect">
            <a:avLst/>
          </a:prstGeom>
        </p:spPr>
      </p:pic>
      <p:pic>
        <p:nvPicPr>
          <p:cNvPr id="34" name="Рисунок 33" descr="бабочки две.gif"/>
          <p:cNvPicPr>
            <a:picLocks noChangeAspect="1"/>
          </p:cNvPicPr>
          <p:nvPr/>
        </p:nvPicPr>
        <p:blipFill>
          <a:blip r:embed="rId25"/>
          <a:stretch>
            <a:fillRect/>
          </a:stretch>
        </p:blipFill>
        <p:spPr>
          <a:xfrm>
            <a:off x="2714612" y="4500570"/>
            <a:ext cx="304800" cy="285752"/>
          </a:xfrm>
          <a:prstGeom prst="rect">
            <a:avLst/>
          </a:prstGeom>
        </p:spPr>
      </p:pic>
      <p:pic>
        <p:nvPicPr>
          <p:cNvPr id="3" name="Picture 2" descr="Форум-форумок МАМАнтенки находятся тут"/>
          <p:cNvPicPr>
            <a:picLocks noChangeAspect="1" noChangeArrowheads="1" noCrop="1"/>
          </p:cNvPicPr>
          <p:nvPr/>
        </p:nvPicPr>
        <p:blipFill>
          <a:blip r:embed="rId26" cstate="print"/>
          <a:srcRect/>
          <a:stretch>
            <a:fillRect/>
          </a:stretch>
        </p:blipFill>
        <p:spPr bwMode="auto">
          <a:xfrm rot="5400000">
            <a:off x="6429388" y="4572008"/>
            <a:ext cx="642942" cy="642942"/>
          </a:xfrm>
          <a:prstGeom prst="rect">
            <a:avLst/>
          </a:prstGeom>
          <a:noFill/>
        </p:spPr>
      </p:pic>
      <p:pic>
        <p:nvPicPr>
          <p:cNvPr id="36" name="Picture 2" descr="Форум-форумок МАМАнтенки находятся тут"/>
          <p:cNvPicPr>
            <a:picLocks noChangeAspect="1" noChangeArrowheads="1" noCrop="1"/>
          </p:cNvPicPr>
          <p:nvPr/>
        </p:nvPicPr>
        <p:blipFill>
          <a:blip r:embed="rId26" cstate="print"/>
          <a:srcRect/>
          <a:stretch>
            <a:fillRect/>
          </a:stretch>
        </p:blipFill>
        <p:spPr bwMode="auto">
          <a:xfrm rot="5400000">
            <a:off x="7143768" y="4143380"/>
            <a:ext cx="642942" cy="642942"/>
          </a:xfrm>
          <a:prstGeom prst="rect">
            <a:avLst/>
          </a:prstGeom>
          <a:noFill/>
        </p:spPr>
      </p:pic>
      <p:pic>
        <p:nvPicPr>
          <p:cNvPr id="37" name="Picture 2" descr="Форум-форумок МАМАнтенки находятся тут"/>
          <p:cNvPicPr>
            <a:picLocks noChangeAspect="1" noChangeArrowheads="1" noCrop="1"/>
          </p:cNvPicPr>
          <p:nvPr/>
        </p:nvPicPr>
        <p:blipFill>
          <a:blip r:embed="rId27" cstate="print"/>
          <a:srcRect/>
          <a:stretch>
            <a:fillRect/>
          </a:stretch>
        </p:blipFill>
        <p:spPr bwMode="auto">
          <a:xfrm rot="5400000">
            <a:off x="5715008" y="4357694"/>
            <a:ext cx="571504" cy="571504"/>
          </a:xfrm>
          <a:prstGeom prst="rect">
            <a:avLst/>
          </a:prstGeom>
          <a:noFill/>
        </p:spPr>
      </p:pic>
      <p:pic>
        <p:nvPicPr>
          <p:cNvPr id="38" name="Picture 2" descr="Форум-форумок МАМАнтенки находятся тут"/>
          <p:cNvPicPr>
            <a:picLocks noChangeAspect="1" noChangeArrowheads="1" noCrop="1"/>
          </p:cNvPicPr>
          <p:nvPr/>
        </p:nvPicPr>
        <p:blipFill>
          <a:blip r:embed="rId27" cstate="print"/>
          <a:srcRect/>
          <a:stretch>
            <a:fillRect/>
          </a:stretch>
        </p:blipFill>
        <p:spPr bwMode="auto">
          <a:xfrm rot="5400000">
            <a:off x="6429388" y="3714752"/>
            <a:ext cx="571504" cy="571504"/>
          </a:xfrm>
          <a:prstGeom prst="rect">
            <a:avLst/>
          </a:prstGeom>
          <a:noFill/>
        </p:spPr>
      </p:pic>
      <p:pic>
        <p:nvPicPr>
          <p:cNvPr id="39" name="Picture 2" descr="Форум-форумок МАМАнтенки находятся тут"/>
          <p:cNvPicPr>
            <a:picLocks noChangeAspect="1" noChangeArrowheads="1" noCrop="1"/>
          </p:cNvPicPr>
          <p:nvPr/>
        </p:nvPicPr>
        <p:blipFill>
          <a:blip r:embed="rId28" cstate="print"/>
          <a:srcRect/>
          <a:stretch>
            <a:fillRect/>
          </a:stretch>
        </p:blipFill>
        <p:spPr bwMode="auto">
          <a:xfrm rot="5400000">
            <a:off x="5357818" y="6143644"/>
            <a:ext cx="500066" cy="500066"/>
          </a:xfrm>
          <a:prstGeom prst="rect">
            <a:avLst/>
          </a:prstGeom>
          <a:noFill/>
        </p:spPr>
      </p:pic>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761" fill="hold"/>
                                        <p:tgtEl>
                                          <p:spTgt spid="10"/>
                                        </p:tgtEl>
                                      </p:cBhvr>
                                    </p:cmd>
                                  </p:childTnLst>
                                </p:cTn>
                              </p:par>
                              <p:par>
                                <p:cTn id="7" presetID="53"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5000" fill="hold"/>
                                        <p:tgtEl>
                                          <p:spTgt spid="5"/>
                                        </p:tgtEl>
                                        <p:attrNameLst>
                                          <p:attrName>ppt_w</p:attrName>
                                        </p:attrNameLst>
                                      </p:cBhvr>
                                      <p:tavLst>
                                        <p:tav tm="0">
                                          <p:val>
                                            <p:fltVal val="0"/>
                                          </p:val>
                                        </p:tav>
                                        <p:tav tm="100000">
                                          <p:val>
                                            <p:strVal val="#ppt_w"/>
                                          </p:val>
                                        </p:tav>
                                      </p:tavLst>
                                    </p:anim>
                                    <p:anim calcmode="lin" valueType="num">
                                      <p:cBhvr>
                                        <p:cTn id="10" dur="5000" fill="hold"/>
                                        <p:tgtEl>
                                          <p:spTgt spid="5"/>
                                        </p:tgtEl>
                                        <p:attrNameLst>
                                          <p:attrName>ppt_h</p:attrName>
                                        </p:attrNameLst>
                                      </p:cBhvr>
                                      <p:tavLst>
                                        <p:tav tm="0">
                                          <p:val>
                                            <p:fltVal val="0"/>
                                          </p:val>
                                        </p:tav>
                                        <p:tav tm="100000">
                                          <p:val>
                                            <p:strVal val="#ppt_h"/>
                                          </p:val>
                                        </p:tav>
                                      </p:tavLst>
                                    </p:anim>
                                    <p:animEffect transition="in" filter="fade">
                                      <p:cBhvr>
                                        <p:cTn id="11" dur="5000"/>
                                        <p:tgtEl>
                                          <p:spTgt spid="5"/>
                                        </p:tgtEl>
                                      </p:cBhvr>
                                    </p:animEffect>
                                  </p:childTnLst>
                                </p:cTn>
                              </p:par>
                              <p:par>
                                <p:cTn id="12" presetID="8" presetClass="emph" presetSubtype="0" fill="hold" nodeType="withEffect">
                                  <p:stCondLst>
                                    <p:cond delay="8000"/>
                                  </p:stCondLst>
                                  <p:childTnLst>
                                    <p:animRot by="21600000">
                                      <p:cBhvr>
                                        <p:cTn id="13" dur="2000" fill="hold"/>
                                        <p:tgtEl>
                                          <p:spTgt spid="5"/>
                                        </p:tgtEl>
                                        <p:attrNameLst>
                                          <p:attrName>r</p:attrName>
                                        </p:attrNameLst>
                                      </p:cBhvr>
                                    </p:animRot>
                                  </p:childTnLst>
                                </p:cTn>
                              </p:par>
                              <p:par>
                                <p:cTn id="14" presetID="0" presetClass="path" presetSubtype="0" accel="50000" decel="50000" fill="hold" nodeType="withEffect">
                                  <p:stCondLst>
                                    <p:cond delay="11500"/>
                                  </p:stCondLst>
                                  <p:childTnLst>
                                    <p:animMotion origin="layout" path="M -0.00226 0.05301 C 0.03003 0.04329 0.0625 0.0338 0.09358 0.03704 C 0.12465 0.04028 0.1526 0.07361 0.18455 0.07292 C 0.21632 0.07223 0.25347 0.03334 0.28455 0.03334 C 0.31563 0.03334 0.3408 0.06528 0.37066 0.07292 C 0.40035 0.08056 0.43663 0.07037 0.46354 0.07894 C 0.49028 0.0875 0.49878 0.11968 0.53142 0.12477 C 0.56389 0.12986 0.62292 0.10394 0.65868 0.10996 C 0.69462 0.11598 0.71424 0.16343 0.7467 0.16042 C 0.77899 0.15741 0.81632 0.12431 0.85382 0.09144 " pathEditMode="relative" rAng="0" ptsTypes="aaaaaaaaaA">
                                      <p:cBhvr>
                                        <p:cTn id="15" dur="5000" fill="hold"/>
                                        <p:tgtEl>
                                          <p:spTgt spid="5"/>
                                        </p:tgtEl>
                                        <p:attrNameLst>
                                          <p:attrName>ppt_x</p:attrName>
                                          <p:attrName>ppt_y</p:attrName>
                                        </p:attrNameLst>
                                      </p:cBhvr>
                                      <p:rCtr x="428" y="45"/>
                                    </p:animMotion>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6"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l="-6000" r="-6000"/>
          </a:stretch>
        </a:blipFill>
        <a:effectLst/>
      </p:bgPr>
    </p:bg>
    <p:spTree>
      <p:nvGrpSpPr>
        <p:cNvPr id="1" name=""/>
        <p:cNvGrpSpPr/>
        <p:nvPr/>
      </p:nvGrpSpPr>
      <p:grpSpPr>
        <a:xfrm>
          <a:off x="0" y="0"/>
          <a:ext cx="0" cy="0"/>
          <a:chOff x="0" y="0"/>
          <a:chExt cx="0" cy="0"/>
        </a:xfrm>
      </p:grpSpPr>
      <p:sp>
        <p:nvSpPr>
          <p:cNvPr id="4" name="прямоугольник 1"/>
          <p:cNvSpPr/>
          <p:nvPr/>
        </p:nvSpPr>
        <p:spPr>
          <a:xfrm>
            <a:off x="142844" y="357166"/>
            <a:ext cx="4357718" cy="3500462"/>
          </a:xfrm>
          <a:prstGeom prst="rect">
            <a:avLst/>
          </a:prstGeom>
          <a:blipFill>
            <a:blip r:embed="rId6"/>
            <a:stretch>
              <a:fillRect/>
            </a:stretch>
          </a:blipFill>
          <a:ln w="66675" cap="sq"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8" name="гриб 1" descr="гриб 1.png"/>
          <p:cNvPicPr>
            <a:picLocks noChangeAspect="1"/>
          </p:cNvPicPr>
          <p:nvPr/>
        </p:nvPicPr>
        <p:blipFill>
          <a:blip r:embed="rId7" cstate="print"/>
          <a:stretch>
            <a:fillRect/>
          </a:stretch>
        </p:blipFill>
        <p:spPr>
          <a:xfrm>
            <a:off x="3643306" y="1285860"/>
            <a:ext cx="214314" cy="214314"/>
          </a:xfrm>
          <a:prstGeom prst="rect">
            <a:avLst/>
          </a:prstGeom>
        </p:spPr>
      </p:pic>
      <p:pic>
        <p:nvPicPr>
          <p:cNvPr id="9" name="ежик 1" descr="ежик с яблоком.png"/>
          <p:cNvPicPr>
            <a:picLocks noChangeAspect="1"/>
          </p:cNvPicPr>
          <p:nvPr/>
        </p:nvPicPr>
        <p:blipFill>
          <a:blip r:embed="rId8" cstate="print"/>
          <a:stretch>
            <a:fillRect/>
          </a:stretch>
        </p:blipFill>
        <p:spPr>
          <a:xfrm>
            <a:off x="3929058" y="2500306"/>
            <a:ext cx="388521" cy="388521"/>
          </a:xfrm>
          <a:prstGeom prst="rect">
            <a:avLst/>
          </a:prstGeom>
        </p:spPr>
      </p:pic>
      <p:pic>
        <p:nvPicPr>
          <p:cNvPr id="11" name="цветок 1" descr="цветок.png"/>
          <p:cNvPicPr>
            <a:picLocks noChangeAspect="1"/>
          </p:cNvPicPr>
          <p:nvPr/>
        </p:nvPicPr>
        <p:blipFill>
          <a:blip r:embed="rId9" cstate="print"/>
          <a:stretch>
            <a:fillRect/>
          </a:stretch>
        </p:blipFill>
        <p:spPr>
          <a:xfrm>
            <a:off x="928663" y="2500306"/>
            <a:ext cx="385749" cy="571480"/>
          </a:xfrm>
          <a:prstGeom prst="rect">
            <a:avLst/>
          </a:prstGeom>
        </p:spPr>
      </p:pic>
      <p:pic>
        <p:nvPicPr>
          <p:cNvPr id="19" name="птичка 1" descr="птичка.png"/>
          <p:cNvPicPr>
            <a:picLocks noChangeAspect="1"/>
          </p:cNvPicPr>
          <p:nvPr/>
        </p:nvPicPr>
        <p:blipFill>
          <a:blip r:embed="rId10" cstate="print"/>
          <a:stretch>
            <a:fillRect/>
          </a:stretch>
        </p:blipFill>
        <p:spPr>
          <a:xfrm>
            <a:off x="2000231" y="500042"/>
            <a:ext cx="216453" cy="214289"/>
          </a:xfrm>
          <a:prstGeom prst="rect">
            <a:avLst/>
          </a:prstGeom>
        </p:spPr>
      </p:pic>
      <p:pic>
        <p:nvPicPr>
          <p:cNvPr id="26" name="лягушка 1" descr="лягушка.png"/>
          <p:cNvPicPr>
            <a:picLocks noChangeAspect="1"/>
          </p:cNvPicPr>
          <p:nvPr/>
        </p:nvPicPr>
        <p:blipFill>
          <a:blip r:embed="rId11" cstate="print"/>
          <a:stretch>
            <a:fillRect/>
          </a:stretch>
        </p:blipFill>
        <p:spPr>
          <a:xfrm>
            <a:off x="1357290" y="3500438"/>
            <a:ext cx="309548" cy="309548"/>
          </a:xfrm>
          <a:prstGeom prst="rect">
            <a:avLst/>
          </a:prstGeom>
        </p:spPr>
      </p:pic>
      <p:sp>
        <p:nvSpPr>
          <p:cNvPr id="30" name="прямоугольник 2"/>
          <p:cNvSpPr/>
          <p:nvPr/>
        </p:nvSpPr>
        <p:spPr>
          <a:xfrm>
            <a:off x="4643438" y="357166"/>
            <a:ext cx="4357718" cy="3500462"/>
          </a:xfrm>
          <a:prstGeom prst="rect">
            <a:avLst/>
          </a:prstGeom>
          <a:blipFill>
            <a:blip r:embed="rId6"/>
            <a:stretch>
              <a:fillRect/>
            </a:stretch>
          </a:blipFill>
          <a:ln w="66675" cap="sq"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2" name="лягушка 2" descr="лягушка.png"/>
          <p:cNvPicPr>
            <a:picLocks noChangeAspect="1"/>
          </p:cNvPicPr>
          <p:nvPr/>
        </p:nvPicPr>
        <p:blipFill>
          <a:blip r:embed="rId11" cstate="print"/>
          <a:stretch>
            <a:fillRect/>
          </a:stretch>
        </p:blipFill>
        <p:spPr>
          <a:xfrm>
            <a:off x="5857884" y="3500438"/>
            <a:ext cx="309548" cy="309548"/>
          </a:xfrm>
          <a:prstGeom prst="rect">
            <a:avLst/>
          </a:prstGeom>
        </p:spPr>
      </p:pic>
      <p:pic>
        <p:nvPicPr>
          <p:cNvPr id="33" name="цветок 2" descr="цветок.png"/>
          <p:cNvPicPr>
            <a:picLocks noChangeAspect="1"/>
          </p:cNvPicPr>
          <p:nvPr/>
        </p:nvPicPr>
        <p:blipFill>
          <a:blip r:embed="rId12" cstate="print"/>
          <a:stretch>
            <a:fillRect/>
          </a:stretch>
        </p:blipFill>
        <p:spPr>
          <a:xfrm>
            <a:off x="5500694" y="2569098"/>
            <a:ext cx="357190" cy="529170"/>
          </a:xfrm>
          <a:prstGeom prst="rect">
            <a:avLst/>
          </a:prstGeom>
        </p:spPr>
      </p:pic>
      <p:pic>
        <p:nvPicPr>
          <p:cNvPr id="34" name="ежик 2" descr="ежик с яблоком.png"/>
          <p:cNvPicPr>
            <a:picLocks noChangeAspect="1"/>
          </p:cNvPicPr>
          <p:nvPr/>
        </p:nvPicPr>
        <p:blipFill>
          <a:blip r:embed="rId13" cstate="print"/>
          <a:stretch>
            <a:fillRect/>
          </a:stretch>
        </p:blipFill>
        <p:spPr>
          <a:xfrm>
            <a:off x="8429653" y="2531637"/>
            <a:ext cx="357189" cy="357189"/>
          </a:xfrm>
          <a:prstGeom prst="rect">
            <a:avLst/>
          </a:prstGeom>
        </p:spPr>
      </p:pic>
      <p:pic>
        <p:nvPicPr>
          <p:cNvPr id="35" name="гриб 2" descr="гриб 1.png"/>
          <p:cNvPicPr>
            <a:picLocks noChangeAspect="1"/>
          </p:cNvPicPr>
          <p:nvPr/>
        </p:nvPicPr>
        <p:blipFill>
          <a:blip r:embed="rId7" cstate="print"/>
          <a:stretch>
            <a:fillRect/>
          </a:stretch>
        </p:blipFill>
        <p:spPr>
          <a:xfrm>
            <a:off x="8143900" y="1285860"/>
            <a:ext cx="214314" cy="214314"/>
          </a:xfrm>
          <a:prstGeom prst="rect">
            <a:avLst/>
          </a:prstGeom>
        </p:spPr>
      </p:pic>
      <p:pic>
        <p:nvPicPr>
          <p:cNvPr id="15" name="бабочка 1" descr="бабочка.gif"/>
          <p:cNvPicPr>
            <a:picLocks noChangeAspect="1"/>
          </p:cNvPicPr>
          <p:nvPr/>
        </p:nvPicPr>
        <p:blipFill>
          <a:blip r:embed="rId14" cstate="print"/>
          <a:stretch>
            <a:fillRect/>
          </a:stretch>
        </p:blipFill>
        <p:spPr>
          <a:xfrm>
            <a:off x="1142976" y="1000108"/>
            <a:ext cx="339330" cy="271464"/>
          </a:xfrm>
          <a:prstGeom prst="rect">
            <a:avLst/>
          </a:prstGeom>
        </p:spPr>
      </p:pic>
      <p:pic>
        <p:nvPicPr>
          <p:cNvPr id="16" name="бабочка 2" descr="бабочка.gif"/>
          <p:cNvPicPr>
            <a:picLocks noChangeAspect="1"/>
          </p:cNvPicPr>
          <p:nvPr/>
        </p:nvPicPr>
        <p:blipFill>
          <a:blip r:embed="rId14" cstate="print"/>
          <a:stretch>
            <a:fillRect/>
          </a:stretch>
        </p:blipFill>
        <p:spPr>
          <a:xfrm>
            <a:off x="5643570" y="1000108"/>
            <a:ext cx="339330" cy="271464"/>
          </a:xfrm>
          <a:prstGeom prst="rect">
            <a:avLst/>
          </a:prstGeom>
        </p:spPr>
      </p:pic>
      <p:pic>
        <p:nvPicPr>
          <p:cNvPr id="18" name="земляника 1" descr="земляника.gif"/>
          <p:cNvPicPr>
            <a:picLocks noChangeAspect="1"/>
          </p:cNvPicPr>
          <p:nvPr/>
        </p:nvPicPr>
        <p:blipFill>
          <a:blip r:embed="rId15"/>
          <a:stretch>
            <a:fillRect/>
          </a:stretch>
        </p:blipFill>
        <p:spPr>
          <a:xfrm flipH="1">
            <a:off x="3214678" y="2429027"/>
            <a:ext cx="214314" cy="214155"/>
          </a:xfrm>
          <a:prstGeom prst="rect">
            <a:avLst/>
          </a:prstGeom>
        </p:spPr>
      </p:pic>
      <p:pic>
        <p:nvPicPr>
          <p:cNvPr id="20" name="птичка 2" descr="птичка.png"/>
          <p:cNvPicPr>
            <a:picLocks noChangeAspect="1"/>
          </p:cNvPicPr>
          <p:nvPr/>
        </p:nvPicPr>
        <p:blipFill>
          <a:blip r:embed="rId10" cstate="print"/>
          <a:stretch>
            <a:fillRect/>
          </a:stretch>
        </p:blipFill>
        <p:spPr>
          <a:xfrm>
            <a:off x="6572264" y="500042"/>
            <a:ext cx="216453" cy="214289"/>
          </a:xfrm>
          <a:prstGeom prst="rect">
            <a:avLst/>
          </a:prstGeom>
        </p:spPr>
      </p:pic>
      <p:pic>
        <p:nvPicPr>
          <p:cNvPr id="21" name="земляника 2" descr="земляника.gif"/>
          <p:cNvPicPr>
            <a:picLocks noChangeAspect="1"/>
          </p:cNvPicPr>
          <p:nvPr/>
        </p:nvPicPr>
        <p:blipFill>
          <a:blip r:embed="rId15"/>
          <a:stretch>
            <a:fillRect/>
          </a:stretch>
        </p:blipFill>
        <p:spPr>
          <a:xfrm flipH="1">
            <a:off x="7786710" y="2428868"/>
            <a:ext cx="214314" cy="214155"/>
          </a:xfrm>
          <a:prstGeom prst="rect">
            <a:avLst/>
          </a:prstGeom>
        </p:spPr>
      </p:pic>
      <p:pic>
        <p:nvPicPr>
          <p:cNvPr id="5134" name="камыш 1" descr="Картинка к слову &quot;Камыши, Тростник, Болото&quot; - Сеть словесных…"/>
          <p:cNvPicPr>
            <a:picLocks noChangeAspect="1" noChangeArrowheads="1"/>
          </p:cNvPicPr>
          <p:nvPr/>
        </p:nvPicPr>
        <p:blipFill>
          <a:blip r:embed="rId16" cstate="print"/>
          <a:srcRect/>
          <a:stretch>
            <a:fillRect/>
          </a:stretch>
        </p:blipFill>
        <p:spPr bwMode="auto">
          <a:xfrm>
            <a:off x="428596" y="711141"/>
            <a:ext cx="428628" cy="409340"/>
          </a:xfrm>
          <a:prstGeom prst="rect">
            <a:avLst/>
          </a:prstGeom>
          <a:noFill/>
        </p:spPr>
      </p:pic>
      <p:pic>
        <p:nvPicPr>
          <p:cNvPr id="28" name="камыш 2" descr="Картинка к слову &quot;Камыши, Тростник, Болото&quot; - Сеть словесных…"/>
          <p:cNvPicPr>
            <a:picLocks noChangeAspect="1" noChangeArrowheads="1"/>
          </p:cNvPicPr>
          <p:nvPr/>
        </p:nvPicPr>
        <p:blipFill>
          <a:blip r:embed="rId16" cstate="print"/>
          <a:srcRect/>
          <a:stretch>
            <a:fillRect/>
          </a:stretch>
        </p:blipFill>
        <p:spPr bwMode="auto">
          <a:xfrm>
            <a:off x="4929190" y="714356"/>
            <a:ext cx="428628" cy="409340"/>
          </a:xfrm>
          <a:prstGeom prst="rect">
            <a:avLst/>
          </a:prstGeom>
          <a:noFill/>
        </p:spPr>
      </p:pic>
      <p:sp>
        <p:nvSpPr>
          <p:cNvPr id="31" name="овал 1"/>
          <p:cNvSpPr/>
          <p:nvPr/>
        </p:nvSpPr>
        <p:spPr>
          <a:xfrm>
            <a:off x="3714744" y="5143512"/>
            <a:ext cx="571504" cy="42862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b="1" dirty="0">
              <a:solidFill>
                <a:schemeClr val="accent5">
                  <a:lumMod val="50000"/>
                </a:schemeClr>
              </a:solidFill>
            </a:endParaRPr>
          </a:p>
        </p:txBody>
      </p:sp>
      <p:sp>
        <p:nvSpPr>
          <p:cNvPr id="41" name="овал 2"/>
          <p:cNvSpPr/>
          <p:nvPr/>
        </p:nvSpPr>
        <p:spPr>
          <a:xfrm>
            <a:off x="4357686" y="5143512"/>
            <a:ext cx="571504" cy="42862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b="1" dirty="0">
              <a:solidFill>
                <a:schemeClr val="accent5">
                  <a:lumMod val="50000"/>
                </a:schemeClr>
              </a:solidFill>
            </a:endParaRPr>
          </a:p>
        </p:txBody>
      </p:sp>
      <p:sp>
        <p:nvSpPr>
          <p:cNvPr id="42" name="овал 3"/>
          <p:cNvSpPr/>
          <p:nvPr/>
        </p:nvSpPr>
        <p:spPr>
          <a:xfrm>
            <a:off x="5000628" y="5143512"/>
            <a:ext cx="571504" cy="42862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b="1" dirty="0">
              <a:solidFill>
                <a:schemeClr val="accent5">
                  <a:lumMod val="50000"/>
                </a:schemeClr>
              </a:solidFill>
            </a:endParaRPr>
          </a:p>
        </p:txBody>
      </p:sp>
      <p:sp>
        <p:nvSpPr>
          <p:cNvPr id="43" name="овал 4"/>
          <p:cNvSpPr/>
          <p:nvPr/>
        </p:nvSpPr>
        <p:spPr>
          <a:xfrm>
            <a:off x="5643570" y="5143512"/>
            <a:ext cx="571504" cy="42862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b="1" dirty="0">
              <a:solidFill>
                <a:schemeClr val="accent5">
                  <a:lumMod val="50000"/>
                </a:schemeClr>
              </a:solidFill>
            </a:endParaRPr>
          </a:p>
        </p:txBody>
      </p:sp>
      <p:sp>
        <p:nvSpPr>
          <p:cNvPr id="44" name="овал 5"/>
          <p:cNvSpPr/>
          <p:nvPr/>
        </p:nvSpPr>
        <p:spPr>
          <a:xfrm>
            <a:off x="6286512" y="5143512"/>
            <a:ext cx="571504" cy="42862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b="1" dirty="0">
              <a:solidFill>
                <a:schemeClr val="accent5">
                  <a:lumMod val="50000"/>
                </a:schemeClr>
              </a:solidFill>
            </a:endParaRPr>
          </a:p>
        </p:txBody>
      </p:sp>
      <p:sp>
        <p:nvSpPr>
          <p:cNvPr id="45" name="овал 6"/>
          <p:cNvSpPr/>
          <p:nvPr/>
        </p:nvSpPr>
        <p:spPr>
          <a:xfrm>
            <a:off x="6929454" y="5143512"/>
            <a:ext cx="571504" cy="42862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b="1" dirty="0">
              <a:solidFill>
                <a:schemeClr val="accent5">
                  <a:lumMod val="50000"/>
                </a:schemeClr>
              </a:solidFill>
            </a:endParaRPr>
          </a:p>
        </p:txBody>
      </p:sp>
      <p:sp>
        <p:nvSpPr>
          <p:cNvPr id="46" name="овал 7"/>
          <p:cNvSpPr/>
          <p:nvPr/>
        </p:nvSpPr>
        <p:spPr>
          <a:xfrm>
            <a:off x="7572396" y="5143512"/>
            <a:ext cx="571504" cy="42862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b="1" dirty="0">
              <a:solidFill>
                <a:schemeClr val="accent5">
                  <a:lumMod val="50000"/>
                </a:schemeClr>
              </a:solidFill>
            </a:endParaRPr>
          </a:p>
        </p:txBody>
      </p:sp>
      <p:sp>
        <p:nvSpPr>
          <p:cNvPr id="47" name="овал 8"/>
          <p:cNvSpPr/>
          <p:nvPr/>
        </p:nvSpPr>
        <p:spPr>
          <a:xfrm>
            <a:off x="8215338" y="5143512"/>
            <a:ext cx="571504" cy="42862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b="1" dirty="0">
              <a:solidFill>
                <a:schemeClr val="accent5">
                  <a:lumMod val="50000"/>
                </a:schemeClr>
              </a:solidFill>
            </a:endParaRPr>
          </a:p>
        </p:txBody>
      </p:sp>
      <p:pic>
        <p:nvPicPr>
          <p:cNvPr id="48" name="овал птичка" descr="птичка.png"/>
          <p:cNvPicPr>
            <a:picLocks noChangeAspect="1"/>
          </p:cNvPicPr>
          <p:nvPr/>
        </p:nvPicPr>
        <p:blipFill>
          <a:blip r:embed="rId10" cstate="print"/>
          <a:stretch>
            <a:fillRect/>
          </a:stretch>
        </p:blipFill>
        <p:spPr>
          <a:xfrm>
            <a:off x="3857620" y="5217782"/>
            <a:ext cx="285752" cy="282895"/>
          </a:xfrm>
          <a:prstGeom prst="rect">
            <a:avLst/>
          </a:prstGeom>
        </p:spPr>
      </p:pic>
      <p:pic>
        <p:nvPicPr>
          <p:cNvPr id="49" name="овал гриб" descr="гриб 1.png"/>
          <p:cNvPicPr>
            <a:picLocks noChangeAspect="1"/>
          </p:cNvPicPr>
          <p:nvPr/>
        </p:nvPicPr>
        <p:blipFill>
          <a:blip r:embed="rId7" cstate="print"/>
          <a:stretch>
            <a:fillRect/>
          </a:stretch>
        </p:blipFill>
        <p:spPr>
          <a:xfrm>
            <a:off x="4429124" y="5072074"/>
            <a:ext cx="357190" cy="460380"/>
          </a:xfrm>
          <a:prstGeom prst="rect">
            <a:avLst/>
          </a:prstGeom>
        </p:spPr>
      </p:pic>
      <p:pic>
        <p:nvPicPr>
          <p:cNvPr id="50" name="овал ежика" descr="ежик с яблоком.png"/>
          <p:cNvPicPr>
            <a:picLocks noChangeAspect="1"/>
          </p:cNvPicPr>
          <p:nvPr/>
        </p:nvPicPr>
        <p:blipFill>
          <a:blip r:embed="rId8" cstate="print"/>
          <a:stretch>
            <a:fillRect/>
          </a:stretch>
        </p:blipFill>
        <p:spPr>
          <a:xfrm>
            <a:off x="5072066" y="5143512"/>
            <a:ext cx="388521" cy="388521"/>
          </a:xfrm>
          <a:prstGeom prst="rect">
            <a:avLst/>
          </a:prstGeom>
        </p:spPr>
      </p:pic>
      <p:pic>
        <p:nvPicPr>
          <p:cNvPr id="51" name="овал лягушка" descr="лягушка.png"/>
          <p:cNvPicPr>
            <a:picLocks noChangeAspect="1"/>
          </p:cNvPicPr>
          <p:nvPr/>
        </p:nvPicPr>
        <p:blipFill>
          <a:blip r:embed="rId11" cstate="print"/>
          <a:stretch>
            <a:fillRect/>
          </a:stretch>
        </p:blipFill>
        <p:spPr>
          <a:xfrm>
            <a:off x="5786446" y="5214950"/>
            <a:ext cx="309548" cy="309548"/>
          </a:xfrm>
          <a:prstGeom prst="rect">
            <a:avLst/>
          </a:prstGeom>
        </p:spPr>
      </p:pic>
      <p:pic>
        <p:nvPicPr>
          <p:cNvPr id="52" name="овал цветок" descr="цветок.png"/>
          <p:cNvPicPr>
            <a:picLocks noChangeAspect="1"/>
          </p:cNvPicPr>
          <p:nvPr/>
        </p:nvPicPr>
        <p:blipFill>
          <a:blip r:embed="rId17" cstate="print"/>
          <a:stretch>
            <a:fillRect/>
          </a:stretch>
        </p:blipFill>
        <p:spPr>
          <a:xfrm>
            <a:off x="6429388" y="5143512"/>
            <a:ext cx="285752" cy="423336"/>
          </a:xfrm>
          <a:prstGeom prst="rect">
            <a:avLst/>
          </a:prstGeom>
        </p:spPr>
      </p:pic>
      <p:pic>
        <p:nvPicPr>
          <p:cNvPr id="53" name="овал бабочка" descr="бабочка.gif"/>
          <p:cNvPicPr>
            <a:picLocks noChangeAspect="1"/>
          </p:cNvPicPr>
          <p:nvPr/>
        </p:nvPicPr>
        <p:blipFill>
          <a:blip r:embed="rId14" cstate="print"/>
          <a:stretch>
            <a:fillRect/>
          </a:stretch>
        </p:blipFill>
        <p:spPr>
          <a:xfrm>
            <a:off x="6965172" y="5214950"/>
            <a:ext cx="446488" cy="357190"/>
          </a:xfrm>
          <a:prstGeom prst="rect">
            <a:avLst/>
          </a:prstGeom>
        </p:spPr>
      </p:pic>
      <p:pic>
        <p:nvPicPr>
          <p:cNvPr id="54" name="овал камыш" descr="Картинка к слову &quot;Камыши, Тростник, Болото&quot; - Сеть словесных…"/>
          <p:cNvPicPr>
            <a:picLocks noChangeAspect="1" noChangeArrowheads="1"/>
          </p:cNvPicPr>
          <p:nvPr/>
        </p:nvPicPr>
        <p:blipFill>
          <a:blip r:embed="rId18" cstate="print"/>
          <a:srcRect/>
          <a:stretch>
            <a:fillRect/>
          </a:stretch>
        </p:blipFill>
        <p:spPr bwMode="auto">
          <a:xfrm>
            <a:off x="7643834" y="5143512"/>
            <a:ext cx="374021" cy="357190"/>
          </a:xfrm>
          <a:prstGeom prst="rect">
            <a:avLst/>
          </a:prstGeom>
          <a:noFill/>
        </p:spPr>
      </p:pic>
      <p:pic>
        <p:nvPicPr>
          <p:cNvPr id="55" name="овал земляника" descr="земляника.gif"/>
          <p:cNvPicPr>
            <a:picLocks noChangeAspect="1"/>
          </p:cNvPicPr>
          <p:nvPr/>
        </p:nvPicPr>
        <p:blipFill>
          <a:blip r:embed="rId15"/>
          <a:stretch>
            <a:fillRect/>
          </a:stretch>
        </p:blipFill>
        <p:spPr>
          <a:xfrm flipH="1">
            <a:off x="8358214" y="5215004"/>
            <a:ext cx="285752" cy="285540"/>
          </a:xfrm>
          <a:prstGeom prst="rect">
            <a:avLst/>
          </a:prstGeom>
        </p:spPr>
      </p:pic>
      <p:pic>
        <p:nvPicPr>
          <p:cNvPr id="58" name="Записанный звук 1">
            <a:hlinkClick r:id="" action="ppaction://media"/>
          </p:cNvPr>
          <p:cNvPicPr>
            <a:picLocks noRot="1" noChangeAspect="1"/>
          </p:cNvPicPr>
          <p:nvPr>
            <a:wavAudioFile r:embed="rId1" name="Записанный звук"/>
          </p:nvPr>
        </p:nvPicPr>
        <p:blipFill>
          <a:blip r:embed="rId19"/>
          <a:stretch>
            <a:fillRect/>
          </a:stretch>
        </p:blipFill>
        <p:spPr>
          <a:xfrm>
            <a:off x="8491534" y="0"/>
            <a:ext cx="652466" cy="652466"/>
          </a:xfrm>
          <a:prstGeom prst="rect">
            <a:avLst/>
          </a:prstGeom>
        </p:spPr>
      </p:pic>
      <p:sp>
        <p:nvSpPr>
          <p:cNvPr id="39" name="Управляющая кнопка: далее 38">
            <a:hlinkClick r:id="" action="ppaction://hlinkshowjump?jump=nextslide" highlightClick="1"/>
          </p:cNvPr>
          <p:cNvSpPr/>
          <p:nvPr/>
        </p:nvSpPr>
        <p:spPr>
          <a:xfrm>
            <a:off x="8358214" y="6215082"/>
            <a:ext cx="642942" cy="500066"/>
          </a:xfrm>
          <a:prstGeom prst="actionButtonForwardNex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6" name="Овал-вопрос"/>
          <p:cNvSpPr/>
          <p:nvPr/>
        </p:nvSpPr>
        <p:spPr>
          <a:xfrm>
            <a:off x="4071934" y="3500438"/>
            <a:ext cx="928694" cy="928694"/>
          </a:xfrm>
          <a:prstGeom prst="ellipse">
            <a:avLst/>
          </a:prstGeom>
          <a:solidFill>
            <a:srgbClr val="C00000"/>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6600" b="1" dirty="0" smtClean="0">
                <a:solidFill>
                  <a:srgbClr val="FFFF00"/>
                </a:solidFill>
                <a:latin typeface="Arial" pitchFamily="34" charset="0"/>
                <a:cs typeface="Arial" pitchFamily="34" charset="0"/>
              </a:rPr>
              <a:t>?</a:t>
            </a:r>
            <a:endParaRPr lang="ru-RU" sz="6600" b="1" dirty="0">
              <a:solidFill>
                <a:srgbClr val="FFFF00"/>
              </a:solidFill>
              <a:latin typeface="Arial" pitchFamily="34" charset="0"/>
              <a:cs typeface="Arial" pitchFamily="34" charset="0"/>
            </a:endParaRPr>
          </a:p>
        </p:txBody>
      </p:sp>
      <p:pic>
        <p:nvPicPr>
          <p:cNvPr id="57" name="Записанный звук 2">
            <a:hlinkClick r:id="" action="ppaction://media"/>
          </p:cNvPr>
          <p:cNvPicPr>
            <a:picLocks noRot="1" noChangeAspect="1"/>
          </p:cNvPicPr>
          <p:nvPr>
            <a:wavAudioFile r:embed="rId2" name="Записанный звук"/>
          </p:nvPr>
        </p:nvPicPr>
        <p:blipFill>
          <a:blip r:embed="rId19"/>
          <a:stretch>
            <a:fillRect/>
          </a:stretch>
        </p:blipFill>
        <p:spPr>
          <a:xfrm>
            <a:off x="4143372" y="3571876"/>
            <a:ext cx="928694" cy="928694"/>
          </a:xfrm>
          <a:prstGeom prst="rect">
            <a:avLst/>
          </a:prstGeom>
        </p:spPr>
      </p:pic>
      <p:pic>
        <p:nvPicPr>
          <p:cNvPr id="60" name="Рисунок 59" descr="анимация бобчки.gif"/>
          <p:cNvPicPr>
            <a:picLocks noChangeAspect="1"/>
          </p:cNvPicPr>
          <p:nvPr/>
        </p:nvPicPr>
        <p:blipFill>
          <a:blip r:embed="rId20"/>
          <a:stretch>
            <a:fillRect/>
          </a:stretch>
        </p:blipFill>
        <p:spPr>
          <a:xfrm rot="19043595">
            <a:off x="7386582" y="4766016"/>
            <a:ext cx="2511789" cy="641567"/>
          </a:xfrm>
          <a:prstGeom prst="rect">
            <a:avLst/>
          </a:prstGeom>
        </p:spPr>
      </p:pic>
      <p:pic>
        <p:nvPicPr>
          <p:cNvPr id="66" name="Рисунок 65" descr="анимац бабочка 2.gif"/>
          <p:cNvPicPr>
            <a:picLocks noChangeAspect="1"/>
          </p:cNvPicPr>
          <p:nvPr/>
        </p:nvPicPr>
        <p:blipFill>
          <a:blip r:embed="rId21" cstate="print"/>
          <a:stretch>
            <a:fillRect/>
          </a:stretch>
        </p:blipFill>
        <p:spPr>
          <a:xfrm>
            <a:off x="3357554" y="4357694"/>
            <a:ext cx="309558" cy="309558"/>
          </a:xfrm>
          <a:prstGeom prst="rect">
            <a:avLst/>
          </a:prstGeom>
        </p:spPr>
      </p:pic>
      <p:pic>
        <p:nvPicPr>
          <p:cNvPr id="68" name="Рисунок 67" descr="анимация бабочка 3.gif"/>
          <p:cNvPicPr>
            <a:picLocks noChangeAspect="1"/>
          </p:cNvPicPr>
          <p:nvPr/>
        </p:nvPicPr>
        <p:blipFill>
          <a:blip r:embed="rId22" cstate="print"/>
          <a:stretch>
            <a:fillRect/>
          </a:stretch>
        </p:blipFill>
        <p:spPr>
          <a:xfrm>
            <a:off x="5429256" y="6247149"/>
            <a:ext cx="785818" cy="610851"/>
          </a:xfrm>
          <a:prstGeom prst="rect">
            <a:avLst/>
          </a:prstGeom>
        </p:spPr>
      </p:pic>
      <p:pic>
        <p:nvPicPr>
          <p:cNvPr id="69" name="Рисунок 68" descr="маки.png"/>
          <p:cNvPicPr>
            <a:picLocks noChangeAspect="1"/>
          </p:cNvPicPr>
          <p:nvPr/>
        </p:nvPicPr>
        <p:blipFill>
          <a:blip r:embed="rId23" cstate="print"/>
          <a:stretch>
            <a:fillRect/>
          </a:stretch>
        </p:blipFill>
        <p:spPr>
          <a:xfrm>
            <a:off x="8786842" y="4714884"/>
            <a:ext cx="214314" cy="367170"/>
          </a:xfrm>
          <a:prstGeom prst="rect">
            <a:avLst/>
          </a:prstGeom>
        </p:spPr>
      </p:pic>
      <p:pic>
        <p:nvPicPr>
          <p:cNvPr id="70" name="Рисунок 69" descr="одуванички.png"/>
          <p:cNvPicPr>
            <a:picLocks noChangeAspect="1"/>
          </p:cNvPicPr>
          <p:nvPr/>
        </p:nvPicPr>
        <p:blipFill>
          <a:blip r:embed="rId24" cstate="print"/>
          <a:stretch>
            <a:fillRect/>
          </a:stretch>
        </p:blipFill>
        <p:spPr>
          <a:xfrm>
            <a:off x="7643834" y="4429132"/>
            <a:ext cx="477654" cy="363587"/>
          </a:xfrm>
          <a:prstGeom prst="rect">
            <a:avLst/>
          </a:prstGeom>
        </p:spPr>
      </p:pic>
      <p:pic>
        <p:nvPicPr>
          <p:cNvPr id="71" name="Рисунок 70" descr="одуванички.png"/>
          <p:cNvPicPr>
            <a:picLocks noChangeAspect="1"/>
          </p:cNvPicPr>
          <p:nvPr/>
        </p:nvPicPr>
        <p:blipFill>
          <a:blip r:embed="rId25" cstate="print"/>
          <a:stretch>
            <a:fillRect/>
          </a:stretch>
        </p:blipFill>
        <p:spPr>
          <a:xfrm>
            <a:off x="1714481" y="4737257"/>
            <a:ext cx="428627" cy="326269"/>
          </a:xfrm>
          <a:prstGeom prst="rect">
            <a:avLst/>
          </a:prstGeom>
        </p:spPr>
      </p:pic>
      <p:pic>
        <p:nvPicPr>
          <p:cNvPr id="72" name="Рисунок 71" descr="анимация божья коровка.gif"/>
          <p:cNvPicPr>
            <a:picLocks noChangeAspect="1"/>
          </p:cNvPicPr>
          <p:nvPr/>
        </p:nvPicPr>
        <p:blipFill>
          <a:blip r:embed="rId26" cstate="print"/>
          <a:stretch>
            <a:fillRect/>
          </a:stretch>
        </p:blipFill>
        <p:spPr>
          <a:xfrm rot="19936940">
            <a:off x="2257743" y="5803716"/>
            <a:ext cx="538622" cy="538622"/>
          </a:xfrm>
          <a:prstGeom prst="rect">
            <a:avLst/>
          </a:prstGeom>
        </p:spPr>
      </p:pic>
      <p:pic>
        <p:nvPicPr>
          <p:cNvPr id="73" name="Рисунок 72" descr="анимация божья коровка.gif"/>
          <p:cNvPicPr>
            <a:picLocks noChangeAspect="1"/>
          </p:cNvPicPr>
          <p:nvPr/>
        </p:nvPicPr>
        <p:blipFill>
          <a:blip r:embed="rId27" cstate="print"/>
          <a:stretch>
            <a:fillRect/>
          </a:stretch>
        </p:blipFill>
        <p:spPr>
          <a:xfrm rot="13315495" flipH="1" flipV="1">
            <a:off x="605341" y="6241711"/>
            <a:ext cx="510982" cy="510982"/>
          </a:xfrm>
          <a:prstGeom prst="rect">
            <a:avLst/>
          </a:prstGeom>
        </p:spPr>
      </p:pic>
      <p:pic>
        <p:nvPicPr>
          <p:cNvPr id="74" name="Рисунок 73" descr="цветы.png"/>
          <p:cNvPicPr>
            <a:picLocks noChangeAspect="1"/>
          </p:cNvPicPr>
          <p:nvPr/>
        </p:nvPicPr>
        <p:blipFill>
          <a:blip r:embed="rId28" cstate="print"/>
          <a:stretch>
            <a:fillRect/>
          </a:stretch>
        </p:blipFill>
        <p:spPr>
          <a:xfrm rot="20757146">
            <a:off x="5941505" y="4084124"/>
            <a:ext cx="785818" cy="785818"/>
          </a:xfrm>
          <a:prstGeom prst="rect">
            <a:avLst/>
          </a:prstGeom>
        </p:spPr>
      </p:pic>
      <p:pic>
        <p:nvPicPr>
          <p:cNvPr id="75" name="Рисунок 74" descr="цветы.png"/>
          <p:cNvPicPr>
            <a:picLocks noChangeAspect="1"/>
          </p:cNvPicPr>
          <p:nvPr/>
        </p:nvPicPr>
        <p:blipFill>
          <a:blip r:embed="rId29" cstate="print"/>
          <a:stretch>
            <a:fillRect/>
          </a:stretch>
        </p:blipFill>
        <p:spPr>
          <a:xfrm>
            <a:off x="6929454" y="4357694"/>
            <a:ext cx="500066" cy="500066"/>
          </a:xfrm>
          <a:prstGeom prst="rect">
            <a:avLst/>
          </a:prstGeom>
        </p:spPr>
      </p:pic>
      <p:pic>
        <p:nvPicPr>
          <p:cNvPr id="76" name="Рисунок 75" descr="цветы.png"/>
          <p:cNvPicPr>
            <a:picLocks noChangeAspect="1"/>
          </p:cNvPicPr>
          <p:nvPr/>
        </p:nvPicPr>
        <p:blipFill>
          <a:blip r:embed="rId30" cstate="print"/>
          <a:stretch>
            <a:fillRect/>
          </a:stretch>
        </p:blipFill>
        <p:spPr>
          <a:xfrm>
            <a:off x="7929586" y="4643446"/>
            <a:ext cx="428608" cy="428608"/>
          </a:xfrm>
          <a:prstGeom prst="rect">
            <a:avLst/>
          </a:prstGeom>
        </p:spPr>
      </p:pic>
      <p:pic>
        <p:nvPicPr>
          <p:cNvPr id="77" name="Рисунок 76" descr="трава.png"/>
          <p:cNvPicPr>
            <a:picLocks noChangeAspect="1"/>
          </p:cNvPicPr>
          <p:nvPr/>
        </p:nvPicPr>
        <p:blipFill>
          <a:blip r:embed="rId31" cstate="print"/>
          <a:stretch>
            <a:fillRect/>
          </a:stretch>
        </p:blipFill>
        <p:spPr>
          <a:xfrm>
            <a:off x="6000760" y="4572008"/>
            <a:ext cx="1428760" cy="683423"/>
          </a:xfrm>
          <a:prstGeom prst="rect">
            <a:avLst/>
          </a:prstGeom>
        </p:spPr>
      </p:pic>
      <p:pic>
        <p:nvPicPr>
          <p:cNvPr id="78" name="колобок" descr="солнышко.png"/>
          <p:cNvPicPr>
            <a:picLocks noChangeAspect="1"/>
          </p:cNvPicPr>
          <p:nvPr/>
        </p:nvPicPr>
        <p:blipFill>
          <a:blip r:embed="rId32" cstate="print"/>
          <a:stretch>
            <a:fillRect/>
          </a:stretch>
        </p:blipFill>
        <p:spPr>
          <a:xfrm rot="20438816">
            <a:off x="315987" y="3959332"/>
            <a:ext cx="1259756" cy="1259756"/>
          </a:xfrm>
          <a:prstGeom prst="rect">
            <a:avLst/>
          </a:prstGeom>
        </p:spPr>
      </p:pic>
      <p:pic>
        <p:nvPicPr>
          <p:cNvPr id="61" name="Рисунок 60" descr="анимация бабочка розовая.gif"/>
          <p:cNvPicPr>
            <a:picLocks noChangeAspect="1"/>
          </p:cNvPicPr>
          <p:nvPr/>
        </p:nvPicPr>
        <p:blipFill>
          <a:blip r:embed="rId33"/>
          <a:stretch>
            <a:fillRect/>
          </a:stretch>
        </p:blipFill>
        <p:spPr>
          <a:xfrm rot="3855846">
            <a:off x="608812" y="5367154"/>
            <a:ext cx="645141" cy="595894"/>
          </a:xfrm>
          <a:prstGeom prst="rect">
            <a:avLst/>
          </a:prstGeom>
        </p:spPr>
      </p:pic>
      <p:pic>
        <p:nvPicPr>
          <p:cNvPr id="63" name="Рисунок 62" descr="анимация бабочка красная.gif"/>
          <p:cNvPicPr>
            <a:picLocks noChangeAspect="1"/>
          </p:cNvPicPr>
          <p:nvPr/>
        </p:nvPicPr>
        <p:blipFill>
          <a:blip r:embed="rId34" cstate="print"/>
          <a:stretch>
            <a:fillRect/>
          </a:stretch>
        </p:blipFill>
        <p:spPr>
          <a:xfrm rot="248284">
            <a:off x="4008798" y="38383"/>
            <a:ext cx="1073524" cy="268880"/>
          </a:xfrm>
          <a:prstGeom prst="rect">
            <a:avLst/>
          </a:prstGeom>
        </p:spPr>
      </p:pic>
      <p:pic>
        <p:nvPicPr>
          <p:cNvPr id="64" name="Рисунок 63" descr="бабочки две.gif"/>
          <p:cNvPicPr>
            <a:picLocks noChangeAspect="1"/>
          </p:cNvPicPr>
          <p:nvPr/>
        </p:nvPicPr>
        <p:blipFill>
          <a:blip r:embed="rId35"/>
          <a:stretch>
            <a:fillRect/>
          </a:stretch>
        </p:blipFill>
        <p:spPr>
          <a:xfrm rot="10970297" flipV="1">
            <a:off x="7220561" y="6436805"/>
            <a:ext cx="304800" cy="223841"/>
          </a:xfrm>
          <a:prstGeom prst="rect">
            <a:avLst/>
          </a:prstGeom>
        </p:spPr>
      </p:pic>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801" fill="hold"/>
                                        <p:tgtEl>
                                          <p:spTgt spid="58"/>
                                        </p:tgtEl>
                                      </p:cBhvr>
                                    </p:cmd>
                                  </p:childTnLst>
                                </p:cTn>
                              </p:par>
                              <p:par>
                                <p:cTn id="7" presetID="8" presetClass="emph" presetSubtype="0" fill="hold" nodeType="withEffect">
                                  <p:stCondLst>
                                    <p:cond delay="0"/>
                                  </p:stCondLst>
                                  <p:childTnLst>
                                    <p:animRot by="21600000">
                                      <p:cBhvr>
                                        <p:cTn id="8" dur="2000" fill="hold"/>
                                        <p:tgtEl>
                                          <p:spTgt spid="78"/>
                                        </p:tgtEl>
                                        <p:attrNameLst>
                                          <p:attrName>r</p:attrName>
                                        </p:attrNameLst>
                                      </p:cBhvr>
                                    </p:animRot>
                                  </p:childTnLst>
                                </p:cTn>
                              </p:par>
                              <p:par>
                                <p:cTn id="9" presetID="10" presetClass="entr" presetSubtype="0" fill="hold" grpId="0" nodeType="withEffect">
                                  <p:stCondLst>
                                    <p:cond delay="1500"/>
                                  </p:stCondLst>
                                  <p:childTnLst>
                                    <p:set>
                                      <p:cBhvr>
                                        <p:cTn id="10" dur="1" fill="hold">
                                          <p:stCondLst>
                                            <p:cond delay="0"/>
                                          </p:stCondLst>
                                        </p:cTn>
                                        <p:tgtEl>
                                          <p:spTgt spid="56"/>
                                        </p:tgtEl>
                                        <p:attrNameLst>
                                          <p:attrName>style.visibility</p:attrName>
                                        </p:attrNameLst>
                                      </p:cBhvr>
                                      <p:to>
                                        <p:strVal val="visible"/>
                                      </p:to>
                                    </p:set>
                                    <p:animEffect transition="in" filter="fade">
                                      <p:cBhvr>
                                        <p:cTn id="11" dur="5000"/>
                                        <p:tgtEl>
                                          <p:spTgt spid="56"/>
                                        </p:tgtEl>
                                      </p:cBhvr>
                                    </p:animEffect>
                                  </p:childTnLst>
                                </p:cTn>
                              </p:par>
                              <p:par>
                                <p:cTn id="12" presetID="8" presetClass="emph" presetSubtype="0" fill="hold" nodeType="withEffect">
                                  <p:stCondLst>
                                    <p:cond delay="1500"/>
                                  </p:stCondLst>
                                  <p:childTnLst>
                                    <p:animRot by="21600000">
                                      <p:cBhvr>
                                        <p:cTn id="13" dur="2000" fill="hold"/>
                                        <p:tgtEl>
                                          <p:spTgt spid="78"/>
                                        </p:tgtEl>
                                        <p:attrNameLst>
                                          <p:attrName>r</p:attrName>
                                        </p:attrNameLst>
                                      </p:cBhvr>
                                    </p:animRot>
                                  </p:childTnLst>
                                </p:cTn>
                              </p:par>
                            </p:childTnLst>
                          </p:cTn>
                        </p:par>
                      </p:childTnLst>
                    </p:cTn>
                  </p:par>
                  <p:par>
                    <p:cTn id="14" fill="hold">
                      <p:stCondLst>
                        <p:cond delay="indefinite"/>
                      </p:stCondLst>
                      <p:childTnLst>
                        <p:par>
                          <p:cTn id="15" fill="hold">
                            <p:stCondLst>
                              <p:cond delay="0"/>
                            </p:stCondLst>
                            <p:childTnLst>
                              <p:par>
                                <p:cTn id="16" presetID="9" presetClass="emph" presetSubtype="0" nodeType="clickEffect">
                                  <p:stCondLst>
                                    <p:cond delay="0"/>
                                  </p:stCondLst>
                                  <p:childTnLst>
                                    <p:set>
                                      <p:cBhvr rctx="PPT">
                                        <p:cTn id="17" dur="indefinite"/>
                                        <p:tgtEl>
                                          <p:spTgt spid="19"/>
                                        </p:tgtEl>
                                        <p:attrNameLst>
                                          <p:attrName>style.opacity</p:attrName>
                                        </p:attrNameLst>
                                      </p:cBhvr>
                                      <p:to>
                                        <p:strVal val="0.5"/>
                                      </p:to>
                                    </p:set>
                                    <p:animEffect filter="image" prLst="opacity: 0.5">
                                      <p:cBhvr rctx="IE">
                                        <p:cTn id="18" dur="indefinite"/>
                                        <p:tgtEl>
                                          <p:spTgt spid="19"/>
                                        </p:tgtEl>
                                      </p:cBhvr>
                                    </p:animEffect>
                                  </p:childTnLst>
                                </p:cTn>
                              </p:par>
                              <p:par>
                                <p:cTn id="19" presetID="8" presetClass="emph" presetSubtype="0" fill="hold" nodeType="withEffect">
                                  <p:stCondLst>
                                    <p:cond delay="0"/>
                                  </p:stCondLst>
                                  <p:childTnLst>
                                    <p:animRot by="21600000">
                                      <p:cBhvr>
                                        <p:cTn id="20" dur="2000" fill="hold"/>
                                        <p:tgtEl>
                                          <p:spTgt spid="78"/>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9" presetClass="emph" presetSubtype="0" nodeType="clickEffect">
                                  <p:stCondLst>
                                    <p:cond delay="0"/>
                                  </p:stCondLst>
                                  <p:childTnLst>
                                    <p:set>
                                      <p:cBhvr rctx="PPT">
                                        <p:cTn id="24" dur="indefinite"/>
                                        <p:tgtEl>
                                          <p:spTgt spid="8"/>
                                        </p:tgtEl>
                                        <p:attrNameLst>
                                          <p:attrName>style.opacity</p:attrName>
                                        </p:attrNameLst>
                                      </p:cBhvr>
                                      <p:to>
                                        <p:strVal val="0.5"/>
                                      </p:to>
                                    </p:set>
                                    <p:animEffect filter="image" prLst="opacity: 0.5">
                                      <p:cBhvr rctx="IE">
                                        <p:cTn id="25" dur="indefinite"/>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mph" presetSubtype="0" nodeType="clickEffect">
                                  <p:stCondLst>
                                    <p:cond delay="0"/>
                                  </p:stCondLst>
                                  <p:childTnLst>
                                    <p:set>
                                      <p:cBhvr rctx="PPT">
                                        <p:cTn id="29" dur="indefinite"/>
                                        <p:tgtEl>
                                          <p:spTgt spid="26"/>
                                        </p:tgtEl>
                                        <p:attrNameLst>
                                          <p:attrName>style.opacity</p:attrName>
                                        </p:attrNameLst>
                                      </p:cBhvr>
                                      <p:to>
                                        <p:strVal val="0.5"/>
                                      </p:to>
                                    </p:set>
                                    <p:animEffect filter="image" prLst="opacity: 0.5">
                                      <p:cBhvr rctx="IE">
                                        <p:cTn id="30" dur="indefinite"/>
                                        <p:tgtEl>
                                          <p:spTgt spid="26"/>
                                        </p:tgtEl>
                                      </p:cBhvr>
                                    </p:animEffect>
                                  </p:childTnLst>
                                </p:cTn>
                              </p:par>
                              <p:par>
                                <p:cTn id="31" presetID="8" presetClass="emph" presetSubtype="0" fill="hold" nodeType="withEffect">
                                  <p:stCondLst>
                                    <p:cond delay="0"/>
                                  </p:stCondLst>
                                  <p:childTnLst>
                                    <p:animRot by="21600000">
                                      <p:cBhvr>
                                        <p:cTn id="32" dur="2000" fill="hold"/>
                                        <p:tgtEl>
                                          <p:spTgt spid="78"/>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9" presetClass="emph" presetSubtype="0" nodeType="clickEffect">
                                  <p:stCondLst>
                                    <p:cond delay="0"/>
                                  </p:stCondLst>
                                  <p:childTnLst>
                                    <p:set>
                                      <p:cBhvr rctx="PPT">
                                        <p:cTn id="36" dur="indefinite"/>
                                        <p:tgtEl>
                                          <p:spTgt spid="11"/>
                                        </p:tgtEl>
                                        <p:attrNameLst>
                                          <p:attrName>style.opacity</p:attrName>
                                        </p:attrNameLst>
                                      </p:cBhvr>
                                      <p:to>
                                        <p:strVal val="0.5"/>
                                      </p:to>
                                    </p:set>
                                    <p:animEffect filter="image" prLst="opacity: 0.5">
                                      <p:cBhvr rctx="IE">
                                        <p:cTn id="37" dur="indefinite"/>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mph" presetSubtype="0" nodeType="clickEffect">
                                  <p:stCondLst>
                                    <p:cond delay="0"/>
                                  </p:stCondLst>
                                  <p:childTnLst>
                                    <p:set>
                                      <p:cBhvr rctx="PPT">
                                        <p:cTn id="41" dur="indefinite"/>
                                        <p:tgtEl>
                                          <p:spTgt spid="15"/>
                                        </p:tgtEl>
                                        <p:attrNameLst>
                                          <p:attrName>style.opacity</p:attrName>
                                        </p:attrNameLst>
                                      </p:cBhvr>
                                      <p:to>
                                        <p:strVal val="0.5"/>
                                      </p:to>
                                    </p:set>
                                    <p:animEffect filter="image" prLst="opacity: 0.5">
                                      <p:cBhvr rctx="IE">
                                        <p:cTn id="42" dur="indefinite"/>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mph" presetSubtype="0" nodeType="clickEffect">
                                  <p:stCondLst>
                                    <p:cond delay="0"/>
                                  </p:stCondLst>
                                  <p:childTnLst>
                                    <p:set>
                                      <p:cBhvr rctx="PPT">
                                        <p:cTn id="46" dur="indefinite"/>
                                        <p:tgtEl>
                                          <p:spTgt spid="18"/>
                                        </p:tgtEl>
                                        <p:attrNameLst>
                                          <p:attrName>style.opacity</p:attrName>
                                        </p:attrNameLst>
                                      </p:cBhvr>
                                      <p:to>
                                        <p:strVal val="0.5"/>
                                      </p:to>
                                    </p:set>
                                    <p:animEffect filter="image" prLst="opacity: 0.5">
                                      <p:cBhvr rctx="IE">
                                        <p:cTn id="47" dur="indefinite"/>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mph" presetSubtype="0" nodeType="clickEffect">
                                  <p:stCondLst>
                                    <p:cond delay="0"/>
                                  </p:stCondLst>
                                  <p:childTnLst>
                                    <p:set>
                                      <p:cBhvr rctx="PPT">
                                        <p:cTn id="51" dur="indefinite"/>
                                        <p:tgtEl>
                                          <p:spTgt spid="5134"/>
                                        </p:tgtEl>
                                        <p:attrNameLst>
                                          <p:attrName>style.opacity</p:attrName>
                                        </p:attrNameLst>
                                      </p:cBhvr>
                                      <p:to>
                                        <p:strVal val="0.5"/>
                                      </p:to>
                                    </p:set>
                                    <p:animEffect filter="image" prLst="opacity: 0.5">
                                      <p:cBhvr rctx="IE">
                                        <p:cTn id="52" dur="indefinite"/>
                                        <p:tgtEl>
                                          <p:spTgt spid="5134"/>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mph" presetSubtype="0" nodeType="clickEffect">
                                  <p:stCondLst>
                                    <p:cond delay="0"/>
                                  </p:stCondLst>
                                  <p:childTnLst>
                                    <p:set>
                                      <p:cBhvr rctx="PPT">
                                        <p:cTn id="56" dur="indefinite"/>
                                        <p:tgtEl>
                                          <p:spTgt spid="9"/>
                                        </p:tgtEl>
                                        <p:attrNameLst>
                                          <p:attrName>style.opacity</p:attrName>
                                        </p:attrNameLst>
                                      </p:cBhvr>
                                      <p:to>
                                        <p:strVal val="0.5"/>
                                      </p:to>
                                    </p:set>
                                    <p:animEffect filter="image" prLst="opacity: 0.5">
                                      <p:cBhvr rctx="IE">
                                        <p:cTn id="5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8"/>
                    </p:tgtEl>
                  </p:cond>
                </p:stCondLst>
                <p:endSync evt="end" delay="0">
                  <p:rtn val="all"/>
                </p:endSync>
                <p:childTnLst>
                  <p:par>
                    <p:cTn id="59" fill="hold">
                      <p:stCondLst>
                        <p:cond delay="indefinite"/>
                      </p:stCondLst>
                      <p:childTnLst>
                        <p:par>
                          <p:cTn id="60" fill="hold">
                            <p:stCondLst>
                              <p:cond delay="0"/>
                            </p:stCondLst>
                            <p:childTnLst>
                              <p:par>
                                <p:cTn id="61" presetID="55" presetClass="entr" presetSubtype="0" fill="hold" nodeType="click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p:cTn id="63" dur="1000" fill="hold"/>
                                        <p:tgtEl>
                                          <p:spTgt spid="35"/>
                                        </p:tgtEl>
                                        <p:attrNameLst>
                                          <p:attrName>ppt_w</p:attrName>
                                        </p:attrNameLst>
                                      </p:cBhvr>
                                      <p:tavLst>
                                        <p:tav tm="0">
                                          <p:val>
                                            <p:strVal val="#ppt_w*0.70"/>
                                          </p:val>
                                        </p:tav>
                                        <p:tav tm="100000">
                                          <p:val>
                                            <p:strVal val="#ppt_w"/>
                                          </p:val>
                                        </p:tav>
                                      </p:tavLst>
                                    </p:anim>
                                    <p:anim calcmode="lin" valueType="num">
                                      <p:cBhvr>
                                        <p:cTn id="64" dur="1000" fill="hold"/>
                                        <p:tgtEl>
                                          <p:spTgt spid="35"/>
                                        </p:tgtEl>
                                        <p:attrNameLst>
                                          <p:attrName>ppt_h</p:attrName>
                                        </p:attrNameLst>
                                      </p:cBhvr>
                                      <p:tavLst>
                                        <p:tav tm="0">
                                          <p:val>
                                            <p:strVal val="#ppt_h"/>
                                          </p:val>
                                        </p:tav>
                                        <p:tav tm="100000">
                                          <p:val>
                                            <p:strVal val="#ppt_h"/>
                                          </p:val>
                                        </p:tav>
                                      </p:tavLst>
                                    </p:anim>
                                    <p:animEffect transition="in" filter="fade">
                                      <p:cBhvr>
                                        <p:cTn id="65" dur="1000"/>
                                        <p:tgtEl>
                                          <p:spTgt spid="35"/>
                                        </p:tgtEl>
                                      </p:cBhvr>
                                    </p:animEffect>
                                  </p:childTnLst>
                                  <p:subTnLst>
                                    <p:audio>
                                      <p:cMediaNode>
                                        <p:cTn display="0" masterRel="sameClick">
                                          <p:stCondLst>
                                            <p:cond evt="begin" delay="0">
                                              <p:tn val="61"/>
                                            </p:cond>
                                          </p:stCondLst>
                                          <p:endCondLst>
                                            <p:cond evt="onStopAudio" delay="0">
                                              <p:tgtEl>
                                                <p:sldTgt/>
                                              </p:tgtEl>
                                            </p:cond>
                                          </p:endCondLst>
                                        </p:cTn>
                                        <p:tgtEl>
                                          <p:sndTgt r:embed="rId4" name="chimes.wav" builtIn="1"/>
                                        </p:tgtEl>
                                      </p:cMediaNode>
                                    </p:audio>
                                  </p:subTnLst>
                                </p:cTn>
                              </p:par>
                              <p:par>
                                <p:cTn id="66" presetID="9" presetClass="entr" presetSubtype="0" fill="hold" nodeType="withEffect">
                                  <p:stCondLst>
                                    <p:cond delay="0"/>
                                  </p:stCondLst>
                                  <p:childTnLst>
                                    <p:set>
                                      <p:cBhvr>
                                        <p:cTn id="67" dur="1" fill="hold">
                                          <p:stCondLst>
                                            <p:cond delay="0"/>
                                          </p:stCondLst>
                                        </p:cTn>
                                        <p:tgtEl>
                                          <p:spTgt spid="49"/>
                                        </p:tgtEl>
                                        <p:attrNameLst>
                                          <p:attrName>style.visibility</p:attrName>
                                        </p:attrNameLst>
                                      </p:cBhvr>
                                      <p:to>
                                        <p:strVal val="visible"/>
                                      </p:to>
                                    </p:set>
                                    <p:animEffect transition="in" filter="dissolve">
                                      <p:cBhvr>
                                        <p:cTn id="68" dur="1000"/>
                                        <p:tgtEl>
                                          <p:spTgt spid="49"/>
                                        </p:tgtEl>
                                      </p:cBhvr>
                                    </p:animEffect>
                                  </p:childTnLst>
                                </p:cTn>
                              </p:par>
                            </p:childTnLst>
                          </p:cTn>
                        </p:par>
                      </p:childTnLst>
                    </p:cTn>
                  </p:par>
                </p:childTnLst>
              </p:cTn>
              <p:nextCondLst>
                <p:cond evt="onClick" delay="0">
                  <p:tgtEl>
                    <p:spTgt spid="8"/>
                  </p:tgtEl>
                </p:cond>
              </p:nextCondLst>
            </p:seq>
            <p:seq concurrent="1" nextAc="seek">
              <p:cTn id="69" restart="whenNotActive" fill="hold" evtFilter="cancelBubble" nodeType="interactiveSeq">
                <p:stCondLst>
                  <p:cond evt="onClick" delay="0">
                    <p:tgtEl>
                      <p:spTgt spid="9"/>
                    </p:tgtEl>
                  </p:cond>
                </p:stCondLst>
                <p:endSync evt="end" delay="0">
                  <p:rtn val="all"/>
                </p:endSync>
                <p:childTnLst>
                  <p:par>
                    <p:cTn id="70" fill="hold">
                      <p:stCondLst>
                        <p:cond delay="indefinite"/>
                      </p:stCondLst>
                      <p:childTnLst>
                        <p:par>
                          <p:cTn id="71" fill="hold">
                            <p:stCondLst>
                              <p:cond delay="0"/>
                            </p:stCondLst>
                            <p:childTnLst>
                              <p:par>
                                <p:cTn id="72" presetID="1" presetClass="entr" presetSubtype="0" fill="hold" nodeType="clickEffect">
                                  <p:stCondLst>
                                    <p:cond delay="0"/>
                                  </p:stCondLst>
                                  <p:childTnLst>
                                    <p:set>
                                      <p:cBhvr>
                                        <p:cTn id="73" dur="1" fill="hold">
                                          <p:stCondLst>
                                            <p:cond delay="0"/>
                                          </p:stCondLst>
                                        </p:cTn>
                                        <p:tgtEl>
                                          <p:spTgt spid="34"/>
                                        </p:tgtEl>
                                        <p:attrNameLst>
                                          <p:attrName>style.visibility</p:attrName>
                                        </p:attrNameLst>
                                      </p:cBhvr>
                                      <p:to>
                                        <p:strVal val="visible"/>
                                      </p:to>
                                    </p:set>
                                  </p:childTnLst>
                                  <p:subTnLst>
                                    <p:audio>
                                      <p:cMediaNode>
                                        <p:cTn display="0" masterRel="sameClick">
                                          <p:stCondLst>
                                            <p:cond evt="begin" delay="0">
                                              <p:tn val="72"/>
                                            </p:cond>
                                          </p:stCondLst>
                                          <p:endCondLst>
                                            <p:cond evt="onStopAudio" delay="0">
                                              <p:tgtEl>
                                                <p:sldTgt/>
                                              </p:tgtEl>
                                            </p:cond>
                                          </p:endCondLst>
                                        </p:cTn>
                                        <p:tgtEl>
                                          <p:sndTgt r:embed="rId4" name="chimes.wav" builtIn="1"/>
                                        </p:tgtEl>
                                      </p:cMediaNode>
                                    </p:audio>
                                  </p:subTnLst>
                                </p:cTn>
                              </p:par>
                              <p:par>
                                <p:cTn id="74" presetID="9" presetClass="entr" presetSubtype="0" fill="hold" nodeType="withEffect">
                                  <p:stCondLst>
                                    <p:cond delay="0"/>
                                  </p:stCondLst>
                                  <p:childTnLst>
                                    <p:set>
                                      <p:cBhvr>
                                        <p:cTn id="75" dur="1" fill="hold">
                                          <p:stCondLst>
                                            <p:cond delay="0"/>
                                          </p:stCondLst>
                                        </p:cTn>
                                        <p:tgtEl>
                                          <p:spTgt spid="50"/>
                                        </p:tgtEl>
                                        <p:attrNameLst>
                                          <p:attrName>style.visibility</p:attrName>
                                        </p:attrNameLst>
                                      </p:cBhvr>
                                      <p:to>
                                        <p:strVal val="visible"/>
                                      </p:to>
                                    </p:set>
                                    <p:animEffect transition="in" filter="dissolve">
                                      <p:cBhvr>
                                        <p:cTn id="76" dur="1000"/>
                                        <p:tgtEl>
                                          <p:spTgt spid="50"/>
                                        </p:tgtEl>
                                      </p:cBhvr>
                                    </p:animEffect>
                                  </p:childTnLst>
                                </p:cTn>
                              </p:par>
                            </p:childTnLst>
                          </p:cTn>
                        </p:par>
                      </p:childTnLst>
                    </p:cTn>
                  </p:par>
                </p:childTnLst>
              </p:cTn>
              <p:nextCondLst>
                <p:cond evt="onClick" delay="0">
                  <p:tgtEl>
                    <p:spTgt spid="9"/>
                  </p:tgtEl>
                </p:cond>
              </p:nextCondLst>
            </p:seq>
            <p:seq concurrent="1" nextAc="seek">
              <p:cTn id="77" restart="whenNotActive" fill="hold" evtFilter="cancelBubble" nodeType="interactiveSeq">
                <p:stCondLst>
                  <p:cond evt="onClick" delay="0">
                    <p:tgtEl>
                      <p:spTgt spid="11"/>
                    </p:tgtEl>
                  </p:cond>
                </p:stCondLst>
                <p:endSync evt="end" delay="0">
                  <p:rtn val="all"/>
                </p:endSync>
                <p:childTnLst>
                  <p:par>
                    <p:cTn id="78" fill="hold">
                      <p:stCondLst>
                        <p:cond delay="indefinite"/>
                      </p:stCondLst>
                      <p:childTnLst>
                        <p:par>
                          <p:cTn id="79" fill="hold">
                            <p:stCondLst>
                              <p:cond delay="0"/>
                            </p:stCondLst>
                            <p:childTnLst>
                              <p:par>
                                <p:cTn id="80" presetID="1" presetClass="entr" presetSubtype="0" fill="hold" nodeType="clickEffect">
                                  <p:stCondLst>
                                    <p:cond delay="0"/>
                                  </p:stCondLst>
                                  <p:childTnLst>
                                    <p:set>
                                      <p:cBhvr>
                                        <p:cTn id="81" dur="1" fill="hold">
                                          <p:stCondLst>
                                            <p:cond delay="0"/>
                                          </p:stCondLst>
                                        </p:cTn>
                                        <p:tgtEl>
                                          <p:spTgt spid="33"/>
                                        </p:tgtEl>
                                        <p:attrNameLst>
                                          <p:attrName>style.visibility</p:attrName>
                                        </p:attrNameLst>
                                      </p:cBhvr>
                                      <p:to>
                                        <p:strVal val="visible"/>
                                      </p:to>
                                    </p:set>
                                  </p:childTnLst>
                                  <p:subTnLst>
                                    <p:audio>
                                      <p:cMediaNode>
                                        <p:cTn display="0" masterRel="sameClick">
                                          <p:stCondLst>
                                            <p:cond evt="begin" delay="0">
                                              <p:tn val="80"/>
                                            </p:cond>
                                          </p:stCondLst>
                                          <p:endCondLst>
                                            <p:cond evt="onStopAudio" delay="0">
                                              <p:tgtEl>
                                                <p:sldTgt/>
                                              </p:tgtEl>
                                            </p:cond>
                                          </p:endCondLst>
                                        </p:cTn>
                                        <p:tgtEl>
                                          <p:sndTgt r:embed="rId4" name="chimes.wav" builtIn="1"/>
                                        </p:tgtEl>
                                      </p:cMediaNode>
                                    </p:audio>
                                  </p:subTnLst>
                                </p:cTn>
                              </p:par>
                              <p:par>
                                <p:cTn id="82" presetID="9" presetClass="entr" presetSubtype="0" fill="hold" nodeType="withEffect">
                                  <p:stCondLst>
                                    <p:cond delay="0"/>
                                  </p:stCondLst>
                                  <p:childTnLst>
                                    <p:set>
                                      <p:cBhvr>
                                        <p:cTn id="83" dur="1" fill="hold">
                                          <p:stCondLst>
                                            <p:cond delay="0"/>
                                          </p:stCondLst>
                                        </p:cTn>
                                        <p:tgtEl>
                                          <p:spTgt spid="52"/>
                                        </p:tgtEl>
                                        <p:attrNameLst>
                                          <p:attrName>style.visibility</p:attrName>
                                        </p:attrNameLst>
                                      </p:cBhvr>
                                      <p:to>
                                        <p:strVal val="visible"/>
                                      </p:to>
                                    </p:set>
                                    <p:animEffect transition="in" filter="dissolve">
                                      <p:cBhvr>
                                        <p:cTn id="84" dur="1000"/>
                                        <p:tgtEl>
                                          <p:spTgt spid="52"/>
                                        </p:tgtEl>
                                      </p:cBhvr>
                                    </p:animEffect>
                                  </p:childTnLst>
                                </p:cTn>
                              </p:par>
                            </p:childTnLst>
                          </p:cTn>
                        </p:par>
                      </p:childTnLst>
                    </p:cTn>
                  </p:par>
                </p:childTnLst>
              </p:cTn>
              <p:nextCondLst>
                <p:cond evt="onClick" delay="0">
                  <p:tgtEl>
                    <p:spTgt spid="11"/>
                  </p:tgtEl>
                </p:cond>
              </p:nextCondLst>
            </p:seq>
            <p:seq concurrent="1" nextAc="seek">
              <p:cTn id="85" restart="whenNotActive" fill="hold" evtFilter="cancelBubble" nodeType="interactiveSeq">
                <p:stCondLst>
                  <p:cond evt="onClick" delay="0">
                    <p:tgtEl>
                      <p:spTgt spid="26"/>
                    </p:tgtEl>
                  </p:cond>
                </p:stCondLst>
                <p:endSync evt="end" delay="0">
                  <p:rtn val="all"/>
                </p:endSync>
                <p:childTnLst>
                  <p:par>
                    <p:cTn id="86" fill="hold">
                      <p:stCondLst>
                        <p:cond delay="indefinite"/>
                      </p:stCondLst>
                      <p:childTnLst>
                        <p:par>
                          <p:cTn id="87" fill="hold">
                            <p:stCondLst>
                              <p:cond delay="0"/>
                            </p:stCondLst>
                            <p:childTnLst>
                              <p:par>
                                <p:cTn id="88" presetID="1" presetClass="entr" presetSubtype="0" fill="hold" nodeType="clickEffect">
                                  <p:stCondLst>
                                    <p:cond delay="0"/>
                                  </p:stCondLst>
                                  <p:childTnLst>
                                    <p:set>
                                      <p:cBhvr>
                                        <p:cTn id="89" dur="1" fill="hold">
                                          <p:stCondLst>
                                            <p:cond delay="0"/>
                                          </p:stCondLst>
                                        </p:cTn>
                                        <p:tgtEl>
                                          <p:spTgt spid="32"/>
                                        </p:tgtEl>
                                        <p:attrNameLst>
                                          <p:attrName>style.visibility</p:attrName>
                                        </p:attrNameLst>
                                      </p:cBhvr>
                                      <p:to>
                                        <p:strVal val="visible"/>
                                      </p:to>
                                    </p:set>
                                  </p:childTnLst>
                                  <p:subTnLst>
                                    <p:audio>
                                      <p:cMediaNode>
                                        <p:cTn display="0" masterRel="sameClick">
                                          <p:stCondLst>
                                            <p:cond evt="begin" delay="0">
                                              <p:tn val="88"/>
                                            </p:cond>
                                          </p:stCondLst>
                                          <p:endCondLst>
                                            <p:cond evt="onStopAudio" delay="0">
                                              <p:tgtEl>
                                                <p:sldTgt/>
                                              </p:tgtEl>
                                            </p:cond>
                                          </p:endCondLst>
                                        </p:cTn>
                                        <p:tgtEl>
                                          <p:sndTgt r:embed="rId4" name="chimes.wav" builtIn="1"/>
                                        </p:tgtEl>
                                      </p:cMediaNode>
                                    </p:audio>
                                  </p:subTnLst>
                                </p:cTn>
                              </p:par>
                              <p:par>
                                <p:cTn id="90" presetID="9" presetClass="entr" presetSubtype="0" fill="hold" nodeType="withEffect">
                                  <p:stCondLst>
                                    <p:cond delay="0"/>
                                  </p:stCondLst>
                                  <p:childTnLst>
                                    <p:set>
                                      <p:cBhvr>
                                        <p:cTn id="91" dur="1" fill="hold">
                                          <p:stCondLst>
                                            <p:cond delay="0"/>
                                          </p:stCondLst>
                                        </p:cTn>
                                        <p:tgtEl>
                                          <p:spTgt spid="51"/>
                                        </p:tgtEl>
                                        <p:attrNameLst>
                                          <p:attrName>style.visibility</p:attrName>
                                        </p:attrNameLst>
                                      </p:cBhvr>
                                      <p:to>
                                        <p:strVal val="visible"/>
                                      </p:to>
                                    </p:set>
                                    <p:animEffect transition="in" filter="dissolve">
                                      <p:cBhvr>
                                        <p:cTn id="92" dur="1000"/>
                                        <p:tgtEl>
                                          <p:spTgt spid="51"/>
                                        </p:tgtEl>
                                      </p:cBhvr>
                                    </p:animEffect>
                                  </p:childTnLst>
                                </p:cTn>
                              </p:par>
                            </p:childTnLst>
                          </p:cTn>
                        </p:par>
                      </p:childTnLst>
                    </p:cTn>
                  </p:par>
                </p:childTnLst>
              </p:cTn>
              <p:nextCondLst>
                <p:cond evt="onClick" delay="0">
                  <p:tgtEl>
                    <p:spTgt spid="26"/>
                  </p:tgtEl>
                </p:cond>
              </p:nextCondLst>
            </p:seq>
            <p:seq concurrent="1" nextAc="seek">
              <p:cTn id="93" restart="whenNotActive" fill="hold" evtFilter="cancelBubble" nodeType="interactiveSeq">
                <p:stCondLst>
                  <p:cond evt="onClick" delay="0">
                    <p:tgtEl>
                      <p:spTgt spid="15"/>
                    </p:tgtEl>
                  </p:cond>
                </p:stCondLst>
                <p:endSync evt="end" delay="0">
                  <p:rtn val="all"/>
                </p:endSync>
                <p:childTnLst>
                  <p:par>
                    <p:cTn id="94" fill="hold">
                      <p:stCondLst>
                        <p:cond delay="indefinite"/>
                      </p:stCondLst>
                      <p:childTnLst>
                        <p:par>
                          <p:cTn id="95" fill="hold">
                            <p:stCondLst>
                              <p:cond delay="0"/>
                            </p:stCondLst>
                            <p:childTnLst>
                              <p:par>
                                <p:cTn id="96" presetID="1" presetClass="entr" presetSubtype="0" fill="hold" nodeType="clickEffect">
                                  <p:stCondLst>
                                    <p:cond delay="0"/>
                                  </p:stCondLst>
                                  <p:childTnLst>
                                    <p:set>
                                      <p:cBhvr>
                                        <p:cTn id="97" dur="1" fill="hold">
                                          <p:stCondLst>
                                            <p:cond delay="0"/>
                                          </p:stCondLst>
                                        </p:cTn>
                                        <p:tgtEl>
                                          <p:spTgt spid="16"/>
                                        </p:tgtEl>
                                        <p:attrNameLst>
                                          <p:attrName>style.visibility</p:attrName>
                                        </p:attrNameLst>
                                      </p:cBhvr>
                                      <p:to>
                                        <p:strVal val="visible"/>
                                      </p:to>
                                    </p:set>
                                  </p:childTnLst>
                                  <p:subTnLst>
                                    <p:audio>
                                      <p:cMediaNode>
                                        <p:cTn display="0" masterRel="sameClick">
                                          <p:stCondLst>
                                            <p:cond evt="begin" delay="0">
                                              <p:tn val="96"/>
                                            </p:cond>
                                          </p:stCondLst>
                                          <p:endCondLst>
                                            <p:cond evt="onStopAudio" delay="0">
                                              <p:tgtEl>
                                                <p:sldTgt/>
                                              </p:tgtEl>
                                            </p:cond>
                                          </p:endCondLst>
                                        </p:cTn>
                                        <p:tgtEl>
                                          <p:sndTgt r:embed="rId4" name="chimes.wav" builtIn="1"/>
                                        </p:tgtEl>
                                      </p:cMediaNode>
                                    </p:audio>
                                  </p:subTnLst>
                                </p:cTn>
                              </p:par>
                              <p:par>
                                <p:cTn id="98" presetID="9" presetClass="entr" presetSubtype="0" fill="hold" nodeType="withEffect">
                                  <p:stCondLst>
                                    <p:cond delay="0"/>
                                  </p:stCondLst>
                                  <p:childTnLst>
                                    <p:set>
                                      <p:cBhvr>
                                        <p:cTn id="99" dur="1" fill="hold">
                                          <p:stCondLst>
                                            <p:cond delay="0"/>
                                          </p:stCondLst>
                                        </p:cTn>
                                        <p:tgtEl>
                                          <p:spTgt spid="53"/>
                                        </p:tgtEl>
                                        <p:attrNameLst>
                                          <p:attrName>style.visibility</p:attrName>
                                        </p:attrNameLst>
                                      </p:cBhvr>
                                      <p:to>
                                        <p:strVal val="visible"/>
                                      </p:to>
                                    </p:set>
                                    <p:animEffect transition="in" filter="dissolve">
                                      <p:cBhvr>
                                        <p:cTn id="100" dur="1000"/>
                                        <p:tgtEl>
                                          <p:spTgt spid="53"/>
                                        </p:tgtEl>
                                      </p:cBhvr>
                                    </p:animEffect>
                                  </p:childTnLst>
                                </p:cTn>
                              </p:par>
                            </p:childTnLst>
                          </p:cTn>
                        </p:par>
                      </p:childTnLst>
                    </p:cTn>
                  </p:par>
                </p:childTnLst>
              </p:cTn>
              <p:nextCondLst>
                <p:cond evt="onClick" delay="0">
                  <p:tgtEl>
                    <p:spTgt spid="15"/>
                  </p:tgtEl>
                </p:cond>
              </p:nextCondLst>
            </p:seq>
            <p:seq concurrent="1" nextAc="seek">
              <p:cTn id="101" restart="whenNotActive" fill="hold" evtFilter="cancelBubble" nodeType="interactiveSeq">
                <p:stCondLst>
                  <p:cond evt="onClick" delay="0">
                    <p:tgtEl>
                      <p:spTgt spid="19"/>
                    </p:tgtEl>
                  </p:cond>
                </p:stCondLst>
                <p:endSync evt="end" delay="0">
                  <p:rtn val="all"/>
                </p:endSync>
                <p:childTnLst>
                  <p:par>
                    <p:cTn id="102" fill="hold">
                      <p:stCondLst>
                        <p:cond delay="indefinite"/>
                      </p:stCondLst>
                      <p:childTnLst>
                        <p:par>
                          <p:cTn id="103" fill="hold">
                            <p:stCondLst>
                              <p:cond delay="0"/>
                            </p:stCondLst>
                            <p:childTnLst>
                              <p:par>
                                <p:cTn id="104" presetID="1" presetClass="entr" presetSubtype="0" fill="hold" nodeType="clickEffect">
                                  <p:stCondLst>
                                    <p:cond delay="0"/>
                                  </p:stCondLst>
                                  <p:childTnLst>
                                    <p:set>
                                      <p:cBhvr>
                                        <p:cTn id="105" dur="1" fill="hold">
                                          <p:stCondLst>
                                            <p:cond delay="0"/>
                                          </p:stCondLst>
                                        </p:cTn>
                                        <p:tgtEl>
                                          <p:spTgt spid="20"/>
                                        </p:tgtEl>
                                        <p:attrNameLst>
                                          <p:attrName>style.visibility</p:attrName>
                                        </p:attrNameLst>
                                      </p:cBhvr>
                                      <p:to>
                                        <p:strVal val="visible"/>
                                      </p:to>
                                    </p:set>
                                  </p:childTnLst>
                                  <p:subTnLst>
                                    <p:audio>
                                      <p:cMediaNode>
                                        <p:cTn display="0" masterRel="sameClick">
                                          <p:stCondLst>
                                            <p:cond evt="begin" delay="0">
                                              <p:tn val="104"/>
                                            </p:cond>
                                          </p:stCondLst>
                                          <p:endCondLst>
                                            <p:cond evt="onStopAudio" delay="0">
                                              <p:tgtEl>
                                                <p:sldTgt/>
                                              </p:tgtEl>
                                            </p:cond>
                                          </p:endCondLst>
                                        </p:cTn>
                                        <p:tgtEl>
                                          <p:sndTgt r:embed="rId4" name="chimes.wav" builtIn="1"/>
                                        </p:tgtEl>
                                      </p:cMediaNode>
                                    </p:audio>
                                  </p:subTnLst>
                                </p:cTn>
                              </p:par>
                              <p:par>
                                <p:cTn id="106" presetID="9" presetClass="entr" presetSubtype="0" fill="hold" nodeType="with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dissolve">
                                      <p:cBhvr>
                                        <p:cTn id="108" dur="1000"/>
                                        <p:tgtEl>
                                          <p:spTgt spid="48"/>
                                        </p:tgtEl>
                                      </p:cBhvr>
                                    </p:animEffect>
                                  </p:childTnLst>
                                </p:cTn>
                              </p:par>
                            </p:childTnLst>
                          </p:cTn>
                        </p:par>
                      </p:childTnLst>
                    </p:cTn>
                  </p:par>
                </p:childTnLst>
              </p:cTn>
              <p:nextCondLst>
                <p:cond evt="onClick" delay="0">
                  <p:tgtEl>
                    <p:spTgt spid="19"/>
                  </p:tgtEl>
                </p:cond>
              </p:nextCondLst>
            </p:seq>
            <p:seq concurrent="1" nextAc="seek">
              <p:cTn id="109" restart="whenNotActive" fill="hold" evtFilter="cancelBubble" nodeType="interactiveSeq">
                <p:stCondLst>
                  <p:cond evt="onClick" delay="0">
                    <p:tgtEl>
                      <p:spTgt spid="18"/>
                    </p:tgtEl>
                  </p:cond>
                </p:stCondLst>
                <p:endSync evt="end" delay="0">
                  <p:rtn val="all"/>
                </p:endSync>
                <p:childTnLst>
                  <p:par>
                    <p:cTn id="110" fill="hold">
                      <p:stCondLst>
                        <p:cond delay="indefinite"/>
                      </p:stCondLst>
                      <p:childTnLst>
                        <p:par>
                          <p:cTn id="111" fill="hold">
                            <p:stCondLst>
                              <p:cond delay="0"/>
                            </p:stCondLst>
                            <p:childTnLst>
                              <p:par>
                                <p:cTn id="112" presetID="1" presetClass="entr" presetSubtype="0" fill="hold" nodeType="clickEffect">
                                  <p:stCondLst>
                                    <p:cond delay="0"/>
                                  </p:stCondLst>
                                  <p:childTnLst>
                                    <p:set>
                                      <p:cBhvr>
                                        <p:cTn id="113" dur="1" fill="hold">
                                          <p:stCondLst>
                                            <p:cond delay="0"/>
                                          </p:stCondLst>
                                        </p:cTn>
                                        <p:tgtEl>
                                          <p:spTgt spid="21"/>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4" name="chimes.wav" builtIn="1"/>
                                        </p:tgtEl>
                                      </p:cMediaNode>
                                    </p:audio>
                                  </p:subTnLst>
                                </p:cTn>
                              </p:par>
                              <p:par>
                                <p:cTn id="114" presetID="9" presetClass="entr" presetSubtype="0" fill="hold" nodeType="withEffect">
                                  <p:stCondLst>
                                    <p:cond delay="0"/>
                                  </p:stCondLst>
                                  <p:childTnLst>
                                    <p:set>
                                      <p:cBhvr>
                                        <p:cTn id="115" dur="1" fill="hold">
                                          <p:stCondLst>
                                            <p:cond delay="0"/>
                                          </p:stCondLst>
                                        </p:cTn>
                                        <p:tgtEl>
                                          <p:spTgt spid="55"/>
                                        </p:tgtEl>
                                        <p:attrNameLst>
                                          <p:attrName>style.visibility</p:attrName>
                                        </p:attrNameLst>
                                      </p:cBhvr>
                                      <p:to>
                                        <p:strVal val="visible"/>
                                      </p:to>
                                    </p:set>
                                    <p:animEffect transition="in" filter="dissolve">
                                      <p:cBhvr>
                                        <p:cTn id="116" dur="500"/>
                                        <p:tgtEl>
                                          <p:spTgt spid="55"/>
                                        </p:tgtEl>
                                      </p:cBhvr>
                                    </p:animEffect>
                                  </p:childTnLst>
                                </p:cTn>
                              </p:par>
                            </p:childTnLst>
                          </p:cTn>
                        </p:par>
                      </p:childTnLst>
                    </p:cTn>
                  </p:par>
                </p:childTnLst>
              </p:cTn>
              <p:nextCondLst>
                <p:cond evt="onClick" delay="0">
                  <p:tgtEl>
                    <p:spTgt spid="18"/>
                  </p:tgtEl>
                </p:cond>
              </p:nextCondLst>
            </p:seq>
            <p:seq concurrent="1" nextAc="seek">
              <p:cTn id="117" restart="whenNotActive" fill="hold" evtFilter="cancelBubble" nodeType="interactiveSeq">
                <p:stCondLst>
                  <p:cond evt="onClick" delay="0">
                    <p:tgtEl>
                      <p:spTgt spid="5134"/>
                    </p:tgtEl>
                  </p:cond>
                </p:stCondLst>
                <p:endSync evt="end" delay="0">
                  <p:rtn val="all"/>
                </p:endSync>
                <p:childTnLst>
                  <p:par>
                    <p:cTn id="118" fill="hold">
                      <p:stCondLst>
                        <p:cond delay="indefinite"/>
                      </p:stCondLst>
                      <p:childTnLst>
                        <p:par>
                          <p:cTn id="119" fill="hold">
                            <p:stCondLst>
                              <p:cond delay="0"/>
                            </p:stCondLst>
                            <p:childTnLst>
                              <p:par>
                                <p:cTn id="120" presetID="1" presetClass="entr" presetSubtype="0" fill="hold" nodeType="clickEffect">
                                  <p:stCondLst>
                                    <p:cond delay="0"/>
                                  </p:stCondLst>
                                  <p:childTnLst>
                                    <p:set>
                                      <p:cBhvr>
                                        <p:cTn id="121" dur="1" fill="hold">
                                          <p:stCondLst>
                                            <p:cond delay="0"/>
                                          </p:stCondLst>
                                        </p:cTn>
                                        <p:tgtEl>
                                          <p:spTgt spid="28"/>
                                        </p:tgtEl>
                                        <p:attrNameLst>
                                          <p:attrName>style.visibility</p:attrName>
                                        </p:attrNameLst>
                                      </p:cBhvr>
                                      <p:to>
                                        <p:strVal val="visible"/>
                                      </p:to>
                                    </p:set>
                                  </p:childTnLst>
                                  <p:subTnLst>
                                    <p:audio>
                                      <p:cMediaNode>
                                        <p:cTn display="0" masterRel="sameClick">
                                          <p:stCondLst>
                                            <p:cond evt="begin" delay="0">
                                              <p:tn val="120"/>
                                            </p:cond>
                                          </p:stCondLst>
                                          <p:endCondLst>
                                            <p:cond evt="onStopAudio" delay="0">
                                              <p:tgtEl>
                                                <p:sldTgt/>
                                              </p:tgtEl>
                                            </p:cond>
                                          </p:endCondLst>
                                        </p:cTn>
                                        <p:tgtEl>
                                          <p:sndTgt r:embed="rId4" name="chimes.wav" builtIn="1"/>
                                        </p:tgtEl>
                                      </p:cMediaNode>
                                    </p:audio>
                                  </p:subTnLst>
                                </p:cTn>
                              </p:par>
                              <p:par>
                                <p:cTn id="122" presetID="9" presetClass="entr" presetSubtype="0" fill="hold" nodeType="withEffect">
                                  <p:stCondLst>
                                    <p:cond delay="0"/>
                                  </p:stCondLst>
                                  <p:childTnLst>
                                    <p:set>
                                      <p:cBhvr>
                                        <p:cTn id="123" dur="1" fill="hold">
                                          <p:stCondLst>
                                            <p:cond delay="0"/>
                                          </p:stCondLst>
                                        </p:cTn>
                                        <p:tgtEl>
                                          <p:spTgt spid="54"/>
                                        </p:tgtEl>
                                        <p:attrNameLst>
                                          <p:attrName>style.visibility</p:attrName>
                                        </p:attrNameLst>
                                      </p:cBhvr>
                                      <p:to>
                                        <p:strVal val="visible"/>
                                      </p:to>
                                    </p:set>
                                    <p:animEffect transition="in" filter="dissolve">
                                      <p:cBhvr>
                                        <p:cTn id="124" dur="1000"/>
                                        <p:tgtEl>
                                          <p:spTgt spid="54"/>
                                        </p:tgtEl>
                                      </p:cBhvr>
                                    </p:animEffect>
                                  </p:childTnLst>
                                </p:cTn>
                              </p:par>
                            </p:childTnLst>
                          </p:cTn>
                        </p:par>
                      </p:childTnLst>
                    </p:cTn>
                  </p:par>
                </p:childTnLst>
              </p:cTn>
              <p:nextCondLst>
                <p:cond evt="onClick" delay="0">
                  <p:tgtEl>
                    <p:spTgt spid="5134"/>
                  </p:tgtEl>
                </p:cond>
              </p:nextCondLst>
            </p:seq>
            <p:audio>
              <p:cMediaNode showWhenStopped="0">
                <p:cTn id="125" fill="hold" display="0">
                  <p:stCondLst>
                    <p:cond delay="indefinite"/>
                  </p:stCondLst>
                  <p:endCondLst>
                    <p:cond evt="onNext" delay="0">
                      <p:tgtEl>
                        <p:sldTgt/>
                      </p:tgtEl>
                    </p:cond>
                    <p:cond evt="onPrev" delay="0">
                      <p:tgtEl>
                        <p:sldTgt/>
                      </p:tgtEl>
                    </p:cond>
                    <p:cond evt="onStopAudio" delay="0">
                      <p:tgtEl>
                        <p:sldTgt/>
                      </p:tgtEl>
                    </p:cond>
                  </p:endCondLst>
                </p:cTn>
                <p:tgtEl>
                  <p:spTgt spid="58"/>
                </p:tgtEl>
              </p:cMediaNode>
            </p:audio>
            <p:audio>
              <p:cMediaNode showWhenStopped="0">
                <p:cTn id="126" fill="hold" display="0">
                  <p:stCondLst>
                    <p:cond delay="indefinite"/>
                  </p:stCondLst>
                  <p:endCondLst>
                    <p:cond evt="onNext" delay="0">
                      <p:tgtEl>
                        <p:sldTgt/>
                      </p:tgtEl>
                    </p:cond>
                    <p:cond evt="onPrev" delay="0">
                      <p:tgtEl>
                        <p:sldTgt/>
                      </p:tgtEl>
                    </p:cond>
                    <p:cond evt="onStopAudio" delay="0">
                      <p:tgtEl>
                        <p:sldTgt/>
                      </p:tgtEl>
                    </p:cond>
                  </p:endCondLst>
                </p:cTn>
                <p:tgtEl>
                  <p:spTgt spid="57"/>
                </p:tgtEl>
              </p:cMediaNode>
            </p:audio>
            <p:seq concurrent="1" nextAc="seek">
              <p:cTn id="127" restart="whenNotActive" fill="hold" evtFilter="cancelBubble" nodeType="interactiveSeq">
                <p:stCondLst>
                  <p:cond evt="onClick" delay="0">
                    <p:tgtEl>
                      <p:spTgt spid="56"/>
                    </p:tgtEl>
                  </p:cond>
                </p:stCondLst>
                <p:endSync evt="end" delay="0">
                  <p:rtn val="all"/>
                </p:endSync>
                <p:childTnLst>
                  <p:par>
                    <p:cTn id="128" fill="hold">
                      <p:stCondLst>
                        <p:cond delay="0"/>
                      </p:stCondLst>
                      <p:childTnLst>
                        <p:par>
                          <p:cTn id="129" fill="hold">
                            <p:stCondLst>
                              <p:cond delay="0"/>
                            </p:stCondLst>
                            <p:childTnLst>
                              <p:par>
                                <p:cTn id="130" presetID="1" presetClass="mediacall" presetSubtype="0" fill="hold" nodeType="clickEffect">
                                  <p:stCondLst>
                                    <p:cond delay="0"/>
                                  </p:stCondLst>
                                  <p:childTnLst>
                                    <p:cmd type="call" cmd="playFrom(0.0)">
                                      <p:cBhvr>
                                        <p:cTn id="131" dur="5668" fill="hold"/>
                                        <p:tgtEl>
                                          <p:spTgt spid="57"/>
                                        </p:tgtEl>
                                      </p:cBhvr>
                                    </p:cmd>
                                  </p:childTnLst>
                                </p:cTn>
                              </p:par>
                            </p:childTnLst>
                          </p:cTn>
                        </p:par>
                      </p:childTnLst>
                    </p:cTn>
                  </p:par>
                </p:childTnLst>
              </p:cTn>
              <p:nextCondLst>
                <p:cond evt="onClick" delay="0">
                  <p:tgtEl>
                    <p:spTgt spid="56"/>
                  </p:tgtEl>
                </p:cond>
              </p:nextCondLst>
            </p:seq>
          </p:childTnLst>
        </p:cTn>
      </p:par>
    </p:tnLst>
    <p:bldLst>
      <p:bldP spid="5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l="-3000" r="-3000"/>
          </a:stretch>
        </a:blipFill>
        <a:effectLst/>
      </p:bgPr>
    </p:bg>
    <p:spTree>
      <p:nvGrpSpPr>
        <p:cNvPr id="1" name=""/>
        <p:cNvGrpSpPr/>
        <p:nvPr/>
      </p:nvGrpSpPr>
      <p:grpSpPr>
        <a:xfrm>
          <a:off x="0" y="0"/>
          <a:ext cx="0" cy="0"/>
          <a:chOff x="0" y="0"/>
          <a:chExt cx="0" cy="0"/>
        </a:xfrm>
      </p:grpSpPr>
      <p:sp>
        <p:nvSpPr>
          <p:cNvPr id="3" name="Управляющая кнопка: далее 2">
            <a:hlinkClick r:id="" action="ppaction://hlinkshowjump?jump=nextslide" highlightClick="1"/>
          </p:cNvPr>
          <p:cNvSpPr/>
          <p:nvPr/>
        </p:nvSpPr>
        <p:spPr>
          <a:xfrm>
            <a:off x="8358214" y="6215082"/>
            <a:ext cx="642942" cy="500066"/>
          </a:xfrm>
          <a:prstGeom prst="actionButtonForwardNex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Записанный звук 1">
            <a:hlinkClick r:id="" action="ppaction://media"/>
          </p:cNvPr>
          <p:cNvPicPr>
            <a:picLocks noRot="1" noChangeAspect="1"/>
          </p:cNvPicPr>
          <p:nvPr>
            <a:wavAudioFile r:embed="rId1" name="Записанный звук"/>
          </p:nvPr>
        </p:nvPicPr>
        <p:blipFill>
          <a:blip r:embed="rId6"/>
          <a:stretch>
            <a:fillRect/>
          </a:stretch>
        </p:blipFill>
        <p:spPr>
          <a:xfrm>
            <a:off x="0" y="2500306"/>
            <a:ext cx="652466" cy="652466"/>
          </a:xfrm>
          <a:prstGeom prst="rect">
            <a:avLst/>
          </a:prstGeom>
        </p:spPr>
      </p:pic>
      <p:pic>
        <p:nvPicPr>
          <p:cNvPr id="8" name="заяц" descr="заяц.gif"/>
          <p:cNvPicPr>
            <a:picLocks noChangeAspect="1"/>
          </p:cNvPicPr>
          <p:nvPr/>
        </p:nvPicPr>
        <p:blipFill>
          <a:blip r:embed="rId7"/>
          <a:stretch>
            <a:fillRect/>
          </a:stretch>
        </p:blipFill>
        <p:spPr>
          <a:xfrm flipH="1">
            <a:off x="500034" y="2642298"/>
            <a:ext cx="1285884" cy="3346481"/>
          </a:xfrm>
          <a:prstGeom prst="rect">
            <a:avLst/>
          </a:prstGeom>
        </p:spPr>
      </p:pic>
      <p:sp>
        <p:nvSpPr>
          <p:cNvPr id="14" name="квадрат 1"/>
          <p:cNvSpPr/>
          <p:nvPr/>
        </p:nvSpPr>
        <p:spPr>
          <a:xfrm>
            <a:off x="428596" y="142852"/>
            <a:ext cx="1428760" cy="1500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9" name="домик 1" descr="домик 2.png"/>
          <p:cNvPicPr>
            <a:picLocks noChangeAspect="1"/>
          </p:cNvPicPr>
          <p:nvPr/>
        </p:nvPicPr>
        <p:blipFill>
          <a:blip r:embed="rId8" cstate="print"/>
          <a:stretch>
            <a:fillRect/>
          </a:stretch>
        </p:blipFill>
        <p:spPr>
          <a:xfrm>
            <a:off x="357158" y="-214338"/>
            <a:ext cx="1571636" cy="2198092"/>
          </a:xfrm>
          <a:prstGeom prst="rect">
            <a:avLst/>
          </a:prstGeom>
        </p:spPr>
      </p:pic>
      <p:sp>
        <p:nvSpPr>
          <p:cNvPr id="20" name="квадрат 2"/>
          <p:cNvSpPr/>
          <p:nvPr/>
        </p:nvSpPr>
        <p:spPr>
          <a:xfrm>
            <a:off x="2143108" y="142852"/>
            <a:ext cx="1428760" cy="1500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1" name="квадрат 3"/>
          <p:cNvSpPr/>
          <p:nvPr/>
        </p:nvSpPr>
        <p:spPr>
          <a:xfrm>
            <a:off x="3857620" y="142852"/>
            <a:ext cx="1428760" cy="1500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2" name="квадрат 4"/>
          <p:cNvSpPr/>
          <p:nvPr/>
        </p:nvSpPr>
        <p:spPr>
          <a:xfrm>
            <a:off x="5572132" y="142852"/>
            <a:ext cx="1428760" cy="1500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 name="квадрат 5"/>
          <p:cNvSpPr/>
          <p:nvPr/>
        </p:nvSpPr>
        <p:spPr>
          <a:xfrm>
            <a:off x="7286644" y="142852"/>
            <a:ext cx="1428760" cy="1500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6" name="домик 3" descr="домик 2.png"/>
          <p:cNvPicPr>
            <a:picLocks noChangeAspect="1"/>
          </p:cNvPicPr>
          <p:nvPr/>
        </p:nvPicPr>
        <p:blipFill>
          <a:blip r:embed="rId8" cstate="print"/>
          <a:stretch>
            <a:fillRect/>
          </a:stretch>
        </p:blipFill>
        <p:spPr>
          <a:xfrm>
            <a:off x="3786182" y="-214338"/>
            <a:ext cx="1571636" cy="2198092"/>
          </a:xfrm>
          <a:prstGeom prst="rect">
            <a:avLst/>
          </a:prstGeom>
        </p:spPr>
      </p:pic>
      <p:pic>
        <p:nvPicPr>
          <p:cNvPr id="27" name="домик 2" descr="домик 2.png"/>
          <p:cNvPicPr>
            <a:picLocks noChangeAspect="1"/>
          </p:cNvPicPr>
          <p:nvPr/>
        </p:nvPicPr>
        <p:blipFill>
          <a:blip r:embed="rId8" cstate="print"/>
          <a:stretch>
            <a:fillRect/>
          </a:stretch>
        </p:blipFill>
        <p:spPr>
          <a:xfrm>
            <a:off x="2071670" y="-214338"/>
            <a:ext cx="1571636" cy="2198092"/>
          </a:xfrm>
          <a:prstGeom prst="rect">
            <a:avLst/>
          </a:prstGeom>
        </p:spPr>
      </p:pic>
      <p:pic>
        <p:nvPicPr>
          <p:cNvPr id="28" name="домик 4" descr="домик 2.png"/>
          <p:cNvPicPr>
            <a:picLocks noChangeAspect="1"/>
          </p:cNvPicPr>
          <p:nvPr/>
        </p:nvPicPr>
        <p:blipFill>
          <a:blip r:embed="rId8" cstate="print"/>
          <a:stretch>
            <a:fillRect/>
          </a:stretch>
        </p:blipFill>
        <p:spPr>
          <a:xfrm>
            <a:off x="5500694" y="-214338"/>
            <a:ext cx="1571636" cy="2198092"/>
          </a:xfrm>
          <a:prstGeom prst="rect">
            <a:avLst/>
          </a:prstGeom>
        </p:spPr>
      </p:pic>
      <p:pic>
        <p:nvPicPr>
          <p:cNvPr id="29" name="домик 5" descr="домик 2.png"/>
          <p:cNvPicPr>
            <a:picLocks noChangeAspect="1"/>
          </p:cNvPicPr>
          <p:nvPr/>
        </p:nvPicPr>
        <p:blipFill>
          <a:blip r:embed="rId8" cstate="print"/>
          <a:stretch>
            <a:fillRect/>
          </a:stretch>
        </p:blipFill>
        <p:spPr>
          <a:xfrm>
            <a:off x="7215206" y="-214338"/>
            <a:ext cx="1571636" cy="2198092"/>
          </a:xfrm>
          <a:prstGeom prst="rect">
            <a:avLst/>
          </a:prstGeom>
        </p:spPr>
      </p:pic>
      <p:sp>
        <p:nvSpPr>
          <p:cNvPr id="30" name="Овал 2"/>
          <p:cNvSpPr/>
          <p:nvPr/>
        </p:nvSpPr>
        <p:spPr>
          <a:xfrm>
            <a:off x="3143240" y="0"/>
            <a:ext cx="571504" cy="5000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FF0000"/>
                </a:solidFill>
              </a:rPr>
              <a:t>2</a:t>
            </a:r>
            <a:endParaRPr lang="ru-RU" sz="3200" b="1" dirty="0">
              <a:solidFill>
                <a:srgbClr val="FF0000"/>
              </a:solidFill>
            </a:endParaRPr>
          </a:p>
        </p:txBody>
      </p:sp>
      <p:sp>
        <p:nvSpPr>
          <p:cNvPr id="31" name="Овал 4"/>
          <p:cNvSpPr/>
          <p:nvPr/>
        </p:nvSpPr>
        <p:spPr>
          <a:xfrm>
            <a:off x="6572264" y="0"/>
            <a:ext cx="571504" cy="5000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FF0000"/>
                </a:solidFill>
              </a:rPr>
              <a:t>4</a:t>
            </a:r>
            <a:endParaRPr lang="ru-RU" sz="3200" b="1" dirty="0">
              <a:solidFill>
                <a:srgbClr val="FF0000"/>
              </a:solidFill>
            </a:endParaRPr>
          </a:p>
        </p:txBody>
      </p:sp>
      <p:sp>
        <p:nvSpPr>
          <p:cNvPr id="32" name="Овал 3"/>
          <p:cNvSpPr/>
          <p:nvPr/>
        </p:nvSpPr>
        <p:spPr>
          <a:xfrm>
            <a:off x="1643042" y="1928802"/>
            <a:ext cx="571504" cy="5000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FF0000"/>
                </a:solidFill>
              </a:rPr>
              <a:t>3</a:t>
            </a:r>
            <a:endParaRPr lang="ru-RU" sz="3200" b="1" dirty="0">
              <a:solidFill>
                <a:srgbClr val="FF0000"/>
              </a:solidFill>
            </a:endParaRPr>
          </a:p>
        </p:txBody>
      </p:sp>
      <p:sp>
        <p:nvSpPr>
          <p:cNvPr id="33" name="Овал 5"/>
          <p:cNvSpPr/>
          <p:nvPr/>
        </p:nvSpPr>
        <p:spPr>
          <a:xfrm>
            <a:off x="2357422" y="1928802"/>
            <a:ext cx="571504" cy="5000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FF0000"/>
                </a:solidFill>
              </a:rPr>
              <a:t>5</a:t>
            </a:r>
            <a:endParaRPr lang="ru-RU" sz="3200" b="1" dirty="0">
              <a:solidFill>
                <a:srgbClr val="FF0000"/>
              </a:solidFill>
            </a:endParaRPr>
          </a:p>
        </p:txBody>
      </p:sp>
      <p:sp>
        <p:nvSpPr>
          <p:cNvPr id="34" name="Овал 1"/>
          <p:cNvSpPr/>
          <p:nvPr/>
        </p:nvSpPr>
        <p:spPr>
          <a:xfrm>
            <a:off x="3071802" y="1928802"/>
            <a:ext cx="571504" cy="5000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FF0000"/>
                </a:solidFill>
              </a:rPr>
              <a:t>1</a:t>
            </a:r>
            <a:endParaRPr lang="ru-RU" sz="3200" b="1" dirty="0">
              <a:solidFill>
                <a:srgbClr val="FF0000"/>
              </a:solidFill>
            </a:endParaRPr>
          </a:p>
        </p:txBody>
      </p:sp>
      <p:sp>
        <p:nvSpPr>
          <p:cNvPr id="36" name="Овал красный с вопросом"/>
          <p:cNvSpPr/>
          <p:nvPr/>
        </p:nvSpPr>
        <p:spPr>
          <a:xfrm>
            <a:off x="4143372" y="1785926"/>
            <a:ext cx="928694" cy="928694"/>
          </a:xfrm>
          <a:prstGeom prst="ellipse">
            <a:avLst/>
          </a:prstGeom>
          <a:solidFill>
            <a:srgbClr val="C00000"/>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6600" b="1" dirty="0" smtClean="0">
                <a:solidFill>
                  <a:srgbClr val="FFFF00"/>
                </a:solidFill>
                <a:latin typeface="Arial" pitchFamily="34" charset="0"/>
                <a:cs typeface="Arial" pitchFamily="34" charset="0"/>
              </a:rPr>
              <a:t>?</a:t>
            </a:r>
            <a:endParaRPr lang="ru-RU" sz="6600" b="1" dirty="0">
              <a:solidFill>
                <a:srgbClr val="FFFF00"/>
              </a:solidFill>
              <a:latin typeface="Arial" pitchFamily="34" charset="0"/>
              <a:cs typeface="Arial" pitchFamily="34" charset="0"/>
            </a:endParaRPr>
          </a:p>
        </p:txBody>
      </p:sp>
      <p:pic>
        <p:nvPicPr>
          <p:cNvPr id="39" name="Записанный звук 2">
            <a:hlinkClick r:id="" action="ppaction://media"/>
          </p:cNvPr>
          <p:cNvPicPr>
            <a:picLocks noRot="1" noChangeAspect="1"/>
          </p:cNvPicPr>
          <p:nvPr>
            <a:wavAudioFile r:embed="rId2" name="Записанный звук"/>
          </p:nvPr>
        </p:nvPicPr>
        <p:blipFill>
          <a:blip r:embed="rId6"/>
          <a:stretch>
            <a:fillRect/>
          </a:stretch>
        </p:blipFill>
        <p:spPr>
          <a:xfrm>
            <a:off x="4143372" y="1714488"/>
            <a:ext cx="1285884" cy="1134604"/>
          </a:xfrm>
          <a:prstGeom prst="rect">
            <a:avLst/>
          </a:prstGeom>
        </p:spPr>
      </p:pic>
      <p:pic>
        <p:nvPicPr>
          <p:cNvPr id="25" name="колобок 2" descr="солнышко.png"/>
          <p:cNvPicPr>
            <a:picLocks noChangeAspect="1"/>
          </p:cNvPicPr>
          <p:nvPr/>
        </p:nvPicPr>
        <p:blipFill>
          <a:blip r:embed="rId9" cstate="print"/>
          <a:stretch>
            <a:fillRect/>
          </a:stretch>
        </p:blipFill>
        <p:spPr>
          <a:xfrm rot="747601">
            <a:off x="7479148" y="1406926"/>
            <a:ext cx="1259756" cy="1259756"/>
          </a:xfrm>
          <a:prstGeom prst="rect">
            <a:avLst/>
          </a:prstGeom>
        </p:spPr>
      </p:pic>
      <p:pic>
        <p:nvPicPr>
          <p:cNvPr id="24" name="Рисунок 23" descr="анимация бабочка розовая.gif"/>
          <p:cNvPicPr>
            <a:picLocks noChangeAspect="1"/>
          </p:cNvPicPr>
          <p:nvPr/>
        </p:nvPicPr>
        <p:blipFill>
          <a:blip r:embed="rId10"/>
          <a:stretch>
            <a:fillRect/>
          </a:stretch>
        </p:blipFill>
        <p:spPr>
          <a:xfrm rot="3855846">
            <a:off x="6718449" y="3782461"/>
            <a:ext cx="561445" cy="518587"/>
          </a:xfrm>
          <a:prstGeom prst="rect">
            <a:avLst/>
          </a:prstGeom>
        </p:spPr>
      </p:pic>
      <p:pic>
        <p:nvPicPr>
          <p:cNvPr id="37" name="Рисунок 36" descr="бабочки две.gif"/>
          <p:cNvPicPr>
            <a:picLocks noChangeAspect="1"/>
          </p:cNvPicPr>
          <p:nvPr/>
        </p:nvPicPr>
        <p:blipFill>
          <a:blip r:embed="rId11"/>
          <a:stretch>
            <a:fillRect/>
          </a:stretch>
        </p:blipFill>
        <p:spPr>
          <a:xfrm>
            <a:off x="7786710" y="4500570"/>
            <a:ext cx="304800" cy="280989"/>
          </a:xfrm>
          <a:prstGeom prst="rect">
            <a:avLst/>
          </a:prstGeom>
        </p:spPr>
      </p:pic>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38" fill="hold"/>
                                        <p:tgtEl>
                                          <p:spTgt spid="5"/>
                                        </p:tgtEl>
                                      </p:cBhvr>
                                    </p:cmd>
                                  </p:childTnLst>
                                </p:cTn>
                              </p:par>
                              <p:par>
                                <p:cTn id="7" presetID="8" presetClass="emph" presetSubtype="0" fill="hold" nodeType="withEffect">
                                  <p:stCondLst>
                                    <p:cond delay="0"/>
                                  </p:stCondLst>
                                  <p:childTnLst>
                                    <p:animRot by="-43200000">
                                      <p:cBhvr>
                                        <p:cTn id="8" dur="2000" fill="hold"/>
                                        <p:tgtEl>
                                          <p:spTgt spid="25"/>
                                        </p:tgtEl>
                                        <p:attrNameLst>
                                          <p:attrName>r</p:attrName>
                                        </p:attrNameLst>
                                      </p:cBhvr>
                                    </p:animRot>
                                  </p:childTnLst>
                                </p:cTn>
                              </p:par>
                              <p:par>
                                <p:cTn id="9" presetID="53" presetClass="entr" presetSubtype="0"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1000" fill="hold"/>
                                        <p:tgtEl>
                                          <p:spTgt spid="25"/>
                                        </p:tgtEl>
                                        <p:attrNameLst>
                                          <p:attrName>ppt_w</p:attrName>
                                        </p:attrNameLst>
                                      </p:cBhvr>
                                      <p:tavLst>
                                        <p:tav tm="0">
                                          <p:val>
                                            <p:fltVal val="0"/>
                                          </p:val>
                                        </p:tav>
                                        <p:tav tm="100000">
                                          <p:val>
                                            <p:strVal val="#ppt_w"/>
                                          </p:val>
                                        </p:tav>
                                      </p:tavLst>
                                    </p:anim>
                                    <p:anim calcmode="lin" valueType="num">
                                      <p:cBhvr>
                                        <p:cTn id="12" dur="1000" fill="hold"/>
                                        <p:tgtEl>
                                          <p:spTgt spid="25"/>
                                        </p:tgtEl>
                                        <p:attrNameLst>
                                          <p:attrName>ppt_h</p:attrName>
                                        </p:attrNameLst>
                                      </p:cBhvr>
                                      <p:tavLst>
                                        <p:tav tm="0">
                                          <p:val>
                                            <p:fltVal val="0"/>
                                          </p:val>
                                        </p:tav>
                                        <p:tav tm="100000">
                                          <p:val>
                                            <p:strVal val="#ppt_h"/>
                                          </p:val>
                                        </p:tav>
                                      </p:tavLst>
                                    </p:anim>
                                    <p:animEffect transition="in" filter="fade">
                                      <p:cBhvr>
                                        <p:cTn id="13" dur="1000"/>
                                        <p:tgtEl>
                                          <p:spTgt spid="25"/>
                                        </p:tgtEl>
                                      </p:cBhvr>
                                    </p:animEffect>
                                  </p:childTnLst>
                                </p:cTn>
                              </p:par>
                              <p:par>
                                <p:cTn id="14" presetID="8" presetClass="emph" presetSubtype="0" fill="hold" nodeType="withEffect">
                                  <p:stCondLst>
                                    <p:cond delay="3500"/>
                                  </p:stCondLst>
                                  <p:childTnLst>
                                    <p:animRot by="-21600000">
                                      <p:cBhvr>
                                        <p:cTn id="15" dur="2000" fill="hold"/>
                                        <p:tgtEl>
                                          <p:spTgt spid="25"/>
                                        </p:tgtEl>
                                        <p:attrNameLst>
                                          <p:attrName>r</p:attrName>
                                        </p:attrNameLst>
                                      </p:cBhvr>
                                    </p:animRot>
                                  </p:childTnLst>
                                </p:cTn>
                              </p:par>
                              <p:par>
                                <p:cTn id="16" presetID="0" presetClass="path" presetSubtype="0" accel="50000" decel="50000" fill="hold" nodeType="withEffect">
                                  <p:stCondLst>
                                    <p:cond delay="0"/>
                                  </p:stCondLst>
                                  <p:childTnLst>
                                    <p:animMotion origin="layout" path="M -0.07257 0.02037 C -0.09671 -0.00393 -0.12066 -0.02801 -0.14983 -0.02454 C -0.179 -0.02106 -0.21025 0.03935 -0.24792 0.04097 C -0.28559 0.04259 -0.34497 -0.02199 -0.37622 -0.01481 C -0.40747 -0.00764 -0.40834 0.07269 -0.43525 0.08449 C -0.46216 0.0963 -0.50452 0.05324 -0.53803 0.05671 C -0.57153 0.06019 -0.62553 0.08032 -0.63612 0.10509 C -0.64671 0.12986 -0.62032 0.18727 -0.60157 0.20579 C -0.58282 0.22431 -0.52882 0.20185 -0.52344 0.21667 C -0.51806 0.23148 -0.57934 0.27384 -0.56893 0.29537 C -0.55851 0.3169 -0.47275 0.31667 -0.46077 0.3463 C -0.44879 0.37593 -0.52362 0.46343 -0.49705 0.47361 C -0.47049 0.4838 -0.32344 0.39352 -0.30157 0.40695 C -0.27969 0.42037 -0.31493 0.53218 -0.36615 0.5537 C -0.41737 0.57523 -0.56841 0.53935 -0.60886 0.53657 " pathEditMode="relative" rAng="0" ptsTypes="aaaaaaaaaaaaaaA">
                                      <p:cBhvr>
                                        <p:cTn id="17" dur="5000" fill="hold"/>
                                        <p:tgtEl>
                                          <p:spTgt spid="25"/>
                                        </p:tgtEl>
                                        <p:attrNameLst>
                                          <p:attrName>ppt_x</p:attrName>
                                          <p:attrName>ppt_y</p:attrName>
                                        </p:attrNameLst>
                                      </p:cBhvr>
                                      <p:rCtr x="-287" y="253"/>
                                    </p:animMotion>
                                  </p:childTnLst>
                                </p:cTn>
                              </p:par>
                              <p:par>
                                <p:cTn id="18" presetID="8" presetClass="emph" presetSubtype="0" fill="hold" nodeType="withEffect">
                                  <p:stCondLst>
                                    <p:cond delay="0"/>
                                  </p:stCondLst>
                                  <p:childTnLst>
                                    <p:animRot by="-21600000">
                                      <p:cBhvr>
                                        <p:cTn id="19" dur="2000" fill="hold"/>
                                        <p:tgtEl>
                                          <p:spTgt spid="25"/>
                                        </p:tgtEl>
                                        <p:attrNameLst>
                                          <p:attrName>r</p:attrName>
                                        </p:attrNameLst>
                                      </p:cBhvr>
                                    </p:animRot>
                                  </p:childTnLst>
                                </p:cTn>
                              </p:par>
                              <p:par>
                                <p:cTn id="20" presetID="10" presetClass="entr" presetSubtype="0" fill="hold" nodeType="withEffect">
                                  <p:stCondLst>
                                    <p:cond delay="3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3000"/>
                                        <p:tgtEl>
                                          <p:spTgt spid="8"/>
                                        </p:tgtEl>
                                      </p:cBhvr>
                                    </p:animEffect>
                                  </p:childTnLst>
                                </p:cTn>
                              </p:par>
                              <p:par>
                                <p:cTn id="23" presetID="8" presetClass="emph" presetSubtype="0" fill="hold" nodeType="withEffect">
                                  <p:stCondLst>
                                    <p:cond delay="300"/>
                                  </p:stCondLst>
                                  <p:childTnLst>
                                    <p:animRot by="21600000">
                                      <p:cBhvr>
                                        <p:cTn id="24" dur="2000" fill="hold"/>
                                        <p:tgtEl>
                                          <p:spTgt spid="25"/>
                                        </p:tgtEl>
                                        <p:attrNameLst>
                                          <p:attrName>r</p:attrName>
                                        </p:attrNameLst>
                                      </p:cBhvr>
                                    </p:animRot>
                                  </p:childTnLst>
                                </p:cTn>
                              </p:par>
                            </p:childTnLst>
                          </p:cTn>
                        </p:par>
                        <p:par>
                          <p:cTn id="25" fill="hold">
                            <p:stCondLst>
                              <p:cond delay="11041"/>
                            </p:stCondLst>
                            <p:childTnLst>
                              <p:par>
                                <p:cTn id="26" presetID="10" presetClass="entr" presetSubtype="0"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2000"/>
                                        <p:tgtEl>
                                          <p:spTgt spid="36"/>
                                        </p:tgtEl>
                                      </p:cBhvr>
                                    </p:animEffect>
                                  </p:childTnLst>
                                </p:cTn>
                              </p:par>
                              <p:par>
                                <p:cTn id="29" presetID="53" presetClass="entr" presetSubtype="0" fill="hold" grpId="0" nodeType="withEffect">
                                  <p:stCondLst>
                                    <p:cond delay="3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0" fill="hold"/>
                                        <p:tgtEl>
                                          <p:spTgt spid="14"/>
                                        </p:tgtEl>
                                        <p:attrNameLst>
                                          <p:attrName>ppt_w</p:attrName>
                                        </p:attrNameLst>
                                      </p:cBhvr>
                                      <p:tavLst>
                                        <p:tav tm="0">
                                          <p:val>
                                            <p:fltVal val="0"/>
                                          </p:val>
                                        </p:tav>
                                        <p:tav tm="100000">
                                          <p:val>
                                            <p:strVal val="#ppt_w"/>
                                          </p:val>
                                        </p:tav>
                                      </p:tavLst>
                                    </p:anim>
                                    <p:anim calcmode="lin" valueType="num">
                                      <p:cBhvr>
                                        <p:cTn id="32" dur="5000" fill="hold"/>
                                        <p:tgtEl>
                                          <p:spTgt spid="14"/>
                                        </p:tgtEl>
                                        <p:attrNameLst>
                                          <p:attrName>ppt_h</p:attrName>
                                        </p:attrNameLst>
                                      </p:cBhvr>
                                      <p:tavLst>
                                        <p:tav tm="0">
                                          <p:val>
                                            <p:fltVal val="0"/>
                                          </p:val>
                                        </p:tav>
                                        <p:tav tm="100000">
                                          <p:val>
                                            <p:strVal val="#ppt_h"/>
                                          </p:val>
                                        </p:tav>
                                      </p:tavLst>
                                    </p:anim>
                                    <p:animEffect transition="in" filter="fade">
                                      <p:cBhvr>
                                        <p:cTn id="33" dur="5000"/>
                                        <p:tgtEl>
                                          <p:spTgt spid="14"/>
                                        </p:tgtEl>
                                      </p:cBhvr>
                                    </p:animEffect>
                                  </p:childTnLst>
                                </p:cTn>
                              </p:par>
                              <p:par>
                                <p:cTn id="34" presetID="53" presetClass="entr" presetSubtype="0" fill="hold" nodeType="withEffect">
                                  <p:stCondLst>
                                    <p:cond delay="300"/>
                                  </p:stCondLst>
                                  <p:childTnLst>
                                    <p:set>
                                      <p:cBhvr>
                                        <p:cTn id="35" dur="1" fill="hold">
                                          <p:stCondLst>
                                            <p:cond delay="0"/>
                                          </p:stCondLst>
                                        </p:cTn>
                                        <p:tgtEl>
                                          <p:spTgt spid="19"/>
                                        </p:tgtEl>
                                        <p:attrNameLst>
                                          <p:attrName>style.visibility</p:attrName>
                                        </p:attrNameLst>
                                      </p:cBhvr>
                                      <p:to>
                                        <p:strVal val="visible"/>
                                      </p:to>
                                    </p:set>
                                    <p:anim calcmode="lin" valueType="num">
                                      <p:cBhvr>
                                        <p:cTn id="36" dur="5000" fill="hold"/>
                                        <p:tgtEl>
                                          <p:spTgt spid="19"/>
                                        </p:tgtEl>
                                        <p:attrNameLst>
                                          <p:attrName>ppt_w</p:attrName>
                                        </p:attrNameLst>
                                      </p:cBhvr>
                                      <p:tavLst>
                                        <p:tav tm="0">
                                          <p:val>
                                            <p:fltVal val="0"/>
                                          </p:val>
                                        </p:tav>
                                        <p:tav tm="100000">
                                          <p:val>
                                            <p:strVal val="#ppt_w"/>
                                          </p:val>
                                        </p:tav>
                                      </p:tavLst>
                                    </p:anim>
                                    <p:anim calcmode="lin" valueType="num">
                                      <p:cBhvr>
                                        <p:cTn id="37" dur="5000" fill="hold"/>
                                        <p:tgtEl>
                                          <p:spTgt spid="19"/>
                                        </p:tgtEl>
                                        <p:attrNameLst>
                                          <p:attrName>ppt_h</p:attrName>
                                        </p:attrNameLst>
                                      </p:cBhvr>
                                      <p:tavLst>
                                        <p:tav tm="0">
                                          <p:val>
                                            <p:fltVal val="0"/>
                                          </p:val>
                                        </p:tav>
                                        <p:tav tm="100000">
                                          <p:val>
                                            <p:strVal val="#ppt_h"/>
                                          </p:val>
                                        </p:tav>
                                      </p:tavLst>
                                    </p:anim>
                                    <p:animEffect transition="in" filter="fade">
                                      <p:cBhvr>
                                        <p:cTn id="38" dur="5000"/>
                                        <p:tgtEl>
                                          <p:spTgt spid="19"/>
                                        </p:tgtEl>
                                      </p:cBhvr>
                                    </p:animEffect>
                                  </p:childTnLst>
                                </p:cTn>
                              </p:par>
                              <p:par>
                                <p:cTn id="39" presetID="53" presetClass="entr" presetSubtype="0" fill="hold" grpId="0" nodeType="withEffect">
                                  <p:stCondLst>
                                    <p:cond delay="30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0" fill="hold"/>
                                        <p:tgtEl>
                                          <p:spTgt spid="20"/>
                                        </p:tgtEl>
                                        <p:attrNameLst>
                                          <p:attrName>ppt_w</p:attrName>
                                        </p:attrNameLst>
                                      </p:cBhvr>
                                      <p:tavLst>
                                        <p:tav tm="0">
                                          <p:val>
                                            <p:fltVal val="0"/>
                                          </p:val>
                                        </p:tav>
                                        <p:tav tm="100000">
                                          <p:val>
                                            <p:strVal val="#ppt_w"/>
                                          </p:val>
                                        </p:tav>
                                      </p:tavLst>
                                    </p:anim>
                                    <p:anim calcmode="lin" valueType="num">
                                      <p:cBhvr>
                                        <p:cTn id="42" dur="5000" fill="hold"/>
                                        <p:tgtEl>
                                          <p:spTgt spid="20"/>
                                        </p:tgtEl>
                                        <p:attrNameLst>
                                          <p:attrName>ppt_h</p:attrName>
                                        </p:attrNameLst>
                                      </p:cBhvr>
                                      <p:tavLst>
                                        <p:tav tm="0">
                                          <p:val>
                                            <p:fltVal val="0"/>
                                          </p:val>
                                        </p:tav>
                                        <p:tav tm="100000">
                                          <p:val>
                                            <p:strVal val="#ppt_h"/>
                                          </p:val>
                                        </p:tav>
                                      </p:tavLst>
                                    </p:anim>
                                    <p:animEffect transition="in" filter="fade">
                                      <p:cBhvr>
                                        <p:cTn id="43" dur="5000"/>
                                        <p:tgtEl>
                                          <p:spTgt spid="20"/>
                                        </p:tgtEl>
                                      </p:cBhvr>
                                    </p:animEffect>
                                  </p:childTnLst>
                                </p:cTn>
                              </p:par>
                              <p:par>
                                <p:cTn id="44" presetID="53" presetClass="entr" presetSubtype="0" fill="hold" nodeType="withEffect">
                                  <p:stCondLst>
                                    <p:cond delay="3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0" fill="hold"/>
                                        <p:tgtEl>
                                          <p:spTgt spid="27"/>
                                        </p:tgtEl>
                                        <p:attrNameLst>
                                          <p:attrName>ppt_w</p:attrName>
                                        </p:attrNameLst>
                                      </p:cBhvr>
                                      <p:tavLst>
                                        <p:tav tm="0">
                                          <p:val>
                                            <p:fltVal val="0"/>
                                          </p:val>
                                        </p:tav>
                                        <p:tav tm="100000">
                                          <p:val>
                                            <p:strVal val="#ppt_w"/>
                                          </p:val>
                                        </p:tav>
                                      </p:tavLst>
                                    </p:anim>
                                    <p:anim calcmode="lin" valueType="num">
                                      <p:cBhvr>
                                        <p:cTn id="47" dur="5000" fill="hold"/>
                                        <p:tgtEl>
                                          <p:spTgt spid="27"/>
                                        </p:tgtEl>
                                        <p:attrNameLst>
                                          <p:attrName>ppt_h</p:attrName>
                                        </p:attrNameLst>
                                      </p:cBhvr>
                                      <p:tavLst>
                                        <p:tav tm="0">
                                          <p:val>
                                            <p:fltVal val="0"/>
                                          </p:val>
                                        </p:tav>
                                        <p:tav tm="100000">
                                          <p:val>
                                            <p:strVal val="#ppt_h"/>
                                          </p:val>
                                        </p:tav>
                                      </p:tavLst>
                                    </p:anim>
                                    <p:animEffect transition="in" filter="fade">
                                      <p:cBhvr>
                                        <p:cTn id="48" dur="5000"/>
                                        <p:tgtEl>
                                          <p:spTgt spid="27"/>
                                        </p:tgtEl>
                                      </p:cBhvr>
                                    </p:animEffect>
                                  </p:childTnLst>
                                </p:cTn>
                              </p:par>
                              <p:par>
                                <p:cTn id="49" presetID="53" presetClass="entr" presetSubtype="0" fill="hold" grpId="0" nodeType="withEffect">
                                  <p:stCondLst>
                                    <p:cond delay="3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0" fill="hold"/>
                                        <p:tgtEl>
                                          <p:spTgt spid="21"/>
                                        </p:tgtEl>
                                        <p:attrNameLst>
                                          <p:attrName>ppt_w</p:attrName>
                                        </p:attrNameLst>
                                      </p:cBhvr>
                                      <p:tavLst>
                                        <p:tav tm="0">
                                          <p:val>
                                            <p:fltVal val="0"/>
                                          </p:val>
                                        </p:tav>
                                        <p:tav tm="100000">
                                          <p:val>
                                            <p:strVal val="#ppt_w"/>
                                          </p:val>
                                        </p:tav>
                                      </p:tavLst>
                                    </p:anim>
                                    <p:anim calcmode="lin" valueType="num">
                                      <p:cBhvr>
                                        <p:cTn id="52" dur="5000" fill="hold"/>
                                        <p:tgtEl>
                                          <p:spTgt spid="21"/>
                                        </p:tgtEl>
                                        <p:attrNameLst>
                                          <p:attrName>ppt_h</p:attrName>
                                        </p:attrNameLst>
                                      </p:cBhvr>
                                      <p:tavLst>
                                        <p:tav tm="0">
                                          <p:val>
                                            <p:fltVal val="0"/>
                                          </p:val>
                                        </p:tav>
                                        <p:tav tm="100000">
                                          <p:val>
                                            <p:strVal val="#ppt_h"/>
                                          </p:val>
                                        </p:tav>
                                      </p:tavLst>
                                    </p:anim>
                                    <p:animEffect transition="in" filter="fade">
                                      <p:cBhvr>
                                        <p:cTn id="53" dur="5000"/>
                                        <p:tgtEl>
                                          <p:spTgt spid="21"/>
                                        </p:tgtEl>
                                      </p:cBhvr>
                                    </p:animEffect>
                                  </p:childTnLst>
                                </p:cTn>
                              </p:par>
                              <p:par>
                                <p:cTn id="54" presetID="53" presetClass="entr" presetSubtype="0" fill="hold" nodeType="withEffect">
                                  <p:stCondLst>
                                    <p:cond delay="300"/>
                                  </p:stCondLst>
                                  <p:childTnLst>
                                    <p:set>
                                      <p:cBhvr>
                                        <p:cTn id="55" dur="1" fill="hold">
                                          <p:stCondLst>
                                            <p:cond delay="0"/>
                                          </p:stCondLst>
                                        </p:cTn>
                                        <p:tgtEl>
                                          <p:spTgt spid="26"/>
                                        </p:tgtEl>
                                        <p:attrNameLst>
                                          <p:attrName>style.visibility</p:attrName>
                                        </p:attrNameLst>
                                      </p:cBhvr>
                                      <p:to>
                                        <p:strVal val="visible"/>
                                      </p:to>
                                    </p:set>
                                    <p:anim calcmode="lin" valueType="num">
                                      <p:cBhvr>
                                        <p:cTn id="56" dur="5000" fill="hold"/>
                                        <p:tgtEl>
                                          <p:spTgt spid="26"/>
                                        </p:tgtEl>
                                        <p:attrNameLst>
                                          <p:attrName>ppt_w</p:attrName>
                                        </p:attrNameLst>
                                      </p:cBhvr>
                                      <p:tavLst>
                                        <p:tav tm="0">
                                          <p:val>
                                            <p:fltVal val="0"/>
                                          </p:val>
                                        </p:tav>
                                        <p:tav tm="100000">
                                          <p:val>
                                            <p:strVal val="#ppt_w"/>
                                          </p:val>
                                        </p:tav>
                                      </p:tavLst>
                                    </p:anim>
                                    <p:anim calcmode="lin" valueType="num">
                                      <p:cBhvr>
                                        <p:cTn id="57" dur="5000" fill="hold"/>
                                        <p:tgtEl>
                                          <p:spTgt spid="26"/>
                                        </p:tgtEl>
                                        <p:attrNameLst>
                                          <p:attrName>ppt_h</p:attrName>
                                        </p:attrNameLst>
                                      </p:cBhvr>
                                      <p:tavLst>
                                        <p:tav tm="0">
                                          <p:val>
                                            <p:fltVal val="0"/>
                                          </p:val>
                                        </p:tav>
                                        <p:tav tm="100000">
                                          <p:val>
                                            <p:strVal val="#ppt_h"/>
                                          </p:val>
                                        </p:tav>
                                      </p:tavLst>
                                    </p:anim>
                                    <p:animEffect transition="in" filter="fade">
                                      <p:cBhvr>
                                        <p:cTn id="58" dur="5000"/>
                                        <p:tgtEl>
                                          <p:spTgt spid="26"/>
                                        </p:tgtEl>
                                      </p:cBhvr>
                                    </p:animEffect>
                                  </p:childTnLst>
                                </p:cTn>
                              </p:par>
                              <p:par>
                                <p:cTn id="59" presetID="53" presetClass="entr" presetSubtype="0" fill="hold" grpId="0" nodeType="withEffect">
                                  <p:stCondLst>
                                    <p:cond delay="300"/>
                                  </p:stCondLst>
                                  <p:childTnLst>
                                    <p:set>
                                      <p:cBhvr>
                                        <p:cTn id="60" dur="1" fill="hold">
                                          <p:stCondLst>
                                            <p:cond delay="0"/>
                                          </p:stCondLst>
                                        </p:cTn>
                                        <p:tgtEl>
                                          <p:spTgt spid="22"/>
                                        </p:tgtEl>
                                        <p:attrNameLst>
                                          <p:attrName>style.visibility</p:attrName>
                                        </p:attrNameLst>
                                      </p:cBhvr>
                                      <p:to>
                                        <p:strVal val="visible"/>
                                      </p:to>
                                    </p:set>
                                    <p:anim calcmode="lin" valueType="num">
                                      <p:cBhvr>
                                        <p:cTn id="61" dur="5000" fill="hold"/>
                                        <p:tgtEl>
                                          <p:spTgt spid="22"/>
                                        </p:tgtEl>
                                        <p:attrNameLst>
                                          <p:attrName>ppt_w</p:attrName>
                                        </p:attrNameLst>
                                      </p:cBhvr>
                                      <p:tavLst>
                                        <p:tav tm="0">
                                          <p:val>
                                            <p:fltVal val="0"/>
                                          </p:val>
                                        </p:tav>
                                        <p:tav tm="100000">
                                          <p:val>
                                            <p:strVal val="#ppt_w"/>
                                          </p:val>
                                        </p:tav>
                                      </p:tavLst>
                                    </p:anim>
                                    <p:anim calcmode="lin" valueType="num">
                                      <p:cBhvr>
                                        <p:cTn id="62" dur="5000" fill="hold"/>
                                        <p:tgtEl>
                                          <p:spTgt spid="22"/>
                                        </p:tgtEl>
                                        <p:attrNameLst>
                                          <p:attrName>ppt_h</p:attrName>
                                        </p:attrNameLst>
                                      </p:cBhvr>
                                      <p:tavLst>
                                        <p:tav tm="0">
                                          <p:val>
                                            <p:fltVal val="0"/>
                                          </p:val>
                                        </p:tav>
                                        <p:tav tm="100000">
                                          <p:val>
                                            <p:strVal val="#ppt_h"/>
                                          </p:val>
                                        </p:tav>
                                      </p:tavLst>
                                    </p:anim>
                                    <p:animEffect transition="in" filter="fade">
                                      <p:cBhvr>
                                        <p:cTn id="63" dur="5000"/>
                                        <p:tgtEl>
                                          <p:spTgt spid="22"/>
                                        </p:tgtEl>
                                      </p:cBhvr>
                                    </p:animEffect>
                                  </p:childTnLst>
                                </p:cTn>
                              </p:par>
                              <p:par>
                                <p:cTn id="64" presetID="53" presetClass="entr" presetSubtype="0" fill="hold" nodeType="withEffect">
                                  <p:stCondLst>
                                    <p:cond delay="30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0" fill="hold"/>
                                        <p:tgtEl>
                                          <p:spTgt spid="28"/>
                                        </p:tgtEl>
                                        <p:attrNameLst>
                                          <p:attrName>ppt_w</p:attrName>
                                        </p:attrNameLst>
                                      </p:cBhvr>
                                      <p:tavLst>
                                        <p:tav tm="0">
                                          <p:val>
                                            <p:fltVal val="0"/>
                                          </p:val>
                                        </p:tav>
                                        <p:tav tm="100000">
                                          <p:val>
                                            <p:strVal val="#ppt_w"/>
                                          </p:val>
                                        </p:tav>
                                      </p:tavLst>
                                    </p:anim>
                                    <p:anim calcmode="lin" valueType="num">
                                      <p:cBhvr>
                                        <p:cTn id="67" dur="5000" fill="hold"/>
                                        <p:tgtEl>
                                          <p:spTgt spid="28"/>
                                        </p:tgtEl>
                                        <p:attrNameLst>
                                          <p:attrName>ppt_h</p:attrName>
                                        </p:attrNameLst>
                                      </p:cBhvr>
                                      <p:tavLst>
                                        <p:tav tm="0">
                                          <p:val>
                                            <p:fltVal val="0"/>
                                          </p:val>
                                        </p:tav>
                                        <p:tav tm="100000">
                                          <p:val>
                                            <p:strVal val="#ppt_h"/>
                                          </p:val>
                                        </p:tav>
                                      </p:tavLst>
                                    </p:anim>
                                    <p:animEffect transition="in" filter="fade">
                                      <p:cBhvr>
                                        <p:cTn id="68" dur="5000"/>
                                        <p:tgtEl>
                                          <p:spTgt spid="28"/>
                                        </p:tgtEl>
                                      </p:cBhvr>
                                    </p:animEffect>
                                  </p:childTnLst>
                                </p:cTn>
                              </p:par>
                              <p:par>
                                <p:cTn id="69" presetID="53" presetClass="entr" presetSubtype="0" fill="hold" grpId="0" nodeType="withEffect">
                                  <p:stCondLst>
                                    <p:cond delay="300"/>
                                  </p:stCondLst>
                                  <p:childTnLst>
                                    <p:set>
                                      <p:cBhvr>
                                        <p:cTn id="70" dur="1" fill="hold">
                                          <p:stCondLst>
                                            <p:cond delay="0"/>
                                          </p:stCondLst>
                                        </p:cTn>
                                        <p:tgtEl>
                                          <p:spTgt spid="23"/>
                                        </p:tgtEl>
                                        <p:attrNameLst>
                                          <p:attrName>style.visibility</p:attrName>
                                        </p:attrNameLst>
                                      </p:cBhvr>
                                      <p:to>
                                        <p:strVal val="visible"/>
                                      </p:to>
                                    </p:set>
                                    <p:anim calcmode="lin" valueType="num">
                                      <p:cBhvr>
                                        <p:cTn id="71" dur="5000" fill="hold"/>
                                        <p:tgtEl>
                                          <p:spTgt spid="23"/>
                                        </p:tgtEl>
                                        <p:attrNameLst>
                                          <p:attrName>ppt_w</p:attrName>
                                        </p:attrNameLst>
                                      </p:cBhvr>
                                      <p:tavLst>
                                        <p:tav tm="0">
                                          <p:val>
                                            <p:fltVal val="0"/>
                                          </p:val>
                                        </p:tav>
                                        <p:tav tm="100000">
                                          <p:val>
                                            <p:strVal val="#ppt_w"/>
                                          </p:val>
                                        </p:tav>
                                      </p:tavLst>
                                    </p:anim>
                                    <p:anim calcmode="lin" valueType="num">
                                      <p:cBhvr>
                                        <p:cTn id="72" dur="5000" fill="hold"/>
                                        <p:tgtEl>
                                          <p:spTgt spid="23"/>
                                        </p:tgtEl>
                                        <p:attrNameLst>
                                          <p:attrName>ppt_h</p:attrName>
                                        </p:attrNameLst>
                                      </p:cBhvr>
                                      <p:tavLst>
                                        <p:tav tm="0">
                                          <p:val>
                                            <p:fltVal val="0"/>
                                          </p:val>
                                        </p:tav>
                                        <p:tav tm="100000">
                                          <p:val>
                                            <p:strVal val="#ppt_h"/>
                                          </p:val>
                                        </p:tav>
                                      </p:tavLst>
                                    </p:anim>
                                    <p:animEffect transition="in" filter="fade">
                                      <p:cBhvr>
                                        <p:cTn id="73" dur="5000"/>
                                        <p:tgtEl>
                                          <p:spTgt spid="23"/>
                                        </p:tgtEl>
                                      </p:cBhvr>
                                    </p:animEffect>
                                  </p:childTnLst>
                                </p:cTn>
                              </p:par>
                              <p:par>
                                <p:cTn id="74" presetID="53" presetClass="entr" presetSubtype="0" fill="hold" nodeType="withEffect">
                                  <p:stCondLst>
                                    <p:cond delay="30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0" fill="hold"/>
                                        <p:tgtEl>
                                          <p:spTgt spid="29"/>
                                        </p:tgtEl>
                                        <p:attrNameLst>
                                          <p:attrName>ppt_w</p:attrName>
                                        </p:attrNameLst>
                                      </p:cBhvr>
                                      <p:tavLst>
                                        <p:tav tm="0">
                                          <p:val>
                                            <p:fltVal val="0"/>
                                          </p:val>
                                        </p:tav>
                                        <p:tav tm="100000">
                                          <p:val>
                                            <p:strVal val="#ppt_w"/>
                                          </p:val>
                                        </p:tav>
                                      </p:tavLst>
                                    </p:anim>
                                    <p:anim calcmode="lin" valueType="num">
                                      <p:cBhvr>
                                        <p:cTn id="77" dur="5000" fill="hold"/>
                                        <p:tgtEl>
                                          <p:spTgt spid="29"/>
                                        </p:tgtEl>
                                        <p:attrNameLst>
                                          <p:attrName>ppt_h</p:attrName>
                                        </p:attrNameLst>
                                      </p:cBhvr>
                                      <p:tavLst>
                                        <p:tav tm="0">
                                          <p:val>
                                            <p:fltVal val="0"/>
                                          </p:val>
                                        </p:tav>
                                        <p:tav tm="100000">
                                          <p:val>
                                            <p:strVal val="#ppt_h"/>
                                          </p:val>
                                        </p:tav>
                                      </p:tavLst>
                                    </p:anim>
                                    <p:animEffect transition="in" filter="fade">
                                      <p:cBhvr>
                                        <p:cTn id="78" dur="5000"/>
                                        <p:tgtEl>
                                          <p:spTgt spid="29"/>
                                        </p:tgtEl>
                                      </p:cBhvr>
                                    </p:animEffect>
                                  </p:childTnLst>
                                </p:cTn>
                              </p:par>
                              <p:par>
                                <p:cTn id="79" presetID="53" presetClass="entr" presetSubtype="0" fill="hold" grpId="1" nodeType="withEffect">
                                  <p:stCondLst>
                                    <p:cond delay="300"/>
                                  </p:stCondLst>
                                  <p:childTnLst>
                                    <p:set>
                                      <p:cBhvr>
                                        <p:cTn id="80" dur="1" fill="hold">
                                          <p:stCondLst>
                                            <p:cond delay="0"/>
                                          </p:stCondLst>
                                        </p:cTn>
                                        <p:tgtEl>
                                          <p:spTgt spid="30"/>
                                        </p:tgtEl>
                                        <p:attrNameLst>
                                          <p:attrName>style.visibility</p:attrName>
                                        </p:attrNameLst>
                                      </p:cBhvr>
                                      <p:to>
                                        <p:strVal val="visible"/>
                                      </p:to>
                                    </p:set>
                                    <p:anim calcmode="lin" valueType="num">
                                      <p:cBhvr>
                                        <p:cTn id="81" dur="5000" fill="hold"/>
                                        <p:tgtEl>
                                          <p:spTgt spid="30"/>
                                        </p:tgtEl>
                                        <p:attrNameLst>
                                          <p:attrName>ppt_w</p:attrName>
                                        </p:attrNameLst>
                                      </p:cBhvr>
                                      <p:tavLst>
                                        <p:tav tm="0">
                                          <p:val>
                                            <p:fltVal val="0"/>
                                          </p:val>
                                        </p:tav>
                                        <p:tav tm="100000">
                                          <p:val>
                                            <p:strVal val="#ppt_w"/>
                                          </p:val>
                                        </p:tav>
                                      </p:tavLst>
                                    </p:anim>
                                    <p:anim calcmode="lin" valueType="num">
                                      <p:cBhvr>
                                        <p:cTn id="82" dur="5000" fill="hold"/>
                                        <p:tgtEl>
                                          <p:spTgt spid="30"/>
                                        </p:tgtEl>
                                        <p:attrNameLst>
                                          <p:attrName>ppt_h</p:attrName>
                                        </p:attrNameLst>
                                      </p:cBhvr>
                                      <p:tavLst>
                                        <p:tav tm="0">
                                          <p:val>
                                            <p:fltVal val="0"/>
                                          </p:val>
                                        </p:tav>
                                        <p:tav tm="100000">
                                          <p:val>
                                            <p:strVal val="#ppt_h"/>
                                          </p:val>
                                        </p:tav>
                                      </p:tavLst>
                                    </p:anim>
                                    <p:animEffect transition="in" filter="fade">
                                      <p:cBhvr>
                                        <p:cTn id="83" dur="5000"/>
                                        <p:tgtEl>
                                          <p:spTgt spid="30"/>
                                        </p:tgtEl>
                                      </p:cBhvr>
                                    </p:animEffect>
                                  </p:childTnLst>
                                </p:cTn>
                              </p:par>
                              <p:par>
                                <p:cTn id="84" presetID="53" presetClass="entr" presetSubtype="0" fill="hold" grpId="1" nodeType="withEffect">
                                  <p:stCondLst>
                                    <p:cond delay="300"/>
                                  </p:stCondLst>
                                  <p:childTnLst>
                                    <p:set>
                                      <p:cBhvr>
                                        <p:cTn id="85" dur="1" fill="hold">
                                          <p:stCondLst>
                                            <p:cond delay="0"/>
                                          </p:stCondLst>
                                        </p:cTn>
                                        <p:tgtEl>
                                          <p:spTgt spid="31"/>
                                        </p:tgtEl>
                                        <p:attrNameLst>
                                          <p:attrName>style.visibility</p:attrName>
                                        </p:attrNameLst>
                                      </p:cBhvr>
                                      <p:to>
                                        <p:strVal val="visible"/>
                                      </p:to>
                                    </p:set>
                                    <p:anim calcmode="lin" valueType="num">
                                      <p:cBhvr>
                                        <p:cTn id="86" dur="5000" fill="hold"/>
                                        <p:tgtEl>
                                          <p:spTgt spid="31"/>
                                        </p:tgtEl>
                                        <p:attrNameLst>
                                          <p:attrName>ppt_w</p:attrName>
                                        </p:attrNameLst>
                                      </p:cBhvr>
                                      <p:tavLst>
                                        <p:tav tm="0">
                                          <p:val>
                                            <p:fltVal val="0"/>
                                          </p:val>
                                        </p:tav>
                                        <p:tav tm="100000">
                                          <p:val>
                                            <p:strVal val="#ppt_w"/>
                                          </p:val>
                                        </p:tav>
                                      </p:tavLst>
                                    </p:anim>
                                    <p:anim calcmode="lin" valueType="num">
                                      <p:cBhvr>
                                        <p:cTn id="87" dur="5000" fill="hold"/>
                                        <p:tgtEl>
                                          <p:spTgt spid="31"/>
                                        </p:tgtEl>
                                        <p:attrNameLst>
                                          <p:attrName>ppt_h</p:attrName>
                                        </p:attrNameLst>
                                      </p:cBhvr>
                                      <p:tavLst>
                                        <p:tav tm="0">
                                          <p:val>
                                            <p:fltVal val="0"/>
                                          </p:val>
                                        </p:tav>
                                        <p:tav tm="100000">
                                          <p:val>
                                            <p:strVal val="#ppt_h"/>
                                          </p:val>
                                        </p:tav>
                                      </p:tavLst>
                                    </p:anim>
                                    <p:animEffect transition="in" filter="fade">
                                      <p:cBhvr>
                                        <p:cTn id="88" dur="5000"/>
                                        <p:tgtEl>
                                          <p:spTgt spid="31"/>
                                        </p:tgtEl>
                                      </p:cBhvr>
                                    </p:animEffect>
                                  </p:childTnLst>
                                </p:cTn>
                              </p:par>
                              <p:par>
                                <p:cTn id="89" presetID="53" presetClass="entr" presetSubtype="0" fill="hold" grpId="2" nodeType="withEffect">
                                  <p:stCondLst>
                                    <p:cond delay="300"/>
                                  </p:stCondLst>
                                  <p:iterate type="lt">
                                    <p:tmPct val="0"/>
                                  </p:iterate>
                                  <p:childTnLst>
                                    <p:set>
                                      <p:cBhvr>
                                        <p:cTn id="90" dur="1" fill="hold">
                                          <p:stCondLst>
                                            <p:cond delay="0"/>
                                          </p:stCondLst>
                                        </p:cTn>
                                        <p:tgtEl>
                                          <p:spTgt spid="34"/>
                                        </p:tgtEl>
                                        <p:attrNameLst>
                                          <p:attrName>style.visibility</p:attrName>
                                        </p:attrNameLst>
                                      </p:cBhvr>
                                      <p:to>
                                        <p:strVal val="visible"/>
                                      </p:to>
                                    </p:set>
                                    <p:anim calcmode="lin" valueType="num">
                                      <p:cBhvr>
                                        <p:cTn id="91" dur="5000" fill="hold"/>
                                        <p:tgtEl>
                                          <p:spTgt spid="34"/>
                                        </p:tgtEl>
                                        <p:attrNameLst>
                                          <p:attrName>ppt_w</p:attrName>
                                        </p:attrNameLst>
                                      </p:cBhvr>
                                      <p:tavLst>
                                        <p:tav tm="0">
                                          <p:val>
                                            <p:fltVal val="0"/>
                                          </p:val>
                                        </p:tav>
                                        <p:tav tm="100000">
                                          <p:val>
                                            <p:strVal val="#ppt_w"/>
                                          </p:val>
                                        </p:tav>
                                      </p:tavLst>
                                    </p:anim>
                                    <p:anim calcmode="lin" valueType="num">
                                      <p:cBhvr>
                                        <p:cTn id="92" dur="5000" fill="hold"/>
                                        <p:tgtEl>
                                          <p:spTgt spid="34"/>
                                        </p:tgtEl>
                                        <p:attrNameLst>
                                          <p:attrName>ppt_h</p:attrName>
                                        </p:attrNameLst>
                                      </p:cBhvr>
                                      <p:tavLst>
                                        <p:tav tm="0">
                                          <p:val>
                                            <p:fltVal val="0"/>
                                          </p:val>
                                        </p:tav>
                                        <p:tav tm="100000">
                                          <p:val>
                                            <p:strVal val="#ppt_h"/>
                                          </p:val>
                                        </p:tav>
                                      </p:tavLst>
                                    </p:anim>
                                    <p:animEffect transition="in" filter="fade">
                                      <p:cBhvr>
                                        <p:cTn id="93" dur="5000"/>
                                        <p:tgtEl>
                                          <p:spTgt spid="34"/>
                                        </p:tgtEl>
                                      </p:cBhvr>
                                    </p:animEffect>
                                  </p:childTnLst>
                                </p:cTn>
                              </p:par>
                              <p:par>
                                <p:cTn id="94" presetID="53" presetClass="entr" presetSubtype="0" fill="hold" grpId="2" nodeType="withEffect">
                                  <p:stCondLst>
                                    <p:cond delay="300"/>
                                  </p:stCondLst>
                                  <p:childTnLst>
                                    <p:set>
                                      <p:cBhvr>
                                        <p:cTn id="95" dur="1" fill="hold">
                                          <p:stCondLst>
                                            <p:cond delay="0"/>
                                          </p:stCondLst>
                                        </p:cTn>
                                        <p:tgtEl>
                                          <p:spTgt spid="33"/>
                                        </p:tgtEl>
                                        <p:attrNameLst>
                                          <p:attrName>style.visibility</p:attrName>
                                        </p:attrNameLst>
                                      </p:cBhvr>
                                      <p:to>
                                        <p:strVal val="visible"/>
                                      </p:to>
                                    </p:set>
                                    <p:anim calcmode="lin" valueType="num">
                                      <p:cBhvr>
                                        <p:cTn id="96" dur="5000" fill="hold"/>
                                        <p:tgtEl>
                                          <p:spTgt spid="33"/>
                                        </p:tgtEl>
                                        <p:attrNameLst>
                                          <p:attrName>ppt_w</p:attrName>
                                        </p:attrNameLst>
                                      </p:cBhvr>
                                      <p:tavLst>
                                        <p:tav tm="0">
                                          <p:val>
                                            <p:fltVal val="0"/>
                                          </p:val>
                                        </p:tav>
                                        <p:tav tm="100000">
                                          <p:val>
                                            <p:strVal val="#ppt_w"/>
                                          </p:val>
                                        </p:tav>
                                      </p:tavLst>
                                    </p:anim>
                                    <p:anim calcmode="lin" valueType="num">
                                      <p:cBhvr>
                                        <p:cTn id="97" dur="5000" fill="hold"/>
                                        <p:tgtEl>
                                          <p:spTgt spid="33"/>
                                        </p:tgtEl>
                                        <p:attrNameLst>
                                          <p:attrName>ppt_h</p:attrName>
                                        </p:attrNameLst>
                                      </p:cBhvr>
                                      <p:tavLst>
                                        <p:tav tm="0">
                                          <p:val>
                                            <p:fltVal val="0"/>
                                          </p:val>
                                        </p:tav>
                                        <p:tav tm="100000">
                                          <p:val>
                                            <p:strVal val="#ppt_h"/>
                                          </p:val>
                                        </p:tav>
                                      </p:tavLst>
                                    </p:anim>
                                    <p:animEffect transition="in" filter="fade">
                                      <p:cBhvr>
                                        <p:cTn id="98" dur="5000"/>
                                        <p:tgtEl>
                                          <p:spTgt spid="33"/>
                                        </p:tgtEl>
                                      </p:cBhvr>
                                    </p:animEffect>
                                  </p:childTnLst>
                                </p:cTn>
                              </p:par>
                              <p:par>
                                <p:cTn id="99" presetID="53" presetClass="entr" presetSubtype="0" fill="hold" grpId="2" nodeType="withEffect">
                                  <p:stCondLst>
                                    <p:cond delay="300"/>
                                  </p:stCondLst>
                                  <p:iterate type="lt">
                                    <p:tmPct val="0"/>
                                  </p:iterate>
                                  <p:childTnLst>
                                    <p:set>
                                      <p:cBhvr>
                                        <p:cTn id="100" dur="1" fill="hold">
                                          <p:stCondLst>
                                            <p:cond delay="0"/>
                                          </p:stCondLst>
                                        </p:cTn>
                                        <p:tgtEl>
                                          <p:spTgt spid="32"/>
                                        </p:tgtEl>
                                        <p:attrNameLst>
                                          <p:attrName>style.visibility</p:attrName>
                                        </p:attrNameLst>
                                      </p:cBhvr>
                                      <p:to>
                                        <p:strVal val="visible"/>
                                      </p:to>
                                    </p:set>
                                    <p:anim calcmode="lin" valueType="num">
                                      <p:cBhvr>
                                        <p:cTn id="101" dur="5000" fill="hold"/>
                                        <p:tgtEl>
                                          <p:spTgt spid="32"/>
                                        </p:tgtEl>
                                        <p:attrNameLst>
                                          <p:attrName>ppt_w</p:attrName>
                                        </p:attrNameLst>
                                      </p:cBhvr>
                                      <p:tavLst>
                                        <p:tav tm="0">
                                          <p:val>
                                            <p:fltVal val="0"/>
                                          </p:val>
                                        </p:tav>
                                        <p:tav tm="100000">
                                          <p:val>
                                            <p:strVal val="#ppt_w"/>
                                          </p:val>
                                        </p:tav>
                                      </p:tavLst>
                                    </p:anim>
                                    <p:anim calcmode="lin" valueType="num">
                                      <p:cBhvr>
                                        <p:cTn id="102" dur="5000" fill="hold"/>
                                        <p:tgtEl>
                                          <p:spTgt spid="32"/>
                                        </p:tgtEl>
                                        <p:attrNameLst>
                                          <p:attrName>ppt_h</p:attrName>
                                        </p:attrNameLst>
                                      </p:cBhvr>
                                      <p:tavLst>
                                        <p:tav tm="0">
                                          <p:val>
                                            <p:fltVal val="0"/>
                                          </p:val>
                                        </p:tav>
                                        <p:tav tm="100000">
                                          <p:val>
                                            <p:strVal val="#ppt_h"/>
                                          </p:val>
                                        </p:tav>
                                      </p:tavLst>
                                    </p:anim>
                                    <p:animEffect transition="in" filter="fade">
                                      <p:cBhvr>
                                        <p:cTn id="103" dur="5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104"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seq concurrent="1" nextAc="seek">
              <p:cTn id="105" restart="whenNotActive" fill="hold" evtFilter="cancelBubble" nodeType="interactiveSeq">
                <p:stCondLst>
                  <p:cond evt="onClick" delay="0">
                    <p:tgtEl>
                      <p:spTgt spid="32"/>
                    </p:tgtEl>
                  </p:cond>
                </p:stCondLst>
                <p:endSync evt="end" delay="0">
                  <p:rtn val="all"/>
                </p:endSync>
                <p:childTnLst>
                  <p:par>
                    <p:cTn id="106" fill="hold">
                      <p:stCondLst>
                        <p:cond delay="0"/>
                      </p:stCondLst>
                      <p:childTnLst>
                        <p:par>
                          <p:cTn id="107" fill="hold">
                            <p:stCondLst>
                              <p:cond delay="0"/>
                            </p:stCondLst>
                            <p:childTnLst>
                              <p:par>
                                <p:cTn id="108" presetID="0" presetClass="path" presetSubtype="0" accel="50000" decel="50000" fill="hold" grpId="0" nodeType="clickEffect">
                                  <p:stCondLst>
                                    <p:cond delay="0"/>
                                  </p:stCondLst>
                                  <p:iterate type="lt">
                                    <p:tmPct val="0"/>
                                  </p:iterate>
                                  <p:childTnLst>
                                    <p:animMotion origin="layout" path="M 0.01458 0.0375 C 0.02153 0.04051 0.02361 0.05278 0.0309 0.05579 C 0.03385 0.06204 0.03177 0.05857 0.03732 0.06551 C 0.03889 0.0676 0.03923 0.0706 0.0408 0.07269 C 0.04653 0.08033 0.05625 0.0919 0.06354 0.09584 C 0.06701 0.1 0.06475 0.09746 0.07083 0.10301 C 0.07239 0.1044 0.07639 0.10533 0.07639 0.10533 C 0.0783 0.1081 0.08368 0.11019 0.08368 0.11019 C 0.08923 0.11551 0.09705 0.11713 0.10364 0.11991 C 0.11354 0.12385 0.12344 0.12894 0.13368 0.13079 C 0.13958 0.1331 0.13541 0.13148 0.14271 0.13449 C 0.14357 0.13496 0.14548 0.13565 0.14548 0.13565 C 0.14791 0.13797 0.15364 0.14051 0.15364 0.14051 C 0.15677 0.14514 0.16458 0.14722 0.16909 0.14908 C 0.18125 0.15417 0.19357 0.15903 0.20625 0.16111 C 0.21232 0.16065 0.2184 0.16088 0.22448 0.15996 C 0.22812 0.15949 0.23177 0.15533 0.23541 0.1551 C 0.24323 0.1544 0.25121 0.1544 0.25903 0.15394 C 0.26562 0.15116 0.271 0.15 0.27812 0.14908 C 0.2934 0.1426 0.30382 0.14375 0.32187 0.14306 C 0.32778 0.14051 0.33159 0.13449 0.33732 0.13218 C 0.33958 0.12871 0.34028 0.12639 0.34357 0.12477 C 0.346 0.12176 0.34965 0.11898 0.35278 0.1176 C 0.35521 0.11389 0.35833 0.11042 0.3618 0.10903 C 0.36441 0.10556 0.36666 0.1051 0.36909 0.10185 C 0.37291 0.09676 0.37621 0.09074 0.38003 0.08611 C 0.38177 0.07824 0.38437 0.07084 0.38628 0.06297 C 0.38663 0.04491 0.38472 0.01111 0.38993 -0.01088 C 0.39045 -0.02245 0.3901 -0.03472 0.39271 -0.04606 C 0.39479 -0.07014 0.39132 -0.0949 0.39548 -0.11875 C 0.39618 -0.13356 0.39791 -0.14791 0.39913 -0.1625 C 0.39948 -0.17129 0.4 -0.18032 0.4 -0.18912 C 0.4 -0.20602 0.39861 -0.25393 0.38732 -0.27037 C 0.38507 -0.27801 0.38246 -0.28333 0.37639 -0.28611 C 0.37326 -0.29004 0.36944 -0.29051 0.36545 -0.29213 C 0.36302 -0.29166 0.36059 -0.2919 0.35816 -0.29097 C 0.35486 -0.28981 0.35434 -0.28403 0.35173 -0.28125 " pathEditMode="relative" ptsTypes="ffffffffffffffffffffffffffffffffffffA">
                                      <p:cBhvr>
                                        <p:cTn id="109" dur="3000" fill="hold"/>
                                        <p:tgtEl>
                                          <p:spTgt spid="32"/>
                                        </p:tgtEl>
                                        <p:attrNameLst>
                                          <p:attrName>ppt_x</p:attrName>
                                          <p:attrName>ppt_y</p:attrName>
                                        </p:attrNameLst>
                                      </p:cBhvr>
                                    </p:animMotion>
                                  </p:childTnLst>
                                  <p:subTnLst>
                                    <p:audio>
                                      <p:cMediaNode vol="100000">
                                        <p:cTn display="0" masterRel="sameClick">
                                          <p:stCondLst>
                                            <p:cond evt="begin" delay="0">
                                              <p:tn val="108"/>
                                            </p:cond>
                                          </p:stCondLst>
                                          <p:endCondLst>
                                            <p:cond evt="onStopAudio" delay="0">
                                              <p:tgtEl>
                                                <p:sldTgt/>
                                              </p:tgtEl>
                                            </p:cond>
                                          </p:endCondLst>
                                        </p:cTn>
                                        <p:tgtEl>
                                          <p:sndTgt r:embed="rId4" name="whoosh.wav" builtIn="1"/>
                                        </p:tgtEl>
                                      </p:cMediaNode>
                                    </p:audio>
                                  </p:subTnLst>
                                </p:cTn>
                              </p:par>
                              <p:par>
                                <p:cTn id="110" presetID="23" presetClass="emph" presetSubtype="0" fill="hold" grpId="1" nodeType="withEffect">
                                  <p:stCondLst>
                                    <p:cond delay="0"/>
                                  </p:stCondLst>
                                  <p:iterate type="lt">
                                    <p:tmPct val="0"/>
                                  </p:iterate>
                                  <p:childTnLst>
                                    <p:animClr clrSpc="hsl">
                                      <p:cBhvr override="childStyle">
                                        <p:cTn id="111" dur="3000" fill="hold"/>
                                        <p:tgtEl>
                                          <p:spTgt spid="32"/>
                                        </p:tgtEl>
                                        <p:attrNameLst>
                                          <p:attrName>style.color</p:attrName>
                                        </p:attrNameLst>
                                      </p:cBhvr>
                                      <p:by>
                                        <p:hsl h="10842353" s="0" l="0"/>
                                      </p:by>
                                    </p:animClr>
                                    <p:animClr clrSpc="hsl">
                                      <p:cBhvr>
                                        <p:cTn id="112" dur="3000" fill="hold"/>
                                        <p:tgtEl>
                                          <p:spTgt spid="32"/>
                                        </p:tgtEl>
                                        <p:attrNameLst>
                                          <p:attrName>fillcolor</p:attrName>
                                        </p:attrNameLst>
                                      </p:cBhvr>
                                      <p:by>
                                        <p:hsl h="10842353" s="0" l="0"/>
                                      </p:by>
                                    </p:animClr>
                                    <p:animClr clrSpc="hsl">
                                      <p:cBhvr>
                                        <p:cTn id="113" dur="3000" fill="hold"/>
                                        <p:tgtEl>
                                          <p:spTgt spid="32"/>
                                        </p:tgtEl>
                                        <p:attrNameLst>
                                          <p:attrName>stroke.color</p:attrName>
                                        </p:attrNameLst>
                                      </p:cBhvr>
                                      <p:by>
                                        <p:hsl h="10842353" s="0" l="0"/>
                                      </p:by>
                                    </p:animClr>
                                    <p:set>
                                      <p:cBhvr>
                                        <p:cTn id="114" dur="3000" fill="hold"/>
                                        <p:tgtEl>
                                          <p:spTgt spid="32"/>
                                        </p:tgtEl>
                                        <p:attrNameLst>
                                          <p:attrName>fill.type</p:attrName>
                                        </p:attrNameLst>
                                      </p:cBhvr>
                                      <p:to>
                                        <p:strVal val="solid"/>
                                      </p:to>
                                    </p:set>
                                  </p:childTnLst>
                                </p:cTn>
                              </p:par>
                            </p:childTnLst>
                          </p:cTn>
                        </p:par>
                        <p:par>
                          <p:cTn id="115" fill="hold">
                            <p:stCondLst>
                              <p:cond delay="3000"/>
                            </p:stCondLst>
                            <p:childTnLst>
                              <p:par>
                                <p:cTn id="116" presetID="23" presetClass="emph" presetSubtype="0" fill="hold" grpId="0" nodeType="afterEffect">
                                  <p:stCondLst>
                                    <p:cond delay="0"/>
                                  </p:stCondLst>
                                  <p:childTnLst>
                                    <p:animClr clrSpc="hsl">
                                      <p:cBhvr override="childStyle">
                                        <p:cTn id="117" dur="3000" fill="hold"/>
                                        <p:tgtEl>
                                          <p:spTgt spid="31"/>
                                        </p:tgtEl>
                                        <p:attrNameLst>
                                          <p:attrName>style.color</p:attrName>
                                        </p:attrNameLst>
                                      </p:cBhvr>
                                      <p:by>
                                        <p:hsl h="10842353" s="0" l="0"/>
                                      </p:by>
                                    </p:animClr>
                                    <p:animClr clrSpc="hsl">
                                      <p:cBhvr>
                                        <p:cTn id="118" dur="3000" fill="hold"/>
                                        <p:tgtEl>
                                          <p:spTgt spid="31"/>
                                        </p:tgtEl>
                                        <p:attrNameLst>
                                          <p:attrName>fillcolor</p:attrName>
                                        </p:attrNameLst>
                                      </p:cBhvr>
                                      <p:by>
                                        <p:hsl h="10842353" s="0" l="0"/>
                                      </p:by>
                                    </p:animClr>
                                    <p:animClr clrSpc="hsl">
                                      <p:cBhvr>
                                        <p:cTn id="119" dur="3000" fill="hold"/>
                                        <p:tgtEl>
                                          <p:spTgt spid="31"/>
                                        </p:tgtEl>
                                        <p:attrNameLst>
                                          <p:attrName>stroke.color</p:attrName>
                                        </p:attrNameLst>
                                      </p:cBhvr>
                                      <p:by>
                                        <p:hsl h="10842353" s="0" l="0"/>
                                      </p:by>
                                    </p:animClr>
                                    <p:set>
                                      <p:cBhvr>
                                        <p:cTn id="120" dur="3000" fill="hold"/>
                                        <p:tgtEl>
                                          <p:spTgt spid="31"/>
                                        </p:tgtEl>
                                        <p:attrNameLst>
                                          <p:attrName>fill.type</p:attrName>
                                        </p:attrNameLst>
                                      </p:cBhvr>
                                      <p:to>
                                        <p:strVal val="solid"/>
                                      </p:to>
                                    </p:set>
                                  </p:childTnLst>
                                </p:cTn>
                              </p:par>
                            </p:childTnLst>
                          </p:cTn>
                        </p:par>
                      </p:childTnLst>
                    </p:cTn>
                  </p:par>
                </p:childTnLst>
              </p:cTn>
              <p:nextCondLst>
                <p:cond evt="onClick" delay="0">
                  <p:tgtEl>
                    <p:spTgt spid="32"/>
                  </p:tgtEl>
                </p:cond>
              </p:nextCondLst>
            </p:seq>
            <p:seq concurrent="1" nextAc="seek">
              <p:cTn id="121" restart="whenNotActive" fill="hold" evtFilter="cancelBubble" nodeType="interactiveSeq">
                <p:stCondLst>
                  <p:cond evt="onClick" delay="0">
                    <p:tgtEl>
                      <p:spTgt spid="33"/>
                    </p:tgtEl>
                  </p:cond>
                </p:stCondLst>
                <p:endSync evt="end" delay="0">
                  <p:rtn val="all"/>
                </p:endSync>
                <p:childTnLst>
                  <p:par>
                    <p:cTn id="122" fill="hold">
                      <p:stCondLst>
                        <p:cond delay="indefinite"/>
                      </p:stCondLst>
                      <p:childTnLst>
                        <p:par>
                          <p:cTn id="123" fill="hold">
                            <p:stCondLst>
                              <p:cond delay="0"/>
                            </p:stCondLst>
                            <p:childTnLst>
                              <p:par>
                                <p:cTn id="124" presetID="0" presetClass="path" presetSubtype="0" accel="50000" decel="50000" fill="hold" grpId="0" nodeType="clickEffect">
                                  <p:stCondLst>
                                    <p:cond delay="0"/>
                                  </p:stCondLst>
                                  <p:childTnLst>
                                    <p:animMotion origin="layout" path="M 0.01025 0.04375 C 0.01407 0.04537 0.01337 0.04792 0.01667 0.05093 C 0.01858 0.05903 0.0158 0.05093 0.02032 0.05579 C 0.02118 0.05672 0.02136 0.05834 0.02205 0.05949 C 0.02431 0.0632 0.02691 0.06644 0.03021 0.06783 C 0.03299 0.07153 0.03629 0.07431 0.03941 0.07755 C 0.04254 0.08079 0.04358 0.08449 0.04757 0.08611 C 0.04844 0.08727 0.04913 0.08889 0.05018 0.08982 C 0.05104 0.09051 0.05226 0.09005 0.05295 0.09097 C 0.05365 0.0919 0.05313 0.09352 0.05382 0.09445 C 0.05417 0.09491 0.05886 0.09676 0.05938 0.09699 C 0.06129 0.10116 0.06216 0.10255 0.06563 0.10417 C 0.06927 0.10903 0.07431 0.11551 0.07934 0.1176 C 0.08125 0.12176 0.0849 0.12431 0.08837 0.12616 C 0.0915 0.12986 0.09445 0.13287 0.09844 0.13449 C 0.10139 0.13866 0.10347 0.13982 0.10747 0.1419 C 0.11111 0.1463 0.11268 0.14746 0.11754 0.14908 C 0.12066 0.15371 0.12587 0.15417 0.13021 0.15648 C 0.13611 0.16366 0.14844 0.16551 0.15573 0.16736 C 0.16476 0.16968 0.17309 0.1757 0.18212 0.17824 C 0.18716 0.17963 0.19236 0.18079 0.19757 0.18172 C 0.19896 0.18241 0.20139 0.1838 0.20295 0.18426 C 0.2066 0.18519 0.21389 0.18658 0.21389 0.18681 C 0.2467 0.20301 0.21771 0.18889 0.31302 0.18658 C 0.32014 0.18635 0.32761 0.18148 0.33472 0.18056 C 0.3415 0.17963 0.35486 0.17824 0.35486 0.17847 C 0.36111 0.17547 0.36823 0.1757 0.37483 0.17454 C 0.38004 0.17246 0.38507 0.1713 0.39028 0.16968 C 0.3967 0.1676 0.40278 0.16366 0.40938 0.16111 C 0.41736 0.15787 0.4257 0.15648 0.43386 0.1551 C 0.4474 0.14954 0.46129 0.14468 0.47483 0.13935 C 0.47847 0.13797 0.48212 0.13611 0.48577 0.13449 C 0.4875 0.1338 0.48941 0.13287 0.49115 0.13218 C 0.49202 0.13172 0.49393 0.13102 0.49393 0.13125 C 0.49653 0.12709 0.50035 0.12662 0.50382 0.12477 C 0.50677 0.1213 0.51094 0.12037 0.51476 0.11875 C 0.51806 0.11482 0.52344 0.11204 0.52761 0.11042 C 0.53195 0.10394 0.52622 0.11158 0.53212 0.10672 C 0.53282 0.10602 0.53316 0.10463 0.53386 0.10417 C 0.53559 0.10301 0.53941 0.10185 0.53941 0.10209 C 0.54306 0.09653 0.54983 0.09422 0.55486 0.09213 C 0.5566 0.09144 0.56025 0.08982 0.56025 0.09005 C 0.5632 0.08588 0.57327 0.08195 0.57761 0.0801 C 0.58802 0.07593 0.5974 0.06829 0.60747 0.06297 C 0.60972 0.0588 0.61129 0.05857 0.61476 0.05695 C 0.61736 0.05185 0.6283 0.04468 0.63299 0.04236 C 0.63681 0.0375 0.6408 0.03519 0.64566 0.03264 C 0.64913 0.02847 0.654 0.025 0.65851 0.02315 C 0.66285 0.01667 0.65712 0.02431 0.66302 0.01945 C 0.66823 0.01528 0.67049 0.00648 0.67657 0.00371 C 0.67952 -0.00671 0.67518 0.00648 0.68021 -0.00231 C 0.68282 -0.00694 0.68038 -0.0074 0.68577 -0.00972 C 0.68681 -0.0118 0.68837 -0.01365 0.68941 -0.01574 C 0.69236 -0.02199 0.69462 -0.02963 0.69844 -0.03518 C 0.70209 -0.05046 0.70591 -0.06574 0.70851 -0.08125 C 0.71094 -0.11134 0.71059 -0.1412 0.70573 -0.17083 C 0.70347 -0.18495 0.70191 -0.20231 0.69566 -0.21458 C 0.69479 -0.21921 0.69306 -0.22222 0.69202 -0.22662 C 0.68924 -0.23796 0.68629 -0.2493 0.68386 -0.26065 C 0.68334 -0.26319 0.68091 -0.26898 0.67934 -0.27037 C 0.67778 -0.27176 0.67396 -0.27268 0.67396 -0.27245 C 0.66875 -0.27963 0.6625 -0.27754 0.65573 -0.27754 " pathEditMode="relative" rAng="0" ptsTypes="fffffffffffffffffffffffffffffffffffffffffffffffffffffffffffffA">
                                      <p:cBhvr>
                                        <p:cTn id="125" dur="3000" fill="hold"/>
                                        <p:tgtEl>
                                          <p:spTgt spid="33"/>
                                        </p:tgtEl>
                                        <p:attrNameLst>
                                          <p:attrName>ppt_x</p:attrName>
                                          <p:attrName>ppt_y</p:attrName>
                                        </p:attrNameLst>
                                      </p:cBhvr>
                                      <p:rCtr x="350" y="-82"/>
                                    </p:animMotion>
                                  </p:childTnLst>
                                  <p:subTnLst>
                                    <p:audio>
                                      <p:cMediaNode vol="100000">
                                        <p:cTn display="0" masterRel="sameClick">
                                          <p:stCondLst>
                                            <p:cond evt="begin" delay="0">
                                              <p:tn val="124"/>
                                            </p:cond>
                                          </p:stCondLst>
                                          <p:endCondLst>
                                            <p:cond evt="onStopAudio" delay="0">
                                              <p:tgtEl>
                                                <p:sldTgt/>
                                              </p:tgtEl>
                                            </p:cond>
                                          </p:endCondLst>
                                        </p:cTn>
                                        <p:tgtEl>
                                          <p:sndTgt r:embed="rId4" name="whoosh.wav" builtIn="1"/>
                                        </p:tgtEl>
                                      </p:cMediaNode>
                                    </p:audio>
                                  </p:subTnLst>
                                </p:cTn>
                              </p:par>
                              <p:par>
                                <p:cTn id="126" presetID="23" presetClass="emph" presetSubtype="0" fill="hold" grpId="1" nodeType="withEffect">
                                  <p:stCondLst>
                                    <p:cond delay="0"/>
                                  </p:stCondLst>
                                  <p:childTnLst>
                                    <p:animClr clrSpc="hsl">
                                      <p:cBhvr override="childStyle">
                                        <p:cTn id="127" dur="3000" fill="hold"/>
                                        <p:tgtEl>
                                          <p:spTgt spid="33"/>
                                        </p:tgtEl>
                                        <p:attrNameLst>
                                          <p:attrName>style.color</p:attrName>
                                        </p:attrNameLst>
                                      </p:cBhvr>
                                      <p:by>
                                        <p:hsl h="10842353" s="0" l="0"/>
                                      </p:by>
                                    </p:animClr>
                                    <p:animClr clrSpc="hsl">
                                      <p:cBhvr>
                                        <p:cTn id="128" dur="3000" fill="hold"/>
                                        <p:tgtEl>
                                          <p:spTgt spid="33"/>
                                        </p:tgtEl>
                                        <p:attrNameLst>
                                          <p:attrName>fillcolor</p:attrName>
                                        </p:attrNameLst>
                                      </p:cBhvr>
                                      <p:by>
                                        <p:hsl h="10842353" s="0" l="0"/>
                                      </p:by>
                                    </p:animClr>
                                    <p:animClr clrSpc="hsl">
                                      <p:cBhvr>
                                        <p:cTn id="129" dur="3000" fill="hold"/>
                                        <p:tgtEl>
                                          <p:spTgt spid="33"/>
                                        </p:tgtEl>
                                        <p:attrNameLst>
                                          <p:attrName>stroke.color</p:attrName>
                                        </p:attrNameLst>
                                      </p:cBhvr>
                                      <p:by>
                                        <p:hsl h="10842353" s="0" l="0"/>
                                      </p:by>
                                    </p:animClr>
                                    <p:set>
                                      <p:cBhvr>
                                        <p:cTn id="130" dur="3000" fill="hold"/>
                                        <p:tgtEl>
                                          <p:spTgt spid="33"/>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31" restart="whenNotActive" fill="hold" evtFilter="cancelBubble" nodeType="interactiveSeq">
                <p:stCondLst>
                  <p:cond evt="onClick" delay="0">
                    <p:tgtEl>
                      <p:spTgt spid="34"/>
                    </p:tgtEl>
                  </p:cond>
                </p:stCondLst>
                <p:endSync evt="end" delay="0">
                  <p:rtn val="all"/>
                </p:endSync>
                <p:childTnLst>
                  <p:par>
                    <p:cTn id="132" fill="hold">
                      <p:stCondLst>
                        <p:cond delay="0"/>
                      </p:stCondLst>
                      <p:childTnLst>
                        <p:par>
                          <p:cTn id="133" fill="hold">
                            <p:stCondLst>
                              <p:cond delay="0"/>
                            </p:stCondLst>
                            <p:childTnLst>
                              <p:par>
                                <p:cTn id="134" presetID="0" presetClass="path" presetSubtype="0" accel="50000" decel="50000" fill="hold" grpId="0" nodeType="withEffect">
                                  <p:stCondLst>
                                    <p:cond delay="0"/>
                                  </p:stCondLst>
                                  <p:iterate type="lt">
                                    <p:tmPct val="0"/>
                                  </p:iterate>
                                  <p:childTnLst>
                                    <p:animMotion origin="layout" path="M -0.03351 0.03727 C -0.03872 0.03843 -0.04236 0.04121 -0.04722 0.04329 C -0.05 0.0456 -0.05226 0.04676 -0.05538 0.04815 C -0.05781 0.05023 -0.06077 0.05255 -0.06354 0.05417 C -0.06528 0.0551 -0.06893 0.05648 -0.06893 0.05672 C -0.0724 0.05949 -0.07587 0.06273 -0.07986 0.06389 C -0.08264 0.06621 -0.08507 0.06736 -0.08802 0.06852 C -0.09028 0.07153 -0.09236 0.07246 -0.09531 0.07361 C -0.09931 0.07824 -0.10573 0.08079 -0.11077 0.08334 C -0.13438 0.08264 -0.1467 0.08334 -0.16632 0.07847 C -0.17483 0.07385 -0.18386 0.07107 -0.19254 0.0676 C -0.19462 0.06667 -0.19688 0.06597 -0.19896 0.06505 C -0.2007 0.06435 -0.20434 0.06273 -0.20434 0.06297 C -0.20712 0.05903 -0.21146 0.0581 -0.21528 0.05648 C -0.21719 0.05556 -0.21893 0.05486 -0.22084 0.05417 C -0.2217 0.05347 -0.22344 0.05301 -0.22344 0.05324 C -0.22691 0.04838 -0.23264 0.04769 -0.23716 0.0456 C -0.23889 0.04491 -0.24254 0.04329 -0.24254 0.04352 C -0.24497 0.04005 -0.24757 0.03982 -0.25087 0.03843 C -0.25504 0.03426 -0.25226 0.03635 -0.25903 0.03357 C -0.2599 0.0331 -0.26163 0.03241 -0.26163 0.03264 C -0.26354 0.02986 -0.26893 0.02755 -0.26893 0.02778 C -0.27084 0.025 -0.27622 0.02269 -0.27622 0.02269 C -0.27934 0.01852 -0.28386 0.01597 -0.28802 0.01412 C -0.29063 0.01111 -0.29393 0.00834 -0.29722 0.00695 C -0.29966 0.00324 -0.30278 0.0007 -0.30538 -0.00278 C -0.30712 -0.00509 -0.30886 -0.00833 -0.31077 -0.01018 C -0.3125 -0.0118 -0.31493 -0.01273 -0.31632 -0.01481 C -0.31927 -0.01898 -0.3224 -0.02546 -0.32622 -0.02708 C -0.32847 -0.03703 -0.325 -0.02546 -0.32986 -0.03194 C -0.33472 -0.03842 -0.32604 -0.03379 -0.33351 -0.0368 C -0.3349 -0.04259 -0.33802 -0.04768 -0.3408 -0.05254 C -0.34271 -0.05578 -0.34323 -0.05926 -0.34531 -0.06227 C -0.34653 -0.06736 -0.34775 -0.07222 -0.34983 -0.07685 C -0.35191 -0.08588 -0.35521 -0.10694 -0.3599 -0.11342 C -0.36198 -0.12153 -0.36025 -0.11852 -0.36354 -0.12291 C -0.36563 -0.13217 -0.3665 -0.14004 -0.36719 -0.14953 C -0.36684 -0.15671 -0.36684 -0.16412 -0.36632 -0.17129 C -0.36563 -0.18148 -0.36233 -0.19166 -0.36077 -0.20162 C -0.35972 -0.2081 -0.35886 -0.21597 -0.35538 -0.22106 C -0.35382 -0.22615 -0.35313 -0.23102 -0.35087 -0.23565 C -0.34931 -0.24259 -0.34722 -0.25208 -0.34358 -0.2574 C -0.3408 -0.2669 -0.34479 -0.25509 -0.33993 -0.26342 C -0.33941 -0.26458 -0.33941 -0.2662 -0.33889 -0.26713 C -0.3382 -0.26852 -0.33716 -0.26944 -0.33629 -0.2706 C -0.33507 -0.27569 -0.33299 -0.27546 -0.33073 -0.27916 C -0.32674 -0.28588 -0.32136 -0.29838 -0.31528 -0.30092 C -0.30868 -0.31088 -0.28351 -0.3125 -0.27622 -0.31319 C -0.27257 -0.31365 -0.26893 -0.31389 -0.26528 -0.31435 C -0.24236 -0.31389 -0.21841 -0.31759 -0.19618 -0.30833 C -0.19341 -0.29653 -0.19792 -0.31296 -0.19254 -0.30231 C -0.19132 -0.29977 -0.19115 -0.29629 -0.18993 -0.29375 C -0.18959 -0.29051 -0.18889 -0.28403 -0.18889 -0.28379 " pathEditMode="relative" rAng="0" ptsTypes="ffffffffffffffffffffffffffffffffffffffffffffffffffffA">
                                      <p:cBhvr>
                                        <p:cTn id="135" dur="3000" fill="hold"/>
                                        <p:tgtEl>
                                          <p:spTgt spid="34"/>
                                        </p:tgtEl>
                                        <p:attrNameLst>
                                          <p:attrName>ppt_x</p:attrName>
                                          <p:attrName>ppt_y</p:attrName>
                                        </p:attrNameLst>
                                      </p:cBhvr>
                                      <p:rCtr x="-167" y="-154"/>
                                    </p:animMotion>
                                  </p:childTnLst>
                                  <p:subTnLst>
                                    <p:audio>
                                      <p:cMediaNode vol="100000">
                                        <p:cTn display="0" masterRel="sameClick">
                                          <p:stCondLst>
                                            <p:cond evt="begin" delay="0">
                                              <p:tn val="134"/>
                                            </p:cond>
                                          </p:stCondLst>
                                          <p:endCondLst>
                                            <p:cond evt="onStopAudio" delay="0">
                                              <p:tgtEl>
                                                <p:sldTgt/>
                                              </p:tgtEl>
                                            </p:cond>
                                          </p:endCondLst>
                                        </p:cTn>
                                        <p:tgtEl>
                                          <p:sndTgt r:embed="rId4" name="whoosh.wav" builtIn="1"/>
                                        </p:tgtEl>
                                      </p:cMediaNode>
                                    </p:audio>
                                  </p:subTnLst>
                                </p:cTn>
                              </p:par>
                              <p:par>
                                <p:cTn id="136" presetID="23" presetClass="emph" presetSubtype="0" fill="hold" grpId="1" nodeType="withEffect">
                                  <p:stCondLst>
                                    <p:cond delay="0"/>
                                  </p:stCondLst>
                                  <p:iterate type="lt">
                                    <p:tmPct val="0"/>
                                  </p:iterate>
                                  <p:childTnLst>
                                    <p:animClr clrSpc="hsl">
                                      <p:cBhvr override="childStyle">
                                        <p:cTn id="137" dur="3000" fill="hold"/>
                                        <p:tgtEl>
                                          <p:spTgt spid="34"/>
                                        </p:tgtEl>
                                        <p:attrNameLst>
                                          <p:attrName>style.color</p:attrName>
                                        </p:attrNameLst>
                                      </p:cBhvr>
                                      <p:by>
                                        <p:hsl h="10842353" s="0" l="0"/>
                                      </p:by>
                                    </p:animClr>
                                    <p:animClr clrSpc="hsl">
                                      <p:cBhvr>
                                        <p:cTn id="138" dur="3000" fill="hold"/>
                                        <p:tgtEl>
                                          <p:spTgt spid="34"/>
                                        </p:tgtEl>
                                        <p:attrNameLst>
                                          <p:attrName>fillcolor</p:attrName>
                                        </p:attrNameLst>
                                      </p:cBhvr>
                                      <p:by>
                                        <p:hsl h="10842353" s="0" l="0"/>
                                      </p:by>
                                    </p:animClr>
                                    <p:animClr clrSpc="hsl">
                                      <p:cBhvr>
                                        <p:cTn id="139" dur="3000" fill="hold"/>
                                        <p:tgtEl>
                                          <p:spTgt spid="34"/>
                                        </p:tgtEl>
                                        <p:attrNameLst>
                                          <p:attrName>stroke.color</p:attrName>
                                        </p:attrNameLst>
                                      </p:cBhvr>
                                      <p:by>
                                        <p:hsl h="10842353" s="0" l="0"/>
                                      </p:by>
                                    </p:animClr>
                                    <p:set>
                                      <p:cBhvr>
                                        <p:cTn id="140" dur="3000" fill="hold"/>
                                        <p:tgtEl>
                                          <p:spTgt spid="34"/>
                                        </p:tgtEl>
                                        <p:attrNameLst>
                                          <p:attrName>fill.type</p:attrName>
                                        </p:attrNameLst>
                                      </p:cBhvr>
                                      <p:to>
                                        <p:strVal val="solid"/>
                                      </p:to>
                                    </p:set>
                                  </p:childTnLst>
                                </p:cTn>
                              </p:par>
                            </p:childTnLst>
                          </p:cTn>
                        </p:par>
                        <p:par>
                          <p:cTn id="141" fill="hold">
                            <p:stCondLst>
                              <p:cond delay="3000"/>
                            </p:stCondLst>
                            <p:childTnLst>
                              <p:par>
                                <p:cTn id="142" presetID="23" presetClass="emph" presetSubtype="0" fill="hold" grpId="0" nodeType="afterEffect">
                                  <p:stCondLst>
                                    <p:cond delay="0"/>
                                  </p:stCondLst>
                                  <p:childTnLst>
                                    <p:animClr clrSpc="hsl">
                                      <p:cBhvr override="childStyle">
                                        <p:cTn id="143" dur="3000" fill="hold"/>
                                        <p:tgtEl>
                                          <p:spTgt spid="30"/>
                                        </p:tgtEl>
                                        <p:attrNameLst>
                                          <p:attrName>style.color</p:attrName>
                                        </p:attrNameLst>
                                      </p:cBhvr>
                                      <p:by>
                                        <p:hsl h="10842353" s="0" l="0"/>
                                      </p:by>
                                    </p:animClr>
                                    <p:animClr clrSpc="hsl">
                                      <p:cBhvr>
                                        <p:cTn id="144" dur="3000" fill="hold"/>
                                        <p:tgtEl>
                                          <p:spTgt spid="30"/>
                                        </p:tgtEl>
                                        <p:attrNameLst>
                                          <p:attrName>fillcolor</p:attrName>
                                        </p:attrNameLst>
                                      </p:cBhvr>
                                      <p:by>
                                        <p:hsl h="10842353" s="0" l="0"/>
                                      </p:by>
                                    </p:animClr>
                                    <p:animClr clrSpc="hsl">
                                      <p:cBhvr>
                                        <p:cTn id="145" dur="3000" fill="hold"/>
                                        <p:tgtEl>
                                          <p:spTgt spid="30"/>
                                        </p:tgtEl>
                                        <p:attrNameLst>
                                          <p:attrName>stroke.color</p:attrName>
                                        </p:attrNameLst>
                                      </p:cBhvr>
                                      <p:by>
                                        <p:hsl h="10842353" s="0" l="0"/>
                                      </p:by>
                                    </p:animClr>
                                    <p:set>
                                      <p:cBhvr>
                                        <p:cTn id="146" dur="3000" fill="hold"/>
                                        <p:tgtEl>
                                          <p:spTgt spid="30"/>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showWhenStopped="0">
                <p:cTn id="147"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148" restart="whenNotActive" fill="hold" evtFilter="cancelBubble" nodeType="interactiveSeq">
                <p:stCondLst>
                  <p:cond evt="onClick" delay="0">
                    <p:tgtEl>
                      <p:spTgt spid="36"/>
                    </p:tgtEl>
                  </p:cond>
                </p:stCondLst>
                <p:endSync evt="end" delay="0">
                  <p:rtn val="all"/>
                </p:endSync>
                <p:childTnLst>
                  <p:par>
                    <p:cTn id="149" fill="hold">
                      <p:stCondLst>
                        <p:cond delay="0"/>
                      </p:stCondLst>
                      <p:childTnLst>
                        <p:par>
                          <p:cTn id="150" fill="hold">
                            <p:stCondLst>
                              <p:cond delay="0"/>
                            </p:stCondLst>
                            <p:childTnLst>
                              <p:par>
                                <p:cTn id="151" presetID="1" presetClass="mediacall" presetSubtype="0" fill="hold" nodeType="clickEffect">
                                  <p:stCondLst>
                                    <p:cond delay="0"/>
                                  </p:stCondLst>
                                  <p:childTnLst>
                                    <p:cmd type="call" cmd="playFrom(0.0)">
                                      <p:cBhvr>
                                        <p:cTn id="152" dur="22841" fill="hold"/>
                                        <p:tgtEl>
                                          <p:spTgt spid="39"/>
                                        </p:tgtEl>
                                      </p:cBhvr>
                                    </p:cmd>
                                  </p:childTnLst>
                                </p:cTn>
                              </p:par>
                            </p:childTnLst>
                          </p:cTn>
                        </p:par>
                      </p:childTnLst>
                    </p:cTn>
                  </p:par>
                </p:childTnLst>
              </p:cTn>
              <p:nextCondLst>
                <p:cond evt="onClick" delay="0">
                  <p:tgtEl>
                    <p:spTgt spid="36"/>
                  </p:tgtEl>
                </p:cond>
              </p:nextCondLst>
            </p:seq>
          </p:childTnLst>
        </p:cTn>
      </p:par>
    </p:tnLst>
    <p:bldLst>
      <p:bldP spid="14" grpId="0" animBg="1"/>
      <p:bldP spid="20" grpId="0" animBg="1"/>
      <p:bldP spid="21" grpId="0" animBg="1"/>
      <p:bldP spid="22" grpId="0" animBg="1"/>
      <p:bldP spid="23" grpId="0" animBg="1"/>
      <p:bldP spid="30" grpId="0" animBg="1"/>
      <p:bldP spid="30" grpId="1" animBg="1"/>
      <p:bldP spid="31" grpId="0" animBg="1"/>
      <p:bldP spid="31" grpId="1" animBg="1"/>
      <p:bldP spid="32" grpId="0" animBg="1"/>
      <p:bldP spid="32" grpId="1" animBg="1"/>
      <p:bldP spid="32" grpId="2" animBg="1"/>
      <p:bldP spid="33" grpId="0" animBg="1"/>
      <p:bldP spid="33" grpId="1" animBg="1"/>
      <p:bldP spid="33" grpId="2" animBg="1"/>
      <p:bldP spid="34" grpId="0" animBg="1"/>
      <p:bldP spid="34" grpId="1" animBg="1"/>
      <p:bldP spid="34" grpId="2" animBg="1"/>
      <p:bldP spid="36"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31" name="чайки" descr="анимация чайки.gif"/>
          <p:cNvPicPr>
            <a:picLocks noChangeAspect="1"/>
          </p:cNvPicPr>
          <p:nvPr/>
        </p:nvPicPr>
        <p:blipFill>
          <a:blip r:embed="rId4"/>
          <a:stretch>
            <a:fillRect/>
          </a:stretch>
        </p:blipFill>
        <p:spPr>
          <a:xfrm rot="21287365">
            <a:off x="571472" y="285728"/>
            <a:ext cx="7945663" cy="829185"/>
          </a:xfrm>
          <a:prstGeom prst="rect">
            <a:avLst/>
          </a:prstGeom>
        </p:spPr>
      </p:pic>
      <p:sp>
        <p:nvSpPr>
          <p:cNvPr id="2" name="Управляющая кнопка: далее 1">
            <a:hlinkClick r:id="rId5" action="ppaction://hlinksldjump" highlightClick="1"/>
          </p:cNvPr>
          <p:cNvSpPr/>
          <p:nvPr/>
        </p:nvSpPr>
        <p:spPr>
          <a:xfrm>
            <a:off x="8358214" y="6215082"/>
            <a:ext cx="642942" cy="500066"/>
          </a:xfrm>
          <a:prstGeom prst="actionButtonForwardNex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Записанный звук">
            <a:hlinkClick r:id="" action="ppaction://media"/>
          </p:cNvPr>
          <p:cNvPicPr>
            <a:picLocks noRot="1" noChangeAspect="1"/>
          </p:cNvPicPr>
          <p:nvPr>
            <a:wavAudioFile r:embed="rId1" name="Записанный звук"/>
          </p:nvPr>
        </p:nvPicPr>
        <p:blipFill>
          <a:blip r:embed="rId6"/>
          <a:stretch>
            <a:fillRect/>
          </a:stretch>
        </p:blipFill>
        <p:spPr>
          <a:xfrm>
            <a:off x="7858148" y="214290"/>
            <a:ext cx="428628" cy="428628"/>
          </a:xfrm>
          <a:prstGeom prst="rect">
            <a:avLst/>
          </a:prstGeom>
        </p:spPr>
      </p:pic>
      <p:pic>
        <p:nvPicPr>
          <p:cNvPr id="7" name="колобок 2" descr="солнышко.png"/>
          <p:cNvPicPr>
            <a:picLocks noChangeAspect="1"/>
          </p:cNvPicPr>
          <p:nvPr/>
        </p:nvPicPr>
        <p:blipFill>
          <a:blip r:embed="rId7" cstate="print"/>
          <a:stretch>
            <a:fillRect/>
          </a:stretch>
        </p:blipFill>
        <p:spPr>
          <a:xfrm>
            <a:off x="3243629" y="1167703"/>
            <a:ext cx="1044606" cy="1044606"/>
          </a:xfrm>
          <a:prstGeom prst="rect">
            <a:avLst/>
          </a:prstGeom>
        </p:spPr>
      </p:pic>
      <p:pic>
        <p:nvPicPr>
          <p:cNvPr id="9" name="волк" descr="волк.gif"/>
          <p:cNvPicPr>
            <a:picLocks noChangeAspect="1"/>
          </p:cNvPicPr>
          <p:nvPr/>
        </p:nvPicPr>
        <p:blipFill>
          <a:blip r:embed="rId8"/>
          <a:stretch>
            <a:fillRect/>
          </a:stretch>
        </p:blipFill>
        <p:spPr>
          <a:xfrm>
            <a:off x="5500694" y="3286124"/>
            <a:ext cx="2357454" cy="2757506"/>
          </a:xfrm>
          <a:prstGeom prst="rect">
            <a:avLst/>
          </a:prstGeom>
        </p:spPr>
      </p:pic>
      <p:pic>
        <p:nvPicPr>
          <p:cNvPr id="10" name="Рисунок 9" descr="елочка.png"/>
          <p:cNvPicPr>
            <a:picLocks noChangeAspect="1"/>
          </p:cNvPicPr>
          <p:nvPr/>
        </p:nvPicPr>
        <p:blipFill>
          <a:blip r:embed="rId9" cstate="print"/>
          <a:stretch>
            <a:fillRect/>
          </a:stretch>
        </p:blipFill>
        <p:spPr>
          <a:xfrm rot="21195720">
            <a:off x="2139549" y="1553155"/>
            <a:ext cx="974593" cy="1214446"/>
          </a:xfrm>
          <a:prstGeom prst="rect">
            <a:avLst/>
          </a:prstGeom>
        </p:spPr>
      </p:pic>
      <p:pic>
        <p:nvPicPr>
          <p:cNvPr id="11" name="Рисунок 10" descr="елочка.png"/>
          <p:cNvPicPr>
            <a:picLocks noChangeAspect="1"/>
          </p:cNvPicPr>
          <p:nvPr/>
        </p:nvPicPr>
        <p:blipFill>
          <a:blip r:embed="rId9" cstate="print"/>
          <a:stretch>
            <a:fillRect/>
          </a:stretch>
        </p:blipFill>
        <p:spPr>
          <a:xfrm>
            <a:off x="4286248" y="1357298"/>
            <a:ext cx="974593" cy="1214446"/>
          </a:xfrm>
          <a:prstGeom prst="rect">
            <a:avLst/>
          </a:prstGeom>
        </p:spPr>
      </p:pic>
      <p:pic>
        <p:nvPicPr>
          <p:cNvPr id="12" name="Рисунок 11" descr="елочка.png"/>
          <p:cNvPicPr>
            <a:picLocks noChangeAspect="1"/>
          </p:cNvPicPr>
          <p:nvPr/>
        </p:nvPicPr>
        <p:blipFill>
          <a:blip r:embed="rId10" cstate="print"/>
          <a:stretch>
            <a:fillRect/>
          </a:stretch>
        </p:blipFill>
        <p:spPr>
          <a:xfrm rot="21353951">
            <a:off x="0" y="4643446"/>
            <a:ext cx="1547864" cy="1928802"/>
          </a:xfrm>
          <a:prstGeom prst="rect">
            <a:avLst/>
          </a:prstGeom>
        </p:spPr>
      </p:pic>
      <p:pic>
        <p:nvPicPr>
          <p:cNvPr id="14" name="Рисунок 13" descr="земляника.gif"/>
          <p:cNvPicPr>
            <a:picLocks noChangeAspect="1"/>
          </p:cNvPicPr>
          <p:nvPr/>
        </p:nvPicPr>
        <p:blipFill>
          <a:blip r:embed="rId11"/>
          <a:stretch>
            <a:fillRect/>
          </a:stretch>
        </p:blipFill>
        <p:spPr>
          <a:xfrm>
            <a:off x="1214415" y="6310216"/>
            <a:ext cx="285752" cy="380542"/>
          </a:xfrm>
          <a:prstGeom prst="rect">
            <a:avLst/>
          </a:prstGeom>
        </p:spPr>
      </p:pic>
      <p:pic>
        <p:nvPicPr>
          <p:cNvPr id="23" name="Рисунок 22" descr="цветок.png"/>
          <p:cNvPicPr>
            <a:picLocks noChangeAspect="1"/>
          </p:cNvPicPr>
          <p:nvPr/>
        </p:nvPicPr>
        <p:blipFill>
          <a:blip r:embed="rId12" cstate="print"/>
          <a:stretch>
            <a:fillRect/>
          </a:stretch>
        </p:blipFill>
        <p:spPr>
          <a:xfrm flipH="1">
            <a:off x="7715272" y="3857628"/>
            <a:ext cx="357190" cy="642918"/>
          </a:xfrm>
          <a:prstGeom prst="rect">
            <a:avLst/>
          </a:prstGeom>
        </p:spPr>
      </p:pic>
      <p:pic>
        <p:nvPicPr>
          <p:cNvPr id="26" name="Рисунок 25" descr="птичка.png"/>
          <p:cNvPicPr>
            <a:picLocks noChangeAspect="1"/>
          </p:cNvPicPr>
          <p:nvPr/>
        </p:nvPicPr>
        <p:blipFill>
          <a:blip r:embed="rId13" cstate="print"/>
          <a:stretch>
            <a:fillRect/>
          </a:stretch>
        </p:blipFill>
        <p:spPr>
          <a:xfrm>
            <a:off x="142844" y="355736"/>
            <a:ext cx="285752" cy="282895"/>
          </a:xfrm>
          <a:prstGeom prst="rect">
            <a:avLst/>
          </a:prstGeom>
        </p:spPr>
      </p:pic>
      <p:pic>
        <p:nvPicPr>
          <p:cNvPr id="28" name="Рисунок 27" descr="птичка.png"/>
          <p:cNvPicPr>
            <a:picLocks noChangeAspect="1"/>
          </p:cNvPicPr>
          <p:nvPr/>
        </p:nvPicPr>
        <p:blipFill>
          <a:blip r:embed="rId13" cstate="print"/>
          <a:stretch>
            <a:fillRect/>
          </a:stretch>
        </p:blipFill>
        <p:spPr>
          <a:xfrm>
            <a:off x="6715140" y="857232"/>
            <a:ext cx="285752" cy="282895"/>
          </a:xfrm>
          <a:prstGeom prst="rect">
            <a:avLst/>
          </a:prstGeom>
        </p:spPr>
      </p:pic>
      <p:pic>
        <p:nvPicPr>
          <p:cNvPr id="29" name="Рисунок 28" descr="птичка.png"/>
          <p:cNvPicPr>
            <a:picLocks noChangeAspect="1"/>
          </p:cNvPicPr>
          <p:nvPr/>
        </p:nvPicPr>
        <p:blipFill>
          <a:blip r:embed="rId13" cstate="print"/>
          <a:stretch>
            <a:fillRect/>
          </a:stretch>
        </p:blipFill>
        <p:spPr>
          <a:xfrm flipH="1">
            <a:off x="6286512" y="357166"/>
            <a:ext cx="285752" cy="282895"/>
          </a:xfrm>
          <a:prstGeom prst="rect">
            <a:avLst/>
          </a:prstGeom>
        </p:spPr>
      </p:pic>
      <p:pic>
        <p:nvPicPr>
          <p:cNvPr id="32" name="Рисунок 31" descr="бабочка.gif"/>
          <p:cNvPicPr>
            <a:picLocks noChangeAspect="1"/>
          </p:cNvPicPr>
          <p:nvPr/>
        </p:nvPicPr>
        <p:blipFill>
          <a:blip r:embed="rId14" cstate="print"/>
          <a:stretch>
            <a:fillRect/>
          </a:stretch>
        </p:blipFill>
        <p:spPr>
          <a:xfrm>
            <a:off x="1142976" y="2857496"/>
            <a:ext cx="714380" cy="571504"/>
          </a:xfrm>
          <a:prstGeom prst="rect">
            <a:avLst/>
          </a:prstGeom>
        </p:spPr>
      </p:pic>
      <p:sp>
        <p:nvSpPr>
          <p:cNvPr id="33" name="Овал красный с вопросом">
            <a:hlinkClick r:id="rId15" action="ppaction://hlinksldjump"/>
          </p:cNvPr>
          <p:cNvSpPr/>
          <p:nvPr/>
        </p:nvSpPr>
        <p:spPr>
          <a:xfrm>
            <a:off x="3428992" y="214290"/>
            <a:ext cx="928694" cy="928694"/>
          </a:xfrm>
          <a:prstGeom prst="ellipse">
            <a:avLst/>
          </a:prstGeom>
          <a:solidFill>
            <a:srgbClr val="C00000"/>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6600" b="1" dirty="0" smtClean="0">
                <a:solidFill>
                  <a:srgbClr val="FFFF00"/>
                </a:solidFill>
                <a:latin typeface="Arial" pitchFamily="34" charset="0"/>
                <a:cs typeface="Arial" pitchFamily="34" charset="0"/>
              </a:rPr>
              <a:t>?</a:t>
            </a:r>
            <a:endParaRPr lang="ru-RU" sz="6600" b="1" dirty="0">
              <a:solidFill>
                <a:srgbClr val="FFFF00"/>
              </a:solidFill>
              <a:latin typeface="Arial" pitchFamily="34" charset="0"/>
              <a:cs typeface="Arial" pitchFamily="34" charset="0"/>
            </a:endParaRPr>
          </a:p>
        </p:txBody>
      </p:sp>
      <p:pic>
        <p:nvPicPr>
          <p:cNvPr id="3074" name="Picture 2" descr="http://s4.rimg.info/691d387d622c177f37400762a6e6c95d.gif"/>
          <p:cNvPicPr>
            <a:picLocks noChangeAspect="1" noChangeArrowheads="1" noCrop="1"/>
          </p:cNvPicPr>
          <p:nvPr/>
        </p:nvPicPr>
        <p:blipFill>
          <a:blip r:embed="rId16"/>
          <a:srcRect/>
          <a:stretch>
            <a:fillRect/>
          </a:stretch>
        </p:blipFill>
        <p:spPr bwMode="auto">
          <a:xfrm>
            <a:off x="2786050" y="3714752"/>
            <a:ext cx="629040" cy="581022"/>
          </a:xfrm>
          <a:prstGeom prst="rect">
            <a:avLst/>
          </a:prstGeom>
          <a:noFill/>
        </p:spPr>
      </p:pic>
      <p:pic>
        <p:nvPicPr>
          <p:cNvPr id="34" name="Рисунок 33" descr="бабочки две.gif"/>
          <p:cNvPicPr>
            <a:picLocks noChangeAspect="1"/>
          </p:cNvPicPr>
          <p:nvPr/>
        </p:nvPicPr>
        <p:blipFill>
          <a:blip r:embed="rId17"/>
          <a:stretch>
            <a:fillRect/>
          </a:stretch>
        </p:blipFill>
        <p:spPr>
          <a:xfrm>
            <a:off x="1714480" y="3714752"/>
            <a:ext cx="304800" cy="276225"/>
          </a:xfrm>
          <a:prstGeom prst="rect">
            <a:avLst/>
          </a:prstGeom>
        </p:spPr>
      </p:pic>
      <p:pic>
        <p:nvPicPr>
          <p:cNvPr id="24" name="Picture 2" descr="Гриб моховик"/>
          <p:cNvPicPr>
            <a:picLocks noChangeAspect="1" noChangeArrowheads="1"/>
          </p:cNvPicPr>
          <p:nvPr/>
        </p:nvPicPr>
        <p:blipFill>
          <a:blip r:embed="rId18" cstate="print"/>
          <a:srcRect/>
          <a:stretch>
            <a:fillRect/>
          </a:stretch>
        </p:blipFill>
        <p:spPr bwMode="auto">
          <a:xfrm rot="21377291">
            <a:off x="2937386" y="4154830"/>
            <a:ext cx="362580" cy="273144"/>
          </a:xfrm>
          <a:prstGeom prst="rect">
            <a:avLst/>
          </a:prstGeom>
          <a:noFill/>
        </p:spPr>
      </p:pic>
      <p:pic>
        <p:nvPicPr>
          <p:cNvPr id="27" name="Picture 2" descr="Гриб моховик"/>
          <p:cNvPicPr>
            <a:picLocks noChangeAspect="1" noChangeArrowheads="1"/>
          </p:cNvPicPr>
          <p:nvPr/>
        </p:nvPicPr>
        <p:blipFill>
          <a:blip r:embed="rId18" cstate="print"/>
          <a:srcRect/>
          <a:stretch>
            <a:fillRect/>
          </a:stretch>
        </p:blipFill>
        <p:spPr bwMode="auto">
          <a:xfrm rot="21377291">
            <a:off x="1937255" y="6297969"/>
            <a:ext cx="362580" cy="273144"/>
          </a:xfrm>
          <a:prstGeom prst="rect">
            <a:avLst/>
          </a:prstGeom>
          <a:noFill/>
        </p:spPr>
      </p:pic>
      <p:pic>
        <p:nvPicPr>
          <p:cNvPr id="30" name="Рисунок 29" descr="гриб 2.png"/>
          <p:cNvPicPr>
            <a:picLocks noChangeAspect="1"/>
          </p:cNvPicPr>
          <p:nvPr/>
        </p:nvPicPr>
        <p:blipFill>
          <a:blip r:embed="rId19" cstate="print"/>
          <a:stretch>
            <a:fillRect/>
          </a:stretch>
        </p:blipFill>
        <p:spPr>
          <a:xfrm>
            <a:off x="6786578" y="2571630"/>
            <a:ext cx="428628" cy="385765"/>
          </a:xfrm>
          <a:prstGeom prst="rect">
            <a:avLst/>
          </a:prstGeom>
        </p:spPr>
      </p:pic>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518" fill="hold"/>
                                        <p:tgtEl>
                                          <p:spTgt spid="4"/>
                                        </p:tgtEl>
                                      </p:cBhvr>
                                    </p:cmd>
                                  </p:childTnLst>
                                </p:cTn>
                              </p:par>
                              <p:par>
                                <p:cTn id="7" presetID="53"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p:cTn id="9" dur="3000" fill="hold"/>
                                        <p:tgtEl>
                                          <p:spTgt spid="7"/>
                                        </p:tgtEl>
                                        <p:attrNameLst>
                                          <p:attrName>ppt_w</p:attrName>
                                        </p:attrNameLst>
                                      </p:cBhvr>
                                      <p:tavLst>
                                        <p:tav tm="0">
                                          <p:val>
                                            <p:fltVal val="0"/>
                                          </p:val>
                                        </p:tav>
                                        <p:tav tm="100000">
                                          <p:val>
                                            <p:strVal val="#ppt_w"/>
                                          </p:val>
                                        </p:tav>
                                      </p:tavLst>
                                    </p:anim>
                                    <p:anim calcmode="lin" valueType="num">
                                      <p:cBhvr>
                                        <p:cTn id="10" dur="3000" fill="hold"/>
                                        <p:tgtEl>
                                          <p:spTgt spid="7"/>
                                        </p:tgtEl>
                                        <p:attrNameLst>
                                          <p:attrName>ppt_h</p:attrName>
                                        </p:attrNameLst>
                                      </p:cBhvr>
                                      <p:tavLst>
                                        <p:tav tm="0">
                                          <p:val>
                                            <p:fltVal val="0"/>
                                          </p:val>
                                        </p:tav>
                                        <p:tav tm="100000">
                                          <p:val>
                                            <p:strVal val="#ppt_h"/>
                                          </p:val>
                                        </p:tav>
                                      </p:tavLst>
                                    </p:anim>
                                    <p:animEffect transition="in" filter="fade">
                                      <p:cBhvr>
                                        <p:cTn id="11" dur="3000"/>
                                        <p:tgtEl>
                                          <p:spTgt spid="7"/>
                                        </p:tgtEl>
                                      </p:cBhvr>
                                    </p:animEffect>
                                  </p:childTnLst>
                                </p:cTn>
                              </p:par>
                              <p:par>
                                <p:cTn id="12" presetID="10" presetClass="entr" presetSubtype="0"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0"/>
                                        <p:tgtEl>
                                          <p:spTgt spid="9"/>
                                        </p:tgtEl>
                                      </p:cBhvr>
                                    </p:animEffect>
                                  </p:childTnLst>
                                </p:cTn>
                              </p:par>
                              <p:par>
                                <p:cTn id="15" presetID="8" presetClass="emph" presetSubtype="0" autoRev="1" fill="hold" nodeType="withEffect">
                                  <p:stCondLst>
                                    <p:cond delay="0"/>
                                  </p:stCondLst>
                                  <p:childTnLst>
                                    <p:animRot by="-21600000">
                                      <p:cBhvr>
                                        <p:cTn id="16" dur="2000" fill="hold"/>
                                        <p:tgtEl>
                                          <p:spTgt spid="7"/>
                                        </p:tgtEl>
                                        <p:attrNameLst>
                                          <p:attrName>r</p:attrName>
                                        </p:attrNameLst>
                                      </p:cBhvr>
                                    </p:animRot>
                                  </p:childTnLst>
                                </p:cTn>
                              </p:par>
                              <p:par>
                                <p:cTn id="17" presetID="0" presetClass="path" presetSubtype="0" accel="50000" decel="50000" fill="hold" nodeType="withEffect">
                                  <p:stCondLst>
                                    <p:cond delay="2500"/>
                                  </p:stCondLst>
                                  <p:childTnLst>
                                    <p:animMotion origin="layout" path="M 0.00954 0.00139 C -0.03056 0.00555 -0.07049 0.00972 -0.0823 0.02453 C -0.0941 0.03935 -0.08091 0.07338 -0.06129 0.08981 C -0.04167 0.10625 -0.00243 0.1331 0.03593 0.12384 C 0.0743 0.11458 0.13281 0.03565 0.16875 0.03403 C 0.20468 0.03241 0.25677 0.08889 0.25138 0.11412 C 0.246 0.13935 0.1901 0.16759 0.1368 0.18565 C 0.0835 0.2037 -0.03629 0.19375 -0.06858 0.22199 C -0.10087 0.25023 -0.10087 0.33241 -0.05678 0.35532 C -0.01268 0.37824 0.15382 0.35949 0.196 0.36018 " pathEditMode="relative" rAng="0" ptsTypes="aaaaaaaaaA">
                                      <p:cBhvr>
                                        <p:cTn id="18" dur="5000" fill="hold"/>
                                        <p:tgtEl>
                                          <p:spTgt spid="7"/>
                                        </p:tgtEl>
                                        <p:attrNameLst>
                                          <p:attrName>ppt_x</p:attrName>
                                          <p:attrName>ppt_y</p:attrName>
                                        </p:attrNameLst>
                                      </p:cBhvr>
                                      <p:rCtr x="68" y="188"/>
                                    </p:animMotion>
                                  </p:childTnLst>
                                </p:cTn>
                              </p:par>
                              <p:par>
                                <p:cTn id="19" presetID="10" presetClass="entr" presetSubtype="0" fill="hold" grpId="0" nodeType="withEffect">
                                  <p:stCondLst>
                                    <p:cond delay="250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2" fill="hold" display="0">
                  <p:stCondLst>
                    <p:cond delay="indefinite"/>
                  </p:stCondLst>
                  <p:endCondLst>
                    <p:cond evt="onPrev" delay="0">
                      <p:tgtEl>
                        <p:sldTgt/>
                      </p:tgtEl>
                    </p:cond>
                    <p:cond evt="onStopAudio" delay="0">
                      <p:tgtEl>
                        <p:sldTgt/>
                      </p:tgtEl>
                    </p:cond>
                    <p:cond evt="onNext" delay="0">
                      <p:tgtEl>
                        <p:sldTgt/>
                      </p:tgtEl>
                    </p:cond>
                  </p:endCondLst>
                </p:cTn>
                <p:tgtEl>
                  <p:spTgt spid="4"/>
                </p:tgtEl>
              </p:cMediaNode>
            </p:audio>
          </p:childTnLst>
        </p:cTn>
      </p:par>
    </p:tnLst>
    <p:bldLst>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t="-3000" b="-3000"/>
          </a:stretch>
        </a:blipFill>
        <a:effectLst/>
      </p:bgPr>
    </p:bg>
    <p:spTree>
      <p:nvGrpSpPr>
        <p:cNvPr id="1" name=""/>
        <p:cNvGrpSpPr/>
        <p:nvPr/>
      </p:nvGrpSpPr>
      <p:grpSpPr>
        <a:xfrm>
          <a:off x="0" y="0"/>
          <a:ext cx="0" cy="0"/>
          <a:chOff x="0" y="0"/>
          <a:chExt cx="0" cy="0"/>
        </a:xfrm>
      </p:grpSpPr>
      <p:pic>
        <p:nvPicPr>
          <p:cNvPr id="5" name="колобок" descr="солнышко.png"/>
          <p:cNvPicPr>
            <a:picLocks noChangeAspect="1"/>
          </p:cNvPicPr>
          <p:nvPr/>
        </p:nvPicPr>
        <p:blipFill>
          <a:blip r:embed="rId10" cstate="print"/>
          <a:stretch>
            <a:fillRect/>
          </a:stretch>
        </p:blipFill>
        <p:spPr>
          <a:xfrm rot="21253003">
            <a:off x="272629" y="3487347"/>
            <a:ext cx="1219675" cy="1219675"/>
          </a:xfrm>
          <a:prstGeom prst="rect">
            <a:avLst/>
          </a:prstGeom>
        </p:spPr>
      </p:pic>
      <p:pic>
        <p:nvPicPr>
          <p:cNvPr id="6" name="елочка 3" descr="елочка.png"/>
          <p:cNvPicPr>
            <a:picLocks noChangeAspect="1"/>
          </p:cNvPicPr>
          <p:nvPr/>
        </p:nvPicPr>
        <p:blipFill>
          <a:blip r:embed="rId11" cstate="print"/>
          <a:stretch>
            <a:fillRect/>
          </a:stretch>
        </p:blipFill>
        <p:spPr>
          <a:xfrm>
            <a:off x="5929322" y="3500438"/>
            <a:ext cx="1071570" cy="1335289"/>
          </a:xfrm>
          <a:prstGeom prst="rect">
            <a:avLst/>
          </a:prstGeom>
        </p:spPr>
      </p:pic>
      <p:sp>
        <p:nvSpPr>
          <p:cNvPr id="12" name="Овал 3"/>
          <p:cNvSpPr/>
          <p:nvPr/>
        </p:nvSpPr>
        <p:spPr>
          <a:xfrm>
            <a:off x="2000232" y="6072206"/>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3</a:t>
            </a:r>
            <a:endParaRPr lang="ru-RU" sz="4800" b="1" dirty="0">
              <a:solidFill>
                <a:srgbClr val="FF0000"/>
              </a:solidFill>
            </a:endParaRPr>
          </a:p>
        </p:txBody>
      </p:sp>
      <p:sp>
        <p:nvSpPr>
          <p:cNvPr id="13" name="Овал 1"/>
          <p:cNvSpPr/>
          <p:nvPr/>
        </p:nvSpPr>
        <p:spPr>
          <a:xfrm>
            <a:off x="428596" y="6072206"/>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1</a:t>
            </a:r>
            <a:endParaRPr lang="ru-RU" sz="4800" b="1" dirty="0">
              <a:solidFill>
                <a:srgbClr val="FF0000"/>
              </a:solidFill>
            </a:endParaRPr>
          </a:p>
        </p:txBody>
      </p:sp>
      <p:sp>
        <p:nvSpPr>
          <p:cNvPr id="14" name="Овал 2"/>
          <p:cNvSpPr/>
          <p:nvPr/>
        </p:nvSpPr>
        <p:spPr>
          <a:xfrm>
            <a:off x="1214414" y="6072206"/>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2</a:t>
            </a:r>
            <a:endParaRPr lang="ru-RU" sz="4800" b="1" dirty="0">
              <a:solidFill>
                <a:srgbClr val="FF0000"/>
              </a:solidFill>
            </a:endParaRPr>
          </a:p>
        </p:txBody>
      </p:sp>
      <p:sp>
        <p:nvSpPr>
          <p:cNvPr id="15" name="Овал 4"/>
          <p:cNvSpPr/>
          <p:nvPr/>
        </p:nvSpPr>
        <p:spPr>
          <a:xfrm>
            <a:off x="2786050" y="6072206"/>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4</a:t>
            </a:r>
            <a:endParaRPr lang="ru-RU" sz="4800" b="1" dirty="0">
              <a:solidFill>
                <a:srgbClr val="FF0000"/>
              </a:solidFill>
            </a:endParaRPr>
          </a:p>
        </p:txBody>
      </p:sp>
      <p:sp>
        <p:nvSpPr>
          <p:cNvPr id="16" name="Овал 5"/>
          <p:cNvSpPr/>
          <p:nvPr/>
        </p:nvSpPr>
        <p:spPr>
          <a:xfrm>
            <a:off x="3500430" y="6072206"/>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5</a:t>
            </a:r>
            <a:endParaRPr lang="ru-RU" sz="4800" b="1" dirty="0">
              <a:solidFill>
                <a:srgbClr val="FF0000"/>
              </a:solidFill>
            </a:endParaRPr>
          </a:p>
        </p:txBody>
      </p:sp>
      <p:sp>
        <p:nvSpPr>
          <p:cNvPr id="17" name="Овал  тучки"/>
          <p:cNvSpPr/>
          <p:nvPr/>
        </p:nvSpPr>
        <p:spPr>
          <a:xfrm>
            <a:off x="7786710" y="71414"/>
            <a:ext cx="642942" cy="64294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FF00"/>
                </a:solidFill>
              </a:rPr>
              <a:t>?</a:t>
            </a:r>
            <a:endParaRPr lang="ru-RU" sz="4800" b="1" dirty="0">
              <a:solidFill>
                <a:srgbClr val="FFFF00"/>
              </a:solidFill>
            </a:endParaRPr>
          </a:p>
        </p:txBody>
      </p:sp>
      <p:pic>
        <p:nvPicPr>
          <p:cNvPr id="19" name="елочка 1" descr="елочка.png"/>
          <p:cNvPicPr>
            <a:picLocks noChangeAspect="1"/>
          </p:cNvPicPr>
          <p:nvPr/>
        </p:nvPicPr>
        <p:blipFill>
          <a:blip r:embed="rId11" cstate="print"/>
          <a:stretch>
            <a:fillRect/>
          </a:stretch>
        </p:blipFill>
        <p:spPr>
          <a:xfrm>
            <a:off x="3286116" y="2714620"/>
            <a:ext cx="1358215" cy="1692479"/>
          </a:xfrm>
          <a:prstGeom prst="rect">
            <a:avLst/>
          </a:prstGeom>
        </p:spPr>
      </p:pic>
      <p:pic>
        <p:nvPicPr>
          <p:cNvPr id="20" name="елочка 5" descr="елочка.png"/>
          <p:cNvPicPr>
            <a:picLocks noChangeAspect="1"/>
          </p:cNvPicPr>
          <p:nvPr/>
        </p:nvPicPr>
        <p:blipFill>
          <a:blip r:embed="rId11" cstate="print"/>
          <a:stretch>
            <a:fillRect/>
          </a:stretch>
        </p:blipFill>
        <p:spPr>
          <a:xfrm>
            <a:off x="7929586" y="3429000"/>
            <a:ext cx="1071570" cy="1335289"/>
          </a:xfrm>
          <a:prstGeom prst="rect">
            <a:avLst/>
          </a:prstGeom>
        </p:spPr>
      </p:pic>
      <p:pic>
        <p:nvPicPr>
          <p:cNvPr id="21" name="елочка 2" descr="елочка.png"/>
          <p:cNvPicPr>
            <a:picLocks noChangeAspect="1"/>
          </p:cNvPicPr>
          <p:nvPr/>
        </p:nvPicPr>
        <p:blipFill>
          <a:blip r:embed="rId11" cstate="print"/>
          <a:stretch>
            <a:fillRect/>
          </a:stretch>
        </p:blipFill>
        <p:spPr>
          <a:xfrm>
            <a:off x="4643438" y="2608020"/>
            <a:ext cx="1214446" cy="1513328"/>
          </a:xfrm>
          <a:prstGeom prst="rect">
            <a:avLst/>
          </a:prstGeom>
        </p:spPr>
      </p:pic>
      <p:pic>
        <p:nvPicPr>
          <p:cNvPr id="22" name="елочка 4" descr="елочка.png"/>
          <p:cNvPicPr>
            <a:picLocks noChangeAspect="1"/>
          </p:cNvPicPr>
          <p:nvPr/>
        </p:nvPicPr>
        <p:blipFill>
          <a:blip r:embed="rId11" cstate="print"/>
          <a:stretch>
            <a:fillRect/>
          </a:stretch>
        </p:blipFill>
        <p:spPr>
          <a:xfrm>
            <a:off x="6858016" y="2661876"/>
            <a:ext cx="1285884" cy="1602347"/>
          </a:xfrm>
          <a:prstGeom prst="rect">
            <a:avLst/>
          </a:prstGeom>
        </p:spPr>
      </p:pic>
      <p:pic>
        <p:nvPicPr>
          <p:cNvPr id="24" name="мак 1" descr="маки.png"/>
          <p:cNvPicPr>
            <a:picLocks noChangeAspect="1"/>
          </p:cNvPicPr>
          <p:nvPr/>
        </p:nvPicPr>
        <p:blipFill>
          <a:blip r:embed="rId12" cstate="print"/>
          <a:stretch>
            <a:fillRect/>
          </a:stretch>
        </p:blipFill>
        <p:spPr>
          <a:xfrm rot="379904">
            <a:off x="7266284" y="5676099"/>
            <a:ext cx="642942" cy="961866"/>
          </a:xfrm>
          <a:prstGeom prst="rect">
            <a:avLst/>
          </a:prstGeom>
        </p:spPr>
      </p:pic>
      <p:sp>
        <p:nvSpPr>
          <p:cNvPr id="25" name="Овал грибы"/>
          <p:cNvSpPr/>
          <p:nvPr/>
        </p:nvSpPr>
        <p:spPr>
          <a:xfrm>
            <a:off x="2571736" y="4143380"/>
            <a:ext cx="642942" cy="64294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FF00"/>
                </a:solidFill>
              </a:rPr>
              <a:t>?</a:t>
            </a:r>
            <a:endParaRPr lang="ru-RU" sz="4800" b="1" dirty="0">
              <a:solidFill>
                <a:srgbClr val="FFFF00"/>
              </a:solidFill>
            </a:endParaRPr>
          </a:p>
        </p:txBody>
      </p:sp>
      <p:sp>
        <p:nvSpPr>
          <p:cNvPr id="29" name="Овал елочки"/>
          <p:cNvSpPr/>
          <p:nvPr/>
        </p:nvSpPr>
        <p:spPr>
          <a:xfrm>
            <a:off x="6072198" y="2571744"/>
            <a:ext cx="642942" cy="64294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FF00"/>
                </a:solidFill>
              </a:rPr>
              <a:t>?</a:t>
            </a:r>
            <a:endParaRPr lang="ru-RU" sz="4800" b="1" dirty="0">
              <a:solidFill>
                <a:srgbClr val="FFFF00"/>
              </a:solidFill>
            </a:endParaRPr>
          </a:p>
        </p:txBody>
      </p:sp>
      <p:pic>
        <p:nvPicPr>
          <p:cNvPr id="34" name="ежик с яблоком" descr="ежик с яблоком.png"/>
          <p:cNvPicPr>
            <a:picLocks noChangeAspect="1"/>
          </p:cNvPicPr>
          <p:nvPr/>
        </p:nvPicPr>
        <p:blipFill>
          <a:blip r:embed="rId13" cstate="print"/>
          <a:stretch>
            <a:fillRect/>
          </a:stretch>
        </p:blipFill>
        <p:spPr>
          <a:xfrm>
            <a:off x="285720" y="5214950"/>
            <a:ext cx="785818" cy="714380"/>
          </a:xfrm>
          <a:prstGeom prst="rect">
            <a:avLst/>
          </a:prstGeom>
        </p:spPr>
      </p:pic>
      <p:pic>
        <p:nvPicPr>
          <p:cNvPr id="35" name="мак 2" descr="маки.png"/>
          <p:cNvPicPr>
            <a:picLocks noChangeAspect="1"/>
          </p:cNvPicPr>
          <p:nvPr/>
        </p:nvPicPr>
        <p:blipFill>
          <a:blip r:embed="rId14" cstate="print"/>
          <a:stretch>
            <a:fillRect/>
          </a:stretch>
        </p:blipFill>
        <p:spPr>
          <a:xfrm>
            <a:off x="8001024" y="5500702"/>
            <a:ext cx="642942" cy="1101511"/>
          </a:xfrm>
          <a:prstGeom prst="rect">
            <a:avLst/>
          </a:prstGeom>
        </p:spPr>
      </p:pic>
      <p:sp>
        <p:nvSpPr>
          <p:cNvPr id="36" name="Овал маки"/>
          <p:cNvSpPr/>
          <p:nvPr/>
        </p:nvSpPr>
        <p:spPr>
          <a:xfrm>
            <a:off x="7500958" y="5000636"/>
            <a:ext cx="642942" cy="64294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FF00"/>
                </a:solidFill>
              </a:rPr>
              <a:t>?</a:t>
            </a:r>
            <a:endParaRPr lang="ru-RU" sz="4800" b="1" dirty="0">
              <a:solidFill>
                <a:srgbClr val="FFFF00"/>
              </a:solidFill>
            </a:endParaRPr>
          </a:p>
        </p:txBody>
      </p:sp>
      <p:sp>
        <p:nvSpPr>
          <p:cNvPr id="37" name="Овал ежик"/>
          <p:cNvSpPr/>
          <p:nvPr/>
        </p:nvSpPr>
        <p:spPr>
          <a:xfrm>
            <a:off x="714348" y="4786322"/>
            <a:ext cx="642942" cy="64294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FF00"/>
                </a:solidFill>
              </a:rPr>
              <a:t>?</a:t>
            </a:r>
            <a:endParaRPr lang="ru-RU" sz="4800" b="1" dirty="0">
              <a:solidFill>
                <a:srgbClr val="FFFF00"/>
              </a:solidFill>
            </a:endParaRPr>
          </a:p>
        </p:txBody>
      </p:sp>
      <p:pic>
        <p:nvPicPr>
          <p:cNvPr id="41" name="Рисунок 40" descr="анимация птички.gif"/>
          <p:cNvPicPr>
            <a:picLocks noChangeAspect="1"/>
          </p:cNvPicPr>
          <p:nvPr/>
        </p:nvPicPr>
        <p:blipFill>
          <a:blip r:embed="rId15"/>
          <a:stretch>
            <a:fillRect/>
          </a:stretch>
        </p:blipFill>
        <p:spPr>
          <a:xfrm rot="378217">
            <a:off x="0" y="142852"/>
            <a:ext cx="2428875" cy="1619250"/>
          </a:xfrm>
          <a:prstGeom prst="rect">
            <a:avLst/>
          </a:prstGeom>
        </p:spPr>
      </p:pic>
      <p:pic>
        <p:nvPicPr>
          <p:cNvPr id="43" name="облако 1" descr="облако.png"/>
          <p:cNvPicPr>
            <a:picLocks noChangeAspect="1"/>
          </p:cNvPicPr>
          <p:nvPr/>
        </p:nvPicPr>
        <p:blipFill>
          <a:blip r:embed="rId16" cstate="print"/>
          <a:stretch>
            <a:fillRect/>
          </a:stretch>
        </p:blipFill>
        <p:spPr>
          <a:xfrm>
            <a:off x="2571736" y="205380"/>
            <a:ext cx="1428760" cy="985531"/>
          </a:xfrm>
          <a:prstGeom prst="rect">
            <a:avLst/>
          </a:prstGeom>
        </p:spPr>
      </p:pic>
      <p:pic>
        <p:nvPicPr>
          <p:cNvPr id="44" name="облако 2" descr="облако.png"/>
          <p:cNvPicPr>
            <a:picLocks noChangeAspect="1"/>
          </p:cNvPicPr>
          <p:nvPr/>
        </p:nvPicPr>
        <p:blipFill>
          <a:blip r:embed="rId17" cstate="print"/>
          <a:stretch>
            <a:fillRect/>
          </a:stretch>
        </p:blipFill>
        <p:spPr>
          <a:xfrm>
            <a:off x="4071933" y="500042"/>
            <a:ext cx="1449927" cy="1000132"/>
          </a:xfrm>
          <a:prstGeom prst="rect">
            <a:avLst/>
          </a:prstGeom>
        </p:spPr>
      </p:pic>
      <p:pic>
        <p:nvPicPr>
          <p:cNvPr id="45" name="облако 3" descr="облако.png"/>
          <p:cNvPicPr>
            <a:picLocks noChangeAspect="1"/>
          </p:cNvPicPr>
          <p:nvPr/>
        </p:nvPicPr>
        <p:blipFill>
          <a:blip r:embed="rId18" cstate="print"/>
          <a:stretch>
            <a:fillRect/>
          </a:stretch>
        </p:blipFill>
        <p:spPr>
          <a:xfrm>
            <a:off x="5429256" y="0"/>
            <a:ext cx="1285884" cy="886978"/>
          </a:xfrm>
          <a:prstGeom prst="rect">
            <a:avLst/>
          </a:prstGeom>
        </p:spPr>
      </p:pic>
      <p:pic>
        <p:nvPicPr>
          <p:cNvPr id="46" name="облако 4" descr="облако.png"/>
          <p:cNvPicPr>
            <a:picLocks noChangeAspect="1"/>
          </p:cNvPicPr>
          <p:nvPr/>
        </p:nvPicPr>
        <p:blipFill>
          <a:blip r:embed="rId17" cstate="print"/>
          <a:stretch>
            <a:fillRect/>
          </a:stretch>
        </p:blipFill>
        <p:spPr>
          <a:xfrm>
            <a:off x="6858015" y="500042"/>
            <a:ext cx="1449927" cy="1000132"/>
          </a:xfrm>
          <a:prstGeom prst="rect">
            <a:avLst/>
          </a:prstGeom>
        </p:spPr>
      </p:pic>
      <p:pic>
        <p:nvPicPr>
          <p:cNvPr id="49" name="грибы" descr="гриб боровик.png"/>
          <p:cNvPicPr>
            <a:picLocks noChangeAspect="1"/>
          </p:cNvPicPr>
          <p:nvPr/>
        </p:nvPicPr>
        <p:blipFill>
          <a:blip r:embed="rId19" cstate="print"/>
          <a:stretch>
            <a:fillRect/>
          </a:stretch>
        </p:blipFill>
        <p:spPr>
          <a:xfrm>
            <a:off x="2500298" y="4837022"/>
            <a:ext cx="857256" cy="572218"/>
          </a:xfrm>
          <a:prstGeom prst="rect">
            <a:avLst/>
          </a:prstGeom>
        </p:spPr>
      </p:pic>
      <p:pic>
        <p:nvPicPr>
          <p:cNvPr id="50" name="Рисунок 49" descr="анимация чайки.gif"/>
          <p:cNvPicPr>
            <a:picLocks noChangeAspect="1"/>
          </p:cNvPicPr>
          <p:nvPr/>
        </p:nvPicPr>
        <p:blipFill>
          <a:blip r:embed="rId20"/>
          <a:stretch>
            <a:fillRect/>
          </a:stretch>
        </p:blipFill>
        <p:spPr>
          <a:xfrm rot="21093808">
            <a:off x="2203720" y="698211"/>
            <a:ext cx="5715000" cy="1247775"/>
          </a:xfrm>
          <a:prstGeom prst="rect">
            <a:avLst/>
          </a:prstGeom>
        </p:spPr>
      </p:pic>
      <p:pic>
        <p:nvPicPr>
          <p:cNvPr id="51" name="Рисунок 50" descr="трава.png"/>
          <p:cNvPicPr>
            <a:picLocks noChangeAspect="1"/>
          </p:cNvPicPr>
          <p:nvPr/>
        </p:nvPicPr>
        <p:blipFill>
          <a:blip r:embed="rId21"/>
          <a:stretch>
            <a:fillRect/>
          </a:stretch>
        </p:blipFill>
        <p:spPr>
          <a:xfrm>
            <a:off x="4214810" y="6000768"/>
            <a:ext cx="3287965" cy="1000132"/>
          </a:xfrm>
          <a:prstGeom prst="rect">
            <a:avLst/>
          </a:prstGeom>
        </p:spPr>
      </p:pic>
      <p:pic>
        <p:nvPicPr>
          <p:cNvPr id="53" name="Рисунок 52" descr="одуванички.png"/>
          <p:cNvPicPr>
            <a:picLocks noChangeAspect="1"/>
          </p:cNvPicPr>
          <p:nvPr/>
        </p:nvPicPr>
        <p:blipFill>
          <a:blip r:embed="rId22" cstate="print"/>
          <a:stretch>
            <a:fillRect/>
          </a:stretch>
        </p:blipFill>
        <p:spPr>
          <a:xfrm>
            <a:off x="4143372" y="6000768"/>
            <a:ext cx="976297" cy="743151"/>
          </a:xfrm>
          <a:prstGeom prst="rect">
            <a:avLst/>
          </a:prstGeom>
        </p:spPr>
      </p:pic>
      <p:pic>
        <p:nvPicPr>
          <p:cNvPr id="55" name="Рисунок 54" descr="цветы.png"/>
          <p:cNvPicPr>
            <a:picLocks noChangeAspect="1"/>
          </p:cNvPicPr>
          <p:nvPr/>
        </p:nvPicPr>
        <p:blipFill>
          <a:blip r:embed="rId23" cstate="print"/>
          <a:stretch>
            <a:fillRect/>
          </a:stretch>
        </p:blipFill>
        <p:spPr>
          <a:xfrm>
            <a:off x="4714876" y="4286256"/>
            <a:ext cx="714380" cy="714380"/>
          </a:xfrm>
          <a:prstGeom prst="rect">
            <a:avLst/>
          </a:prstGeom>
        </p:spPr>
      </p:pic>
      <p:sp>
        <p:nvSpPr>
          <p:cNvPr id="32" name="Управляющая кнопка: далее 31">
            <a:hlinkClick r:id="rId24" action="ppaction://hlinksldjump" highlightClick="1"/>
          </p:cNvPr>
          <p:cNvSpPr/>
          <p:nvPr/>
        </p:nvSpPr>
        <p:spPr>
          <a:xfrm>
            <a:off x="8358214" y="6215082"/>
            <a:ext cx="642942" cy="500066"/>
          </a:xfrm>
          <a:prstGeom prst="actionButtonForwardNex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8" name="звук сколько тучек?">
            <a:hlinkClick r:id="" action="ppaction://media"/>
          </p:cNvPr>
          <p:cNvPicPr>
            <a:picLocks noRot="1" noChangeAspect="1"/>
          </p:cNvPicPr>
          <p:nvPr>
            <a:wavAudioFile r:embed="rId1" name="Записанный звук"/>
          </p:nvPr>
        </p:nvPicPr>
        <p:blipFill>
          <a:blip r:embed="rId25"/>
          <a:stretch>
            <a:fillRect/>
          </a:stretch>
        </p:blipFill>
        <p:spPr>
          <a:xfrm>
            <a:off x="7215206" y="214290"/>
            <a:ext cx="571504" cy="571504"/>
          </a:xfrm>
          <a:prstGeom prst="rect">
            <a:avLst/>
          </a:prstGeom>
        </p:spPr>
      </p:pic>
      <p:pic>
        <p:nvPicPr>
          <p:cNvPr id="39" name="звук сколько елочек?">
            <a:hlinkClick r:id="" action="ppaction://media"/>
          </p:cNvPr>
          <p:cNvPicPr>
            <a:picLocks noRot="1" noChangeAspect="1"/>
          </p:cNvPicPr>
          <p:nvPr>
            <a:wavAudioFile r:embed="rId2" name="Записанный звук"/>
          </p:nvPr>
        </p:nvPicPr>
        <p:blipFill>
          <a:blip r:embed="rId26"/>
          <a:stretch>
            <a:fillRect/>
          </a:stretch>
        </p:blipFill>
        <p:spPr>
          <a:xfrm>
            <a:off x="5929322" y="1857364"/>
            <a:ext cx="857256" cy="857256"/>
          </a:xfrm>
          <a:prstGeom prst="rect">
            <a:avLst/>
          </a:prstGeom>
        </p:spPr>
      </p:pic>
      <p:pic>
        <p:nvPicPr>
          <p:cNvPr id="40" name="звук сколько  цветов?">
            <a:hlinkClick r:id="" action="ppaction://media"/>
          </p:cNvPr>
          <p:cNvPicPr>
            <a:picLocks noRot="1" noChangeAspect="1"/>
          </p:cNvPicPr>
          <p:nvPr>
            <a:wavAudioFile r:embed="rId3" name="Записанный звук"/>
          </p:nvPr>
        </p:nvPicPr>
        <p:blipFill>
          <a:blip r:embed="rId26"/>
          <a:stretch>
            <a:fillRect/>
          </a:stretch>
        </p:blipFill>
        <p:spPr>
          <a:xfrm>
            <a:off x="7500958" y="4143380"/>
            <a:ext cx="1000132" cy="1000132"/>
          </a:xfrm>
          <a:prstGeom prst="rect">
            <a:avLst/>
          </a:prstGeom>
        </p:spPr>
      </p:pic>
      <p:pic>
        <p:nvPicPr>
          <p:cNvPr id="47" name="звук сколько грибов?">
            <a:hlinkClick r:id="" action="ppaction://media"/>
          </p:cNvPr>
          <p:cNvPicPr>
            <a:picLocks noRot="1" noChangeAspect="1"/>
          </p:cNvPicPr>
          <p:nvPr>
            <a:wavAudioFile r:embed="rId4" name="Записанный звук"/>
          </p:nvPr>
        </p:nvPicPr>
        <p:blipFill>
          <a:blip r:embed="rId26"/>
          <a:stretch>
            <a:fillRect/>
          </a:stretch>
        </p:blipFill>
        <p:spPr>
          <a:xfrm>
            <a:off x="2643174" y="3000372"/>
            <a:ext cx="1000132" cy="1000132"/>
          </a:xfrm>
          <a:prstGeom prst="rect">
            <a:avLst/>
          </a:prstGeom>
        </p:spPr>
      </p:pic>
      <p:pic>
        <p:nvPicPr>
          <p:cNvPr id="52" name="звук Сколько ежиков?">
            <a:hlinkClick r:id="" action="ppaction://media"/>
          </p:cNvPr>
          <p:cNvPicPr>
            <a:picLocks noRot="1" noChangeAspect="1"/>
          </p:cNvPicPr>
          <p:nvPr>
            <a:wavAudioFile r:embed="rId5" name="Записанный звук"/>
          </p:nvPr>
        </p:nvPicPr>
        <p:blipFill>
          <a:blip r:embed="rId26"/>
          <a:stretch>
            <a:fillRect/>
          </a:stretch>
        </p:blipFill>
        <p:spPr>
          <a:xfrm>
            <a:off x="1000100" y="4143380"/>
            <a:ext cx="857256" cy="857256"/>
          </a:xfrm>
          <a:prstGeom prst="rect">
            <a:avLst/>
          </a:prstGeom>
        </p:spPr>
      </p:pic>
      <p:sp>
        <p:nvSpPr>
          <p:cNvPr id="48" name="Овал 4 появление"/>
          <p:cNvSpPr/>
          <p:nvPr/>
        </p:nvSpPr>
        <p:spPr>
          <a:xfrm>
            <a:off x="7786710" y="71414"/>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4</a:t>
            </a:r>
            <a:endParaRPr lang="ru-RU" sz="4800" b="1" dirty="0">
              <a:solidFill>
                <a:srgbClr val="FF0000"/>
              </a:solidFill>
            </a:endParaRPr>
          </a:p>
        </p:txBody>
      </p:sp>
      <p:sp>
        <p:nvSpPr>
          <p:cNvPr id="54" name="Овал 5 появление"/>
          <p:cNvSpPr/>
          <p:nvPr/>
        </p:nvSpPr>
        <p:spPr>
          <a:xfrm>
            <a:off x="6072198" y="2571744"/>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5</a:t>
            </a:r>
            <a:endParaRPr lang="ru-RU" sz="4800" b="1" dirty="0">
              <a:solidFill>
                <a:srgbClr val="FF0000"/>
              </a:solidFill>
            </a:endParaRPr>
          </a:p>
        </p:txBody>
      </p:sp>
      <p:sp>
        <p:nvSpPr>
          <p:cNvPr id="56" name="Овал 2 появление"/>
          <p:cNvSpPr/>
          <p:nvPr/>
        </p:nvSpPr>
        <p:spPr>
          <a:xfrm>
            <a:off x="7500958" y="5000636"/>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2</a:t>
            </a:r>
            <a:endParaRPr lang="ru-RU" sz="4800" b="1" dirty="0">
              <a:solidFill>
                <a:srgbClr val="FF0000"/>
              </a:solidFill>
            </a:endParaRPr>
          </a:p>
        </p:txBody>
      </p:sp>
      <p:sp>
        <p:nvSpPr>
          <p:cNvPr id="57" name="Овал 1 появление"/>
          <p:cNvSpPr/>
          <p:nvPr/>
        </p:nvSpPr>
        <p:spPr>
          <a:xfrm>
            <a:off x="714348" y="4786322"/>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1</a:t>
            </a:r>
            <a:endParaRPr lang="ru-RU" sz="4800" b="1" dirty="0">
              <a:solidFill>
                <a:srgbClr val="FF0000"/>
              </a:solidFill>
            </a:endParaRPr>
          </a:p>
        </p:txBody>
      </p:sp>
      <p:sp>
        <p:nvSpPr>
          <p:cNvPr id="58" name="Овал 3 появление"/>
          <p:cNvSpPr/>
          <p:nvPr/>
        </p:nvSpPr>
        <p:spPr>
          <a:xfrm>
            <a:off x="2571736" y="4143380"/>
            <a:ext cx="64294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3</a:t>
            </a:r>
            <a:endParaRPr lang="ru-RU" sz="4800" b="1" dirty="0">
              <a:solidFill>
                <a:srgbClr val="FF0000"/>
              </a:solidFill>
            </a:endParaRPr>
          </a:p>
        </p:txBody>
      </p:sp>
      <p:pic>
        <p:nvPicPr>
          <p:cNvPr id="61" name="Записанный звук">
            <a:hlinkClick r:id="" action="ppaction://media"/>
          </p:cNvPr>
          <p:cNvPicPr>
            <a:picLocks noRot="1" noChangeAspect="1"/>
          </p:cNvPicPr>
          <p:nvPr>
            <a:wavAudioFile r:embed="rId6" name="Записанный звук"/>
          </p:nvPr>
        </p:nvPicPr>
        <p:blipFill>
          <a:blip r:embed="rId27"/>
          <a:stretch>
            <a:fillRect/>
          </a:stretch>
        </p:blipFill>
        <p:spPr>
          <a:xfrm>
            <a:off x="500034" y="2000240"/>
            <a:ext cx="785818" cy="785818"/>
          </a:xfrm>
          <a:prstGeom prst="rect">
            <a:avLst/>
          </a:prstGeom>
        </p:spPr>
      </p:pic>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908" fill="hold"/>
                                        <p:tgtEl>
                                          <p:spTgt spid="61"/>
                                        </p:tgtEl>
                                      </p:cBhvr>
                                    </p:cmd>
                                  </p:childTnLst>
                                </p:cTn>
                              </p:par>
                              <p:par>
                                <p:cTn id="7" presetID="8" presetClass="emph" presetSubtype="0" fill="hold" nodeType="withEffect">
                                  <p:stCondLst>
                                    <p:cond delay="0"/>
                                  </p:stCondLst>
                                  <p:childTnLst>
                                    <p:animRot by="21600000">
                                      <p:cBhvr>
                                        <p:cTn id="8" dur="2000" fill="hold"/>
                                        <p:tgtEl>
                                          <p:spTgt spid="5"/>
                                        </p:tgtEl>
                                        <p:attrNameLst>
                                          <p:attrName>r</p:attrName>
                                        </p:attrNameLst>
                                      </p:cBhvr>
                                    </p:animRot>
                                  </p:childTnLst>
                                </p:cTn>
                              </p:par>
                            </p:childTnLst>
                          </p:cTn>
                        </p:par>
                        <p:par>
                          <p:cTn id="9" fill="hold">
                            <p:stCondLst>
                              <p:cond delay="6911"/>
                            </p:stCondLst>
                            <p:childTnLst>
                              <p:par>
                                <p:cTn id="10" presetID="53" presetClass="entr" presetSubtype="0" fill="hold" grpId="2"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7411"/>
                            </p:stCondLst>
                            <p:childTnLst>
                              <p:par>
                                <p:cTn id="16" presetID="27" presetClass="emph" presetSubtype="0" fill="hold" grpId="1" nodeType="afterEffect">
                                  <p:stCondLst>
                                    <p:cond delay="0"/>
                                  </p:stCondLst>
                                  <p:childTnLst>
                                    <p:animClr clrSpc="rgb">
                                      <p:cBhvr override="childStyle">
                                        <p:cTn id="17" dur="250" autoRev="1" fill="hold"/>
                                        <p:tgtEl>
                                          <p:spTgt spid="17"/>
                                        </p:tgtEl>
                                        <p:attrNameLst>
                                          <p:attrName>style.color</p:attrName>
                                        </p:attrNameLst>
                                      </p:cBhvr>
                                      <p:to>
                                        <a:schemeClr val="bg1"/>
                                      </p:to>
                                    </p:animClr>
                                    <p:animClr clrSpc="rgb">
                                      <p:cBhvr>
                                        <p:cTn id="18" dur="250" autoRev="1" fill="hold"/>
                                        <p:tgtEl>
                                          <p:spTgt spid="17"/>
                                        </p:tgtEl>
                                        <p:attrNameLst>
                                          <p:attrName>fillcolor</p:attrName>
                                        </p:attrNameLst>
                                      </p:cBhvr>
                                      <p:to>
                                        <a:schemeClr val="bg1"/>
                                      </p:to>
                                    </p:animClr>
                                    <p:set>
                                      <p:cBhvr>
                                        <p:cTn id="19" dur="250" autoRev="1" fill="hold"/>
                                        <p:tgtEl>
                                          <p:spTgt spid="17"/>
                                        </p:tgtEl>
                                        <p:attrNameLst>
                                          <p:attrName>fill.type</p:attrName>
                                        </p:attrNameLst>
                                      </p:cBhvr>
                                      <p:to>
                                        <p:strVal val="solid"/>
                                      </p:to>
                                    </p:set>
                                    <p:set>
                                      <p:cBhvr>
                                        <p:cTn id="20" dur="250" autoRev="1" fill="hold"/>
                                        <p:tgtEl>
                                          <p:spTgt spid="17"/>
                                        </p:tgtEl>
                                        <p:attrNameLst>
                                          <p:attrName>fill.on</p:attrName>
                                        </p:attrNameLst>
                                      </p:cBhvr>
                                      <p:to>
                                        <p:strVal val="true"/>
                                      </p:to>
                                    </p:set>
                                  </p:childTnLst>
                                </p:cTn>
                              </p:par>
                              <p:par>
                                <p:cTn id="21" presetID="53" presetClass="entr" presetSubtype="0" fill="hold" grpId="1"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500" fill="hold"/>
                                        <p:tgtEl>
                                          <p:spTgt spid="29"/>
                                        </p:tgtEl>
                                        <p:attrNameLst>
                                          <p:attrName>ppt_w</p:attrName>
                                        </p:attrNameLst>
                                      </p:cBhvr>
                                      <p:tavLst>
                                        <p:tav tm="0">
                                          <p:val>
                                            <p:fltVal val="0"/>
                                          </p:val>
                                        </p:tav>
                                        <p:tav tm="100000">
                                          <p:val>
                                            <p:strVal val="#ppt_w"/>
                                          </p:val>
                                        </p:tav>
                                      </p:tavLst>
                                    </p:anim>
                                    <p:anim calcmode="lin" valueType="num">
                                      <p:cBhvr>
                                        <p:cTn id="24" dur="500" fill="hold"/>
                                        <p:tgtEl>
                                          <p:spTgt spid="29"/>
                                        </p:tgtEl>
                                        <p:attrNameLst>
                                          <p:attrName>ppt_h</p:attrName>
                                        </p:attrNameLst>
                                      </p:cBhvr>
                                      <p:tavLst>
                                        <p:tav tm="0">
                                          <p:val>
                                            <p:fltVal val="0"/>
                                          </p:val>
                                        </p:tav>
                                        <p:tav tm="100000">
                                          <p:val>
                                            <p:strVal val="#ppt_h"/>
                                          </p:val>
                                        </p:tav>
                                      </p:tavLst>
                                    </p:anim>
                                    <p:animEffect transition="in" filter="fade">
                                      <p:cBhvr>
                                        <p:cTn id="25" dur="500"/>
                                        <p:tgtEl>
                                          <p:spTgt spid="29"/>
                                        </p:tgtEl>
                                      </p:cBhvr>
                                    </p:animEffect>
                                  </p:childTnLst>
                                </p:cTn>
                              </p:par>
                            </p:childTnLst>
                          </p:cTn>
                        </p:par>
                        <p:par>
                          <p:cTn id="26" fill="hold">
                            <p:stCondLst>
                              <p:cond delay="7911"/>
                            </p:stCondLst>
                            <p:childTnLst>
                              <p:par>
                                <p:cTn id="27" presetID="27" presetClass="emph" presetSubtype="0" fill="hold" grpId="2" nodeType="afterEffect">
                                  <p:stCondLst>
                                    <p:cond delay="0"/>
                                  </p:stCondLst>
                                  <p:childTnLst>
                                    <p:animClr clrSpc="rgb">
                                      <p:cBhvr override="childStyle">
                                        <p:cTn id="28" dur="250" autoRev="1" fill="hold"/>
                                        <p:tgtEl>
                                          <p:spTgt spid="29"/>
                                        </p:tgtEl>
                                        <p:attrNameLst>
                                          <p:attrName>style.color</p:attrName>
                                        </p:attrNameLst>
                                      </p:cBhvr>
                                      <p:to>
                                        <a:schemeClr val="bg1"/>
                                      </p:to>
                                    </p:animClr>
                                    <p:animClr clrSpc="rgb">
                                      <p:cBhvr>
                                        <p:cTn id="29" dur="250" autoRev="1" fill="hold"/>
                                        <p:tgtEl>
                                          <p:spTgt spid="29"/>
                                        </p:tgtEl>
                                        <p:attrNameLst>
                                          <p:attrName>fillcolor</p:attrName>
                                        </p:attrNameLst>
                                      </p:cBhvr>
                                      <p:to>
                                        <a:schemeClr val="bg1"/>
                                      </p:to>
                                    </p:animClr>
                                    <p:set>
                                      <p:cBhvr>
                                        <p:cTn id="30" dur="250" autoRev="1" fill="hold"/>
                                        <p:tgtEl>
                                          <p:spTgt spid="29"/>
                                        </p:tgtEl>
                                        <p:attrNameLst>
                                          <p:attrName>fill.type</p:attrName>
                                        </p:attrNameLst>
                                      </p:cBhvr>
                                      <p:to>
                                        <p:strVal val="solid"/>
                                      </p:to>
                                    </p:set>
                                    <p:set>
                                      <p:cBhvr>
                                        <p:cTn id="31" dur="250" autoRev="1" fill="hold"/>
                                        <p:tgtEl>
                                          <p:spTgt spid="29"/>
                                        </p:tgtEl>
                                        <p:attrNameLst>
                                          <p:attrName>fill.on</p:attrName>
                                        </p:attrNameLst>
                                      </p:cBhvr>
                                      <p:to>
                                        <p:strVal val="true"/>
                                      </p:to>
                                    </p:set>
                                  </p:childTnLst>
                                </p:cTn>
                              </p:par>
                              <p:par>
                                <p:cTn id="32" presetID="53" presetClass="entr" presetSubtype="0" fill="hold" grpId="1"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p:cTn id="34" dur="500" fill="hold"/>
                                        <p:tgtEl>
                                          <p:spTgt spid="36"/>
                                        </p:tgtEl>
                                        <p:attrNameLst>
                                          <p:attrName>ppt_w</p:attrName>
                                        </p:attrNameLst>
                                      </p:cBhvr>
                                      <p:tavLst>
                                        <p:tav tm="0">
                                          <p:val>
                                            <p:fltVal val="0"/>
                                          </p:val>
                                        </p:tav>
                                        <p:tav tm="100000">
                                          <p:val>
                                            <p:strVal val="#ppt_w"/>
                                          </p:val>
                                        </p:tav>
                                      </p:tavLst>
                                    </p:anim>
                                    <p:anim calcmode="lin" valueType="num">
                                      <p:cBhvr>
                                        <p:cTn id="35" dur="500" fill="hold"/>
                                        <p:tgtEl>
                                          <p:spTgt spid="36"/>
                                        </p:tgtEl>
                                        <p:attrNameLst>
                                          <p:attrName>ppt_h</p:attrName>
                                        </p:attrNameLst>
                                      </p:cBhvr>
                                      <p:tavLst>
                                        <p:tav tm="0">
                                          <p:val>
                                            <p:fltVal val="0"/>
                                          </p:val>
                                        </p:tav>
                                        <p:tav tm="100000">
                                          <p:val>
                                            <p:strVal val="#ppt_h"/>
                                          </p:val>
                                        </p:tav>
                                      </p:tavLst>
                                    </p:anim>
                                    <p:animEffect transition="in" filter="fade">
                                      <p:cBhvr>
                                        <p:cTn id="36" dur="500"/>
                                        <p:tgtEl>
                                          <p:spTgt spid="36"/>
                                        </p:tgtEl>
                                      </p:cBhvr>
                                    </p:animEffect>
                                  </p:childTnLst>
                                </p:cTn>
                              </p:par>
                            </p:childTnLst>
                          </p:cTn>
                        </p:par>
                        <p:par>
                          <p:cTn id="37" fill="hold">
                            <p:stCondLst>
                              <p:cond delay="8411"/>
                            </p:stCondLst>
                            <p:childTnLst>
                              <p:par>
                                <p:cTn id="38" presetID="27" presetClass="emph" presetSubtype="0" fill="hold" grpId="2" nodeType="afterEffect">
                                  <p:stCondLst>
                                    <p:cond delay="0"/>
                                  </p:stCondLst>
                                  <p:childTnLst>
                                    <p:animClr clrSpc="rgb">
                                      <p:cBhvr override="childStyle">
                                        <p:cTn id="39" dur="250" autoRev="1" fill="hold"/>
                                        <p:tgtEl>
                                          <p:spTgt spid="36"/>
                                        </p:tgtEl>
                                        <p:attrNameLst>
                                          <p:attrName>style.color</p:attrName>
                                        </p:attrNameLst>
                                      </p:cBhvr>
                                      <p:to>
                                        <a:schemeClr val="bg1"/>
                                      </p:to>
                                    </p:animClr>
                                    <p:animClr clrSpc="rgb">
                                      <p:cBhvr>
                                        <p:cTn id="40" dur="250" autoRev="1" fill="hold"/>
                                        <p:tgtEl>
                                          <p:spTgt spid="36"/>
                                        </p:tgtEl>
                                        <p:attrNameLst>
                                          <p:attrName>fillcolor</p:attrName>
                                        </p:attrNameLst>
                                      </p:cBhvr>
                                      <p:to>
                                        <a:schemeClr val="bg1"/>
                                      </p:to>
                                    </p:animClr>
                                    <p:set>
                                      <p:cBhvr>
                                        <p:cTn id="41" dur="250" autoRev="1" fill="hold"/>
                                        <p:tgtEl>
                                          <p:spTgt spid="36"/>
                                        </p:tgtEl>
                                        <p:attrNameLst>
                                          <p:attrName>fill.type</p:attrName>
                                        </p:attrNameLst>
                                      </p:cBhvr>
                                      <p:to>
                                        <p:strVal val="solid"/>
                                      </p:to>
                                    </p:set>
                                    <p:set>
                                      <p:cBhvr>
                                        <p:cTn id="42" dur="250" autoRev="1" fill="hold"/>
                                        <p:tgtEl>
                                          <p:spTgt spid="36"/>
                                        </p:tgtEl>
                                        <p:attrNameLst>
                                          <p:attrName>fill.on</p:attrName>
                                        </p:attrNameLst>
                                      </p:cBhvr>
                                      <p:to>
                                        <p:strVal val="true"/>
                                      </p:to>
                                    </p:set>
                                  </p:childTnLst>
                                </p:cTn>
                              </p:par>
                              <p:par>
                                <p:cTn id="43" presetID="53" presetClass="entr" presetSubtype="0" fill="hold" grpId="1"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childTnLst>
                          </p:cTn>
                        </p:par>
                        <p:par>
                          <p:cTn id="48" fill="hold">
                            <p:stCondLst>
                              <p:cond delay="8911"/>
                            </p:stCondLst>
                            <p:childTnLst>
                              <p:par>
                                <p:cTn id="49" presetID="27" presetClass="emph" presetSubtype="0" fill="hold" grpId="2" nodeType="afterEffect">
                                  <p:stCondLst>
                                    <p:cond delay="0"/>
                                  </p:stCondLst>
                                  <p:childTnLst>
                                    <p:animClr clrSpc="rgb">
                                      <p:cBhvr override="childStyle">
                                        <p:cTn id="50" dur="250" autoRev="1" fill="hold"/>
                                        <p:tgtEl>
                                          <p:spTgt spid="25"/>
                                        </p:tgtEl>
                                        <p:attrNameLst>
                                          <p:attrName>style.color</p:attrName>
                                        </p:attrNameLst>
                                      </p:cBhvr>
                                      <p:to>
                                        <a:schemeClr val="bg1"/>
                                      </p:to>
                                    </p:animClr>
                                    <p:animClr clrSpc="rgb">
                                      <p:cBhvr>
                                        <p:cTn id="51" dur="250" autoRev="1" fill="hold"/>
                                        <p:tgtEl>
                                          <p:spTgt spid="25"/>
                                        </p:tgtEl>
                                        <p:attrNameLst>
                                          <p:attrName>fillcolor</p:attrName>
                                        </p:attrNameLst>
                                      </p:cBhvr>
                                      <p:to>
                                        <a:schemeClr val="bg1"/>
                                      </p:to>
                                    </p:animClr>
                                    <p:set>
                                      <p:cBhvr>
                                        <p:cTn id="52" dur="250" autoRev="1" fill="hold"/>
                                        <p:tgtEl>
                                          <p:spTgt spid="25"/>
                                        </p:tgtEl>
                                        <p:attrNameLst>
                                          <p:attrName>fill.type</p:attrName>
                                        </p:attrNameLst>
                                      </p:cBhvr>
                                      <p:to>
                                        <p:strVal val="solid"/>
                                      </p:to>
                                    </p:set>
                                    <p:set>
                                      <p:cBhvr>
                                        <p:cTn id="53" dur="250" autoRev="1" fill="hold"/>
                                        <p:tgtEl>
                                          <p:spTgt spid="25"/>
                                        </p:tgtEl>
                                        <p:attrNameLst>
                                          <p:attrName>fill.on</p:attrName>
                                        </p:attrNameLst>
                                      </p:cBhvr>
                                      <p:to>
                                        <p:strVal val="true"/>
                                      </p:to>
                                    </p:set>
                                  </p:childTnLst>
                                </p:cTn>
                              </p:par>
                              <p:par>
                                <p:cTn id="54" presetID="53" presetClass="entr" presetSubtype="0" fill="hold" grpId="1" nodeType="with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p:cTn id="56" dur="500" fill="hold"/>
                                        <p:tgtEl>
                                          <p:spTgt spid="37"/>
                                        </p:tgtEl>
                                        <p:attrNameLst>
                                          <p:attrName>ppt_w</p:attrName>
                                        </p:attrNameLst>
                                      </p:cBhvr>
                                      <p:tavLst>
                                        <p:tav tm="0">
                                          <p:val>
                                            <p:fltVal val="0"/>
                                          </p:val>
                                        </p:tav>
                                        <p:tav tm="100000">
                                          <p:val>
                                            <p:strVal val="#ppt_w"/>
                                          </p:val>
                                        </p:tav>
                                      </p:tavLst>
                                    </p:anim>
                                    <p:anim calcmode="lin" valueType="num">
                                      <p:cBhvr>
                                        <p:cTn id="57" dur="500" fill="hold"/>
                                        <p:tgtEl>
                                          <p:spTgt spid="37"/>
                                        </p:tgtEl>
                                        <p:attrNameLst>
                                          <p:attrName>ppt_h</p:attrName>
                                        </p:attrNameLst>
                                      </p:cBhvr>
                                      <p:tavLst>
                                        <p:tav tm="0">
                                          <p:val>
                                            <p:fltVal val="0"/>
                                          </p:val>
                                        </p:tav>
                                        <p:tav tm="100000">
                                          <p:val>
                                            <p:strVal val="#ppt_h"/>
                                          </p:val>
                                        </p:tav>
                                      </p:tavLst>
                                    </p:anim>
                                    <p:animEffect transition="in" filter="fade">
                                      <p:cBhvr>
                                        <p:cTn id="58" dur="500"/>
                                        <p:tgtEl>
                                          <p:spTgt spid="37"/>
                                        </p:tgtEl>
                                      </p:cBhvr>
                                    </p:animEffect>
                                  </p:childTnLst>
                                </p:cTn>
                              </p:par>
                            </p:childTnLst>
                          </p:cTn>
                        </p:par>
                        <p:par>
                          <p:cTn id="59" fill="hold">
                            <p:stCondLst>
                              <p:cond delay="9411"/>
                            </p:stCondLst>
                            <p:childTnLst>
                              <p:par>
                                <p:cTn id="60" presetID="27" presetClass="emph" presetSubtype="0" fill="hold" grpId="2" nodeType="afterEffect">
                                  <p:stCondLst>
                                    <p:cond delay="0"/>
                                  </p:stCondLst>
                                  <p:childTnLst>
                                    <p:animClr clrSpc="rgb">
                                      <p:cBhvr override="childStyle">
                                        <p:cTn id="61" dur="250" autoRev="1" fill="hold"/>
                                        <p:tgtEl>
                                          <p:spTgt spid="37"/>
                                        </p:tgtEl>
                                        <p:attrNameLst>
                                          <p:attrName>style.color</p:attrName>
                                        </p:attrNameLst>
                                      </p:cBhvr>
                                      <p:to>
                                        <a:schemeClr val="bg1"/>
                                      </p:to>
                                    </p:animClr>
                                    <p:animClr clrSpc="rgb">
                                      <p:cBhvr>
                                        <p:cTn id="62" dur="250" autoRev="1" fill="hold"/>
                                        <p:tgtEl>
                                          <p:spTgt spid="37"/>
                                        </p:tgtEl>
                                        <p:attrNameLst>
                                          <p:attrName>fillcolor</p:attrName>
                                        </p:attrNameLst>
                                      </p:cBhvr>
                                      <p:to>
                                        <a:schemeClr val="bg1"/>
                                      </p:to>
                                    </p:animClr>
                                    <p:set>
                                      <p:cBhvr>
                                        <p:cTn id="63" dur="250" autoRev="1" fill="hold"/>
                                        <p:tgtEl>
                                          <p:spTgt spid="37"/>
                                        </p:tgtEl>
                                        <p:attrNameLst>
                                          <p:attrName>fill.type</p:attrName>
                                        </p:attrNameLst>
                                      </p:cBhvr>
                                      <p:to>
                                        <p:strVal val="solid"/>
                                      </p:to>
                                    </p:set>
                                    <p:set>
                                      <p:cBhvr>
                                        <p:cTn id="64" dur="250" autoRev="1" fill="hold"/>
                                        <p:tgtEl>
                                          <p:spTgt spid="37"/>
                                        </p:tgtEl>
                                        <p:attrNameLst>
                                          <p:attrName>fill.on</p:attrName>
                                        </p:attrNameLst>
                                      </p:cBhvr>
                                      <p:to>
                                        <p:strVal val="true"/>
                                      </p:to>
                                    </p:set>
                                  </p:childTnLst>
                                </p:cTn>
                              </p:par>
                              <p:par>
                                <p:cTn id="65" presetID="2" presetClass="entr" presetSubtype="4"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par>
                          <p:cTn id="69" fill="hold">
                            <p:stCondLst>
                              <p:cond delay="9911"/>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500" fill="hold"/>
                                        <p:tgtEl>
                                          <p:spTgt spid="14"/>
                                        </p:tgtEl>
                                        <p:attrNameLst>
                                          <p:attrName>ppt_x</p:attrName>
                                        </p:attrNameLst>
                                      </p:cBhvr>
                                      <p:tavLst>
                                        <p:tav tm="0">
                                          <p:val>
                                            <p:strVal val="#ppt_x"/>
                                          </p:val>
                                        </p:tav>
                                        <p:tav tm="100000">
                                          <p:val>
                                            <p:strVal val="#ppt_x"/>
                                          </p:val>
                                        </p:tav>
                                      </p:tavLst>
                                    </p:anim>
                                    <p:anim calcmode="lin" valueType="num">
                                      <p:cBhvr additive="base">
                                        <p:cTn id="73" dur="50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10411"/>
                            </p:stCondLst>
                            <p:childTnLst>
                              <p:par>
                                <p:cTn id="75" presetID="2" presetClass="entr" presetSubtype="4" fill="hold" grpId="0" nodeType="after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 fill="hold"/>
                                        <p:tgtEl>
                                          <p:spTgt spid="12"/>
                                        </p:tgtEl>
                                        <p:attrNameLst>
                                          <p:attrName>ppt_x</p:attrName>
                                        </p:attrNameLst>
                                      </p:cBhvr>
                                      <p:tavLst>
                                        <p:tav tm="0">
                                          <p:val>
                                            <p:strVal val="#ppt_x"/>
                                          </p:val>
                                        </p:tav>
                                        <p:tav tm="100000">
                                          <p:val>
                                            <p:strVal val="#ppt_x"/>
                                          </p:val>
                                        </p:tav>
                                      </p:tavLst>
                                    </p:anim>
                                    <p:anim calcmode="lin" valueType="num">
                                      <p:cBhvr additive="base">
                                        <p:cTn id="78" dur="500" fill="hold"/>
                                        <p:tgtEl>
                                          <p:spTgt spid="12"/>
                                        </p:tgtEl>
                                        <p:attrNameLst>
                                          <p:attrName>ppt_y</p:attrName>
                                        </p:attrNameLst>
                                      </p:cBhvr>
                                      <p:tavLst>
                                        <p:tav tm="0">
                                          <p:val>
                                            <p:strVal val="1+#ppt_h/2"/>
                                          </p:val>
                                        </p:tav>
                                        <p:tav tm="100000">
                                          <p:val>
                                            <p:strVal val="#ppt_y"/>
                                          </p:val>
                                        </p:tav>
                                      </p:tavLst>
                                    </p:anim>
                                  </p:childTnLst>
                                </p:cTn>
                              </p:par>
                            </p:childTnLst>
                          </p:cTn>
                        </p:par>
                        <p:par>
                          <p:cTn id="79" fill="hold">
                            <p:stCondLst>
                              <p:cond delay="10911"/>
                            </p:stCondLst>
                            <p:childTnLst>
                              <p:par>
                                <p:cTn id="80" presetID="2" presetClass="entr" presetSubtype="4" fill="hold" grpId="0" nodeType="after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500" fill="hold"/>
                                        <p:tgtEl>
                                          <p:spTgt spid="15"/>
                                        </p:tgtEl>
                                        <p:attrNameLst>
                                          <p:attrName>ppt_x</p:attrName>
                                        </p:attrNameLst>
                                      </p:cBhvr>
                                      <p:tavLst>
                                        <p:tav tm="0">
                                          <p:val>
                                            <p:strVal val="#ppt_x"/>
                                          </p:val>
                                        </p:tav>
                                        <p:tav tm="100000">
                                          <p:val>
                                            <p:strVal val="#ppt_x"/>
                                          </p:val>
                                        </p:tav>
                                      </p:tavLst>
                                    </p:anim>
                                    <p:anim calcmode="lin" valueType="num">
                                      <p:cBhvr additive="base">
                                        <p:cTn id="83" dur="500" fill="hold"/>
                                        <p:tgtEl>
                                          <p:spTgt spid="15"/>
                                        </p:tgtEl>
                                        <p:attrNameLst>
                                          <p:attrName>ppt_y</p:attrName>
                                        </p:attrNameLst>
                                      </p:cBhvr>
                                      <p:tavLst>
                                        <p:tav tm="0">
                                          <p:val>
                                            <p:strVal val="1+#ppt_h/2"/>
                                          </p:val>
                                        </p:tav>
                                        <p:tav tm="100000">
                                          <p:val>
                                            <p:strVal val="#ppt_y"/>
                                          </p:val>
                                        </p:tav>
                                      </p:tavLst>
                                    </p:anim>
                                  </p:childTnLst>
                                </p:cTn>
                              </p:par>
                            </p:childTnLst>
                          </p:cTn>
                        </p:par>
                        <p:par>
                          <p:cTn id="84" fill="hold">
                            <p:stCondLst>
                              <p:cond delay="11411"/>
                            </p:stCondLst>
                            <p:childTnLst>
                              <p:par>
                                <p:cTn id="85" presetID="2" presetClass="entr" presetSubtype="4"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500" fill="hold"/>
                                        <p:tgtEl>
                                          <p:spTgt spid="16"/>
                                        </p:tgtEl>
                                        <p:attrNameLst>
                                          <p:attrName>ppt_x</p:attrName>
                                        </p:attrNameLst>
                                      </p:cBhvr>
                                      <p:tavLst>
                                        <p:tav tm="0">
                                          <p:val>
                                            <p:strVal val="#ppt_x"/>
                                          </p:val>
                                        </p:tav>
                                        <p:tav tm="100000">
                                          <p:val>
                                            <p:strVal val="#ppt_x"/>
                                          </p:val>
                                        </p:tav>
                                      </p:tavLst>
                                    </p:anim>
                                    <p:anim calcmode="lin" valueType="num">
                                      <p:cBhvr additive="base">
                                        <p:cTn id="8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89" restart="whenNotActive" fill="hold" evtFilter="cancelBubble" nodeType="interactiveSeq">
                <p:stCondLst>
                  <p:cond evt="onClick" delay="0">
                    <p:tgtEl>
                      <p:spTgt spid="38"/>
                    </p:tgtEl>
                  </p:cond>
                </p:stCondLst>
                <p:endSync evt="end" delay="0">
                  <p:rtn val="all"/>
                </p:endSync>
                <p:childTnLst>
                  <p:par>
                    <p:cTn id="90" fill="hold">
                      <p:stCondLst>
                        <p:cond delay="indefinite"/>
                      </p:stCondLst>
                      <p:childTnLst>
                        <p:par>
                          <p:cTn id="91" fill="hold">
                            <p:stCondLst>
                              <p:cond delay="0"/>
                            </p:stCondLst>
                            <p:childTnLst>
                              <p:par>
                                <p:cTn id="92" presetID="27" presetClass="emph" presetSubtype="0" fill="hold" grpId="0" nodeType="clickEffect">
                                  <p:stCondLst>
                                    <p:cond delay="0"/>
                                  </p:stCondLst>
                                  <p:childTnLst>
                                    <p:animClr clrSpc="rgb">
                                      <p:cBhvr override="childStyle">
                                        <p:cTn id="93" dur="250" autoRev="1" fill="hold"/>
                                        <p:tgtEl>
                                          <p:spTgt spid="17"/>
                                        </p:tgtEl>
                                        <p:attrNameLst>
                                          <p:attrName>style.color</p:attrName>
                                        </p:attrNameLst>
                                      </p:cBhvr>
                                      <p:to>
                                        <a:schemeClr val="bg1"/>
                                      </p:to>
                                    </p:animClr>
                                    <p:animClr clrSpc="rgb">
                                      <p:cBhvr>
                                        <p:cTn id="94" dur="250" autoRev="1" fill="hold"/>
                                        <p:tgtEl>
                                          <p:spTgt spid="17"/>
                                        </p:tgtEl>
                                        <p:attrNameLst>
                                          <p:attrName>fillcolor</p:attrName>
                                        </p:attrNameLst>
                                      </p:cBhvr>
                                      <p:to>
                                        <a:schemeClr val="bg1"/>
                                      </p:to>
                                    </p:animClr>
                                    <p:set>
                                      <p:cBhvr>
                                        <p:cTn id="95" dur="250" autoRev="1" fill="hold"/>
                                        <p:tgtEl>
                                          <p:spTgt spid="17"/>
                                        </p:tgtEl>
                                        <p:attrNameLst>
                                          <p:attrName>fill.type</p:attrName>
                                        </p:attrNameLst>
                                      </p:cBhvr>
                                      <p:to>
                                        <p:strVal val="solid"/>
                                      </p:to>
                                    </p:set>
                                    <p:set>
                                      <p:cBhvr>
                                        <p:cTn id="96" dur="250" autoRev="1" fill="hold"/>
                                        <p:tgtEl>
                                          <p:spTgt spid="17"/>
                                        </p:tgtEl>
                                        <p:attrNameLst>
                                          <p:attrName>fill.on</p:attrName>
                                        </p:attrNameLst>
                                      </p:cBhvr>
                                      <p:to>
                                        <p:strVal val="true"/>
                                      </p:to>
                                    </p:set>
                                  </p:childTnLst>
                                </p:cTn>
                              </p:par>
                            </p:childTnLst>
                          </p:cTn>
                        </p:par>
                      </p:childTnLst>
                    </p:cTn>
                  </p:par>
                </p:childTnLst>
              </p:cTn>
              <p:nextCondLst>
                <p:cond evt="onClick" delay="0">
                  <p:tgtEl>
                    <p:spTgt spid="38"/>
                  </p:tgtEl>
                </p:cond>
              </p:nextCondLst>
            </p:seq>
            <p:audio>
              <p:cMediaNode showWhenStopped="0">
                <p:cTn id="97"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seq concurrent="1" nextAc="seek">
              <p:cTn id="98" restart="whenNotActive" fill="hold" evtFilter="cancelBubble" nodeType="interactiveSeq">
                <p:stCondLst>
                  <p:cond evt="onClick" delay="0">
                    <p:tgtEl>
                      <p:spTgt spid="39"/>
                    </p:tgtEl>
                  </p:cond>
                </p:stCondLst>
                <p:endSync evt="end" delay="0">
                  <p:rtn val="all"/>
                </p:endSync>
                <p:childTnLst>
                  <p:par>
                    <p:cTn id="99" fill="hold">
                      <p:stCondLst>
                        <p:cond delay="indefinite"/>
                      </p:stCondLst>
                      <p:childTnLst>
                        <p:par>
                          <p:cTn id="100" fill="hold">
                            <p:stCondLst>
                              <p:cond delay="0"/>
                            </p:stCondLst>
                            <p:childTnLst>
                              <p:par>
                                <p:cTn id="101" presetID="27" presetClass="emph" presetSubtype="0" fill="hold" grpId="0" nodeType="clickEffect">
                                  <p:stCondLst>
                                    <p:cond delay="0"/>
                                  </p:stCondLst>
                                  <p:childTnLst>
                                    <p:animClr clrSpc="rgb">
                                      <p:cBhvr override="childStyle">
                                        <p:cTn id="102" dur="250" autoRev="1" fill="hold"/>
                                        <p:tgtEl>
                                          <p:spTgt spid="29"/>
                                        </p:tgtEl>
                                        <p:attrNameLst>
                                          <p:attrName>style.color</p:attrName>
                                        </p:attrNameLst>
                                      </p:cBhvr>
                                      <p:to>
                                        <a:schemeClr val="bg1"/>
                                      </p:to>
                                    </p:animClr>
                                    <p:animClr clrSpc="rgb">
                                      <p:cBhvr>
                                        <p:cTn id="103" dur="250" autoRev="1" fill="hold"/>
                                        <p:tgtEl>
                                          <p:spTgt spid="29"/>
                                        </p:tgtEl>
                                        <p:attrNameLst>
                                          <p:attrName>fillcolor</p:attrName>
                                        </p:attrNameLst>
                                      </p:cBhvr>
                                      <p:to>
                                        <a:schemeClr val="bg1"/>
                                      </p:to>
                                    </p:animClr>
                                    <p:set>
                                      <p:cBhvr>
                                        <p:cTn id="104" dur="250" autoRev="1" fill="hold"/>
                                        <p:tgtEl>
                                          <p:spTgt spid="29"/>
                                        </p:tgtEl>
                                        <p:attrNameLst>
                                          <p:attrName>fill.type</p:attrName>
                                        </p:attrNameLst>
                                      </p:cBhvr>
                                      <p:to>
                                        <p:strVal val="solid"/>
                                      </p:to>
                                    </p:set>
                                    <p:set>
                                      <p:cBhvr>
                                        <p:cTn id="105" dur="250" autoRev="1" fill="hold"/>
                                        <p:tgtEl>
                                          <p:spTgt spid="29"/>
                                        </p:tgtEl>
                                        <p:attrNameLst>
                                          <p:attrName>fill.on</p:attrName>
                                        </p:attrNameLst>
                                      </p:cBhvr>
                                      <p:to>
                                        <p:strVal val="true"/>
                                      </p:to>
                                    </p:set>
                                  </p:childTnLst>
                                </p:cTn>
                              </p:par>
                            </p:childTnLst>
                          </p:cTn>
                        </p:par>
                      </p:childTnLst>
                    </p:cTn>
                  </p:par>
                </p:childTnLst>
              </p:cTn>
              <p:nextCondLst>
                <p:cond evt="onClick" delay="0">
                  <p:tgtEl>
                    <p:spTgt spid="39"/>
                  </p:tgtEl>
                </p:cond>
              </p:nextCondLst>
            </p:seq>
            <p:audio>
              <p:cMediaNode showWhenStopped="0">
                <p:cTn id="106"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107" restart="whenNotActive" fill="hold" evtFilter="cancelBubble" nodeType="interactiveSeq">
                <p:stCondLst>
                  <p:cond evt="onClick" delay="0">
                    <p:tgtEl>
                      <p:spTgt spid="40"/>
                    </p:tgtEl>
                  </p:cond>
                </p:stCondLst>
                <p:endSync evt="end" delay="0">
                  <p:rtn val="all"/>
                </p:endSync>
                <p:childTnLst>
                  <p:par>
                    <p:cTn id="108" fill="hold">
                      <p:stCondLst>
                        <p:cond delay="indefinite"/>
                      </p:stCondLst>
                      <p:childTnLst>
                        <p:par>
                          <p:cTn id="109" fill="hold">
                            <p:stCondLst>
                              <p:cond delay="0"/>
                            </p:stCondLst>
                            <p:childTnLst>
                              <p:par>
                                <p:cTn id="110" presetID="27" presetClass="emph" presetSubtype="0" fill="hold" grpId="0" nodeType="clickEffect">
                                  <p:stCondLst>
                                    <p:cond delay="0"/>
                                  </p:stCondLst>
                                  <p:childTnLst>
                                    <p:animClr clrSpc="rgb">
                                      <p:cBhvr override="childStyle">
                                        <p:cTn id="111" dur="250" autoRev="1" fill="hold"/>
                                        <p:tgtEl>
                                          <p:spTgt spid="36"/>
                                        </p:tgtEl>
                                        <p:attrNameLst>
                                          <p:attrName>style.color</p:attrName>
                                        </p:attrNameLst>
                                      </p:cBhvr>
                                      <p:to>
                                        <a:schemeClr val="bg1"/>
                                      </p:to>
                                    </p:animClr>
                                    <p:animClr clrSpc="rgb">
                                      <p:cBhvr>
                                        <p:cTn id="112" dur="250" autoRev="1" fill="hold"/>
                                        <p:tgtEl>
                                          <p:spTgt spid="36"/>
                                        </p:tgtEl>
                                        <p:attrNameLst>
                                          <p:attrName>fillcolor</p:attrName>
                                        </p:attrNameLst>
                                      </p:cBhvr>
                                      <p:to>
                                        <a:schemeClr val="bg1"/>
                                      </p:to>
                                    </p:animClr>
                                    <p:set>
                                      <p:cBhvr>
                                        <p:cTn id="113" dur="250" autoRev="1" fill="hold"/>
                                        <p:tgtEl>
                                          <p:spTgt spid="36"/>
                                        </p:tgtEl>
                                        <p:attrNameLst>
                                          <p:attrName>fill.type</p:attrName>
                                        </p:attrNameLst>
                                      </p:cBhvr>
                                      <p:to>
                                        <p:strVal val="solid"/>
                                      </p:to>
                                    </p:set>
                                    <p:set>
                                      <p:cBhvr>
                                        <p:cTn id="114" dur="250" autoRev="1" fill="hold"/>
                                        <p:tgtEl>
                                          <p:spTgt spid="36"/>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showWhenStopped="0">
                <p:cTn id="115" fill="hold" display="0">
                  <p:stCondLst>
                    <p:cond delay="indefinite"/>
                  </p:stCondLst>
                  <p:endCondLst>
                    <p:cond evt="onNext" delay="0">
                      <p:tgtEl>
                        <p:sldTgt/>
                      </p:tgtEl>
                    </p:cond>
                    <p:cond evt="onPrev" delay="0">
                      <p:tgtEl>
                        <p:sldTgt/>
                      </p:tgtEl>
                    </p:cond>
                    <p:cond evt="onStopAudio" delay="0">
                      <p:tgtEl>
                        <p:sldTgt/>
                      </p:tgtEl>
                    </p:cond>
                  </p:endCondLst>
                </p:cTn>
                <p:tgtEl>
                  <p:spTgt spid="40"/>
                </p:tgtEl>
              </p:cMediaNode>
            </p:audio>
            <p:seq concurrent="1" nextAc="seek">
              <p:cTn id="116" restart="whenNotActive" fill="hold" evtFilter="cancelBubble" nodeType="interactiveSeq">
                <p:stCondLst>
                  <p:cond evt="onClick" delay="0">
                    <p:tgtEl>
                      <p:spTgt spid="47"/>
                    </p:tgtEl>
                  </p:cond>
                </p:stCondLst>
                <p:endSync evt="end" delay="0">
                  <p:rtn val="all"/>
                </p:endSync>
                <p:childTnLst>
                  <p:par>
                    <p:cTn id="117" fill="hold">
                      <p:stCondLst>
                        <p:cond delay="indefinite"/>
                      </p:stCondLst>
                      <p:childTnLst>
                        <p:par>
                          <p:cTn id="118" fill="hold">
                            <p:stCondLst>
                              <p:cond delay="0"/>
                            </p:stCondLst>
                            <p:childTnLst>
                              <p:par>
                                <p:cTn id="119" presetID="27" presetClass="emph" presetSubtype="0" fill="hold" grpId="0" nodeType="clickEffect">
                                  <p:stCondLst>
                                    <p:cond delay="0"/>
                                  </p:stCondLst>
                                  <p:childTnLst>
                                    <p:animClr clrSpc="rgb">
                                      <p:cBhvr override="childStyle">
                                        <p:cTn id="120" dur="250" autoRev="1" fill="hold"/>
                                        <p:tgtEl>
                                          <p:spTgt spid="25"/>
                                        </p:tgtEl>
                                        <p:attrNameLst>
                                          <p:attrName>style.color</p:attrName>
                                        </p:attrNameLst>
                                      </p:cBhvr>
                                      <p:to>
                                        <a:schemeClr val="bg1"/>
                                      </p:to>
                                    </p:animClr>
                                    <p:animClr clrSpc="rgb">
                                      <p:cBhvr>
                                        <p:cTn id="121" dur="250" autoRev="1" fill="hold"/>
                                        <p:tgtEl>
                                          <p:spTgt spid="25"/>
                                        </p:tgtEl>
                                        <p:attrNameLst>
                                          <p:attrName>fillcolor</p:attrName>
                                        </p:attrNameLst>
                                      </p:cBhvr>
                                      <p:to>
                                        <a:schemeClr val="bg1"/>
                                      </p:to>
                                    </p:animClr>
                                    <p:set>
                                      <p:cBhvr>
                                        <p:cTn id="122" dur="250" autoRev="1" fill="hold"/>
                                        <p:tgtEl>
                                          <p:spTgt spid="25"/>
                                        </p:tgtEl>
                                        <p:attrNameLst>
                                          <p:attrName>fill.type</p:attrName>
                                        </p:attrNameLst>
                                      </p:cBhvr>
                                      <p:to>
                                        <p:strVal val="solid"/>
                                      </p:to>
                                    </p:set>
                                    <p:set>
                                      <p:cBhvr>
                                        <p:cTn id="123" dur="250" autoRev="1" fill="hold"/>
                                        <p:tgtEl>
                                          <p:spTgt spid="25"/>
                                        </p:tgtEl>
                                        <p:attrNameLst>
                                          <p:attrName>fill.on</p:attrName>
                                        </p:attrNameLst>
                                      </p:cBhvr>
                                      <p:to>
                                        <p:strVal val="true"/>
                                      </p:to>
                                    </p:set>
                                  </p:childTnLst>
                                </p:cTn>
                              </p:par>
                            </p:childTnLst>
                          </p:cTn>
                        </p:par>
                      </p:childTnLst>
                    </p:cTn>
                  </p:par>
                </p:childTnLst>
              </p:cTn>
              <p:nextCondLst>
                <p:cond evt="onClick" delay="0">
                  <p:tgtEl>
                    <p:spTgt spid="47"/>
                  </p:tgtEl>
                </p:cond>
              </p:nextCondLst>
            </p:seq>
            <p:audio>
              <p:cMediaNode showWhenStopped="0">
                <p:cTn id="124" fill="hold" display="0">
                  <p:stCondLst>
                    <p:cond delay="indefinite"/>
                  </p:stCondLst>
                  <p:endCondLst>
                    <p:cond evt="onNext" delay="0">
                      <p:tgtEl>
                        <p:sldTgt/>
                      </p:tgtEl>
                    </p:cond>
                    <p:cond evt="onPrev" delay="0">
                      <p:tgtEl>
                        <p:sldTgt/>
                      </p:tgtEl>
                    </p:cond>
                    <p:cond evt="onStopAudio" delay="0">
                      <p:tgtEl>
                        <p:sldTgt/>
                      </p:tgtEl>
                    </p:cond>
                  </p:endCondLst>
                </p:cTn>
                <p:tgtEl>
                  <p:spTgt spid="47"/>
                </p:tgtEl>
              </p:cMediaNode>
            </p:audio>
            <p:seq concurrent="1" nextAc="seek">
              <p:cTn id="125" restart="whenNotActive" fill="hold" evtFilter="cancelBubble" nodeType="interactiveSeq">
                <p:stCondLst>
                  <p:cond evt="onClick" delay="0">
                    <p:tgtEl>
                      <p:spTgt spid="52"/>
                    </p:tgtEl>
                  </p:cond>
                </p:stCondLst>
                <p:endSync evt="end" delay="0">
                  <p:rtn val="all"/>
                </p:endSync>
                <p:childTnLst>
                  <p:par>
                    <p:cTn id="126" fill="hold">
                      <p:stCondLst>
                        <p:cond delay="indefinite"/>
                      </p:stCondLst>
                      <p:childTnLst>
                        <p:par>
                          <p:cTn id="127" fill="hold">
                            <p:stCondLst>
                              <p:cond delay="0"/>
                            </p:stCondLst>
                            <p:childTnLst>
                              <p:par>
                                <p:cTn id="128" presetID="27" presetClass="emph" presetSubtype="0" fill="hold" grpId="0" nodeType="clickEffect">
                                  <p:stCondLst>
                                    <p:cond delay="0"/>
                                  </p:stCondLst>
                                  <p:childTnLst>
                                    <p:animClr clrSpc="rgb">
                                      <p:cBhvr override="childStyle">
                                        <p:cTn id="129" dur="250" autoRev="1" fill="hold"/>
                                        <p:tgtEl>
                                          <p:spTgt spid="37"/>
                                        </p:tgtEl>
                                        <p:attrNameLst>
                                          <p:attrName>style.color</p:attrName>
                                        </p:attrNameLst>
                                      </p:cBhvr>
                                      <p:to>
                                        <a:schemeClr val="bg1"/>
                                      </p:to>
                                    </p:animClr>
                                    <p:animClr clrSpc="rgb">
                                      <p:cBhvr>
                                        <p:cTn id="130" dur="250" autoRev="1" fill="hold"/>
                                        <p:tgtEl>
                                          <p:spTgt spid="37"/>
                                        </p:tgtEl>
                                        <p:attrNameLst>
                                          <p:attrName>fillcolor</p:attrName>
                                        </p:attrNameLst>
                                      </p:cBhvr>
                                      <p:to>
                                        <a:schemeClr val="bg1"/>
                                      </p:to>
                                    </p:animClr>
                                    <p:set>
                                      <p:cBhvr>
                                        <p:cTn id="131" dur="250" autoRev="1" fill="hold"/>
                                        <p:tgtEl>
                                          <p:spTgt spid="37"/>
                                        </p:tgtEl>
                                        <p:attrNameLst>
                                          <p:attrName>fill.type</p:attrName>
                                        </p:attrNameLst>
                                      </p:cBhvr>
                                      <p:to>
                                        <p:strVal val="solid"/>
                                      </p:to>
                                    </p:set>
                                    <p:set>
                                      <p:cBhvr>
                                        <p:cTn id="132" dur="250" autoRev="1" fill="hold"/>
                                        <p:tgtEl>
                                          <p:spTgt spid="37"/>
                                        </p:tgtEl>
                                        <p:attrNameLst>
                                          <p:attrName>fill.on</p:attrName>
                                        </p:attrNameLst>
                                      </p:cBhvr>
                                      <p:to>
                                        <p:strVal val="true"/>
                                      </p:to>
                                    </p:set>
                                  </p:childTnLst>
                                </p:cTn>
                              </p:par>
                            </p:childTnLst>
                          </p:cTn>
                        </p:par>
                      </p:childTnLst>
                    </p:cTn>
                  </p:par>
                </p:childTnLst>
              </p:cTn>
              <p:nextCondLst>
                <p:cond evt="onClick" delay="0">
                  <p:tgtEl>
                    <p:spTgt spid="52"/>
                  </p:tgtEl>
                </p:cond>
              </p:nextCondLst>
            </p:seq>
            <p:audio>
              <p:cMediaNode showWhenStopped="0">
                <p:cTn id="133" fill="hold" display="0">
                  <p:stCondLst>
                    <p:cond delay="indefinite"/>
                  </p:stCondLst>
                  <p:endCondLst>
                    <p:cond evt="onNext" delay="0">
                      <p:tgtEl>
                        <p:sldTgt/>
                      </p:tgtEl>
                    </p:cond>
                    <p:cond evt="onPrev" delay="0">
                      <p:tgtEl>
                        <p:sldTgt/>
                      </p:tgtEl>
                    </p:cond>
                    <p:cond evt="onStopAudio" delay="0">
                      <p:tgtEl>
                        <p:sldTgt/>
                      </p:tgtEl>
                    </p:cond>
                  </p:endCondLst>
                </p:cTn>
                <p:tgtEl>
                  <p:spTgt spid="52"/>
                </p:tgtEl>
              </p:cMediaNode>
            </p:audio>
            <p:seq concurrent="1" nextAc="seek">
              <p:cTn id="134" restart="whenNotActive" fill="hold" evtFilter="cancelBubble" nodeType="interactiveSeq">
                <p:stCondLst>
                  <p:cond evt="onClick" delay="0">
                    <p:tgtEl>
                      <p:spTgt spid="17"/>
                    </p:tgtEl>
                  </p:cond>
                </p:stCondLst>
                <p:endSync evt="end" delay="0">
                  <p:rtn val="all"/>
                </p:endSync>
                <p:childTnLst>
                  <p:par>
                    <p:cTn id="135" fill="hold">
                      <p:stCondLst>
                        <p:cond delay="0"/>
                      </p:stCondLst>
                      <p:childTnLst>
                        <p:par>
                          <p:cTn id="136" fill="hold">
                            <p:stCondLst>
                              <p:cond delay="0"/>
                            </p:stCondLst>
                            <p:childTnLst>
                              <p:par>
                                <p:cTn id="137" presetID="1" presetClass="mediacall" presetSubtype="0" fill="hold" nodeType="clickEffect">
                                  <p:stCondLst>
                                    <p:cond delay="0"/>
                                  </p:stCondLst>
                                  <p:childTnLst>
                                    <p:cmd type="call" cmd="playFrom(0.0)">
                                      <p:cBhvr>
                                        <p:cTn id="138" dur="4638" fill="hold"/>
                                        <p:tgtEl>
                                          <p:spTgt spid="38"/>
                                        </p:tgtEl>
                                      </p:cBhvr>
                                    </p:cmd>
                                  </p:childTnLst>
                                </p:cTn>
                              </p:par>
                            </p:childTnLst>
                          </p:cTn>
                        </p:par>
                      </p:childTnLst>
                    </p:cTn>
                  </p:par>
                  <p:par>
                    <p:cTn id="139" fill="hold">
                      <p:stCondLst>
                        <p:cond delay="indefinite"/>
                      </p:stCondLst>
                      <p:childTnLst>
                        <p:par>
                          <p:cTn id="140" fill="hold">
                            <p:stCondLst>
                              <p:cond delay="0"/>
                            </p:stCondLst>
                            <p:childTnLst>
                              <p:par>
                                <p:cTn id="141" presetID="1" presetClass="mediacall" presetSubtype="0" fill="hold" nodeType="clickEffect">
                                  <p:stCondLst>
                                    <p:cond delay="0"/>
                                  </p:stCondLst>
                                  <p:childTnLst>
                                    <p:cmd type="call" cmd="playFrom(0.0)">
                                      <p:cBhvr>
                                        <p:cTn id="142" dur="4641" fill="hold"/>
                                        <p:tgtEl>
                                          <p:spTgt spid="38"/>
                                        </p:tgtEl>
                                      </p:cBhvr>
                                    </p:cmd>
                                  </p:childTnLst>
                                </p:cTn>
                              </p:par>
                            </p:childTnLst>
                          </p:cTn>
                        </p:par>
                      </p:childTnLst>
                    </p:cTn>
                  </p:par>
                </p:childTnLst>
              </p:cTn>
              <p:nextCondLst>
                <p:cond evt="onClick" delay="0">
                  <p:tgtEl>
                    <p:spTgt spid="17"/>
                  </p:tgtEl>
                </p:cond>
              </p:nextCondLst>
            </p:seq>
            <p:seq concurrent="1" nextAc="seek">
              <p:cTn id="143" restart="whenNotActive" fill="hold" evtFilter="cancelBubble" nodeType="interactiveSeq">
                <p:stCondLst>
                  <p:cond evt="onClick" delay="0">
                    <p:tgtEl>
                      <p:spTgt spid="36"/>
                    </p:tgtEl>
                  </p:cond>
                </p:stCondLst>
                <p:endSync evt="end" delay="0">
                  <p:rtn val="all"/>
                </p:endSync>
                <p:childTnLst>
                  <p:par>
                    <p:cTn id="144" fill="hold">
                      <p:stCondLst>
                        <p:cond delay="0"/>
                      </p:stCondLst>
                      <p:childTnLst>
                        <p:par>
                          <p:cTn id="145" fill="hold">
                            <p:stCondLst>
                              <p:cond delay="0"/>
                            </p:stCondLst>
                            <p:childTnLst>
                              <p:par>
                                <p:cTn id="146" presetID="1" presetClass="mediacall" presetSubtype="0" fill="hold" nodeType="clickEffect">
                                  <p:stCondLst>
                                    <p:cond delay="0"/>
                                  </p:stCondLst>
                                  <p:childTnLst>
                                    <p:cmd type="call" cmd="playFrom(0.0)">
                                      <p:cBhvr>
                                        <p:cTn id="147" dur="5058" fill="hold"/>
                                        <p:tgtEl>
                                          <p:spTgt spid="40"/>
                                        </p:tgtEl>
                                      </p:cBhvr>
                                    </p:cmd>
                                  </p:childTnLst>
                                </p:cTn>
                              </p:par>
                            </p:childTnLst>
                          </p:cTn>
                        </p:par>
                      </p:childTnLst>
                    </p:cTn>
                  </p:par>
                  <p:par>
                    <p:cTn id="148" fill="hold">
                      <p:stCondLst>
                        <p:cond delay="indefinite"/>
                      </p:stCondLst>
                      <p:childTnLst>
                        <p:par>
                          <p:cTn id="149" fill="hold">
                            <p:stCondLst>
                              <p:cond delay="0"/>
                            </p:stCondLst>
                            <p:childTnLst>
                              <p:par>
                                <p:cTn id="150" presetID="1" presetClass="mediacall" presetSubtype="0" fill="hold" nodeType="clickEffect">
                                  <p:stCondLst>
                                    <p:cond delay="0"/>
                                  </p:stCondLst>
                                  <p:childTnLst>
                                    <p:cmd type="call" cmd="playFrom(0.0)">
                                      <p:cBhvr>
                                        <p:cTn id="151" dur="5061" fill="hold"/>
                                        <p:tgtEl>
                                          <p:spTgt spid="40"/>
                                        </p:tgtEl>
                                      </p:cBhvr>
                                    </p:cmd>
                                  </p:childTnLst>
                                </p:cTn>
                              </p:par>
                            </p:childTnLst>
                          </p:cTn>
                        </p:par>
                      </p:childTnLst>
                    </p:cTn>
                  </p:par>
                </p:childTnLst>
              </p:cTn>
              <p:nextCondLst>
                <p:cond evt="onClick" delay="0">
                  <p:tgtEl>
                    <p:spTgt spid="36"/>
                  </p:tgtEl>
                </p:cond>
              </p:nextCondLst>
            </p:seq>
            <p:seq concurrent="1" nextAc="seek">
              <p:cTn id="152" restart="whenNotActive" fill="hold" evtFilter="cancelBubble" nodeType="interactiveSeq">
                <p:stCondLst>
                  <p:cond evt="onClick" delay="0">
                    <p:tgtEl>
                      <p:spTgt spid="29"/>
                    </p:tgtEl>
                  </p:cond>
                </p:stCondLst>
                <p:endSync evt="end" delay="0">
                  <p:rtn val="all"/>
                </p:endSync>
                <p:childTnLst>
                  <p:par>
                    <p:cTn id="153" fill="hold">
                      <p:stCondLst>
                        <p:cond delay="0"/>
                      </p:stCondLst>
                      <p:childTnLst>
                        <p:par>
                          <p:cTn id="154" fill="hold">
                            <p:stCondLst>
                              <p:cond delay="0"/>
                            </p:stCondLst>
                            <p:childTnLst>
                              <p:par>
                                <p:cTn id="155" presetID="1" presetClass="mediacall" presetSubtype="0" fill="hold" nodeType="clickEffect">
                                  <p:stCondLst>
                                    <p:cond delay="0"/>
                                  </p:stCondLst>
                                  <p:childTnLst>
                                    <p:cmd type="call" cmd="playFrom(0.0)">
                                      <p:cBhvr>
                                        <p:cTn id="156" dur="4348" fill="hold"/>
                                        <p:tgtEl>
                                          <p:spTgt spid="39"/>
                                        </p:tgtEl>
                                      </p:cBhvr>
                                    </p:cmd>
                                  </p:childTnLst>
                                </p:cTn>
                              </p:par>
                            </p:childTnLst>
                          </p:cTn>
                        </p:par>
                      </p:childTnLst>
                    </p:cTn>
                  </p:par>
                  <p:par>
                    <p:cTn id="157" fill="hold">
                      <p:stCondLst>
                        <p:cond delay="indefinite"/>
                      </p:stCondLst>
                      <p:childTnLst>
                        <p:par>
                          <p:cTn id="158" fill="hold">
                            <p:stCondLst>
                              <p:cond delay="0"/>
                            </p:stCondLst>
                            <p:childTnLst>
                              <p:par>
                                <p:cTn id="159" presetID="1" presetClass="mediacall" presetSubtype="0" fill="hold" nodeType="clickEffect">
                                  <p:stCondLst>
                                    <p:cond delay="0"/>
                                  </p:stCondLst>
                                  <p:childTnLst>
                                    <p:cmd type="call" cmd="playFrom(0.0)">
                                      <p:cBhvr>
                                        <p:cTn id="160" dur="4351" fill="hold"/>
                                        <p:tgtEl>
                                          <p:spTgt spid="39"/>
                                        </p:tgtEl>
                                      </p:cBhvr>
                                    </p:cmd>
                                  </p:childTnLst>
                                </p:cTn>
                              </p:par>
                            </p:childTnLst>
                          </p:cTn>
                        </p:par>
                      </p:childTnLst>
                    </p:cTn>
                  </p:par>
                </p:childTnLst>
              </p:cTn>
              <p:nextCondLst>
                <p:cond evt="onClick" delay="0">
                  <p:tgtEl>
                    <p:spTgt spid="29"/>
                  </p:tgtEl>
                </p:cond>
              </p:nextCondLst>
            </p:seq>
            <p:seq concurrent="1" nextAc="seek">
              <p:cTn id="161" restart="whenNotActive" fill="hold" evtFilter="cancelBubble" nodeType="interactiveSeq">
                <p:stCondLst>
                  <p:cond evt="onClick" delay="0">
                    <p:tgtEl>
                      <p:spTgt spid="25"/>
                    </p:tgtEl>
                  </p:cond>
                </p:stCondLst>
                <p:endSync evt="end" delay="0">
                  <p:rtn val="all"/>
                </p:endSync>
                <p:childTnLst>
                  <p:par>
                    <p:cTn id="162" fill="hold">
                      <p:stCondLst>
                        <p:cond delay="0"/>
                      </p:stCondLst>
                      <p:childTnLst>
                        <p:par>
                          <p:cTn id="163" fill="hold">
                            <p:stCondLst>
                              <p:cond delay="0"/>
                            </p:stCondLst>
                            <p:childTnLst>
                              <p:par>
                                <p:cTn id="164" presetID="1" presetClass="mediacall" presetSubtype="0" fill="hold" nodeType="clickEffect">
                                  <p:stCondLst>
                                    <p:cond delay="0"/>
                                  </p:stCondLst>
                                  <p:childTnLst>
                                    <p:cmd type="call" cmd="playFrom(0.0)">
                                      <p:cBhvr>
                                        <p:cTn id="165" dur="4298" fill="hold"/>
                                        <p:tgtEl>
                                          <p:spTgt spid="47"/>
                                        </p:tgtEl>
                                      </p:cBhvr>
                                    </p:cmd>
                                  </p:childTnLst>
                                </p:cTn>
                              </p:par>
                            </p:childTnLst>
                          </p:cTn>
                        </p:par>
                      </p:childTnLst>
                    </p:cTn>
                  </p:par>
                  <p:par>
                    <p:cTn id="166" fill="hold">
                      <p:stCondLst>
                        <p:cond delay="indefinite"/>
                      </p:stCondLst>
                      <p:childTnLst>
                        <p:par>
                          <p:cTn id="167" fill="hold">
                            <p:stCondLst>
                              <p:cond delay="0"/>
                            </p:stCondLst>
                            <p:childTnLst>
                              <p:par>
                                <p:cTn id="168" presetID="1" presetClass="mediacall" presetSubtype="0" fill="hold" nodeType="clickEffect">
                                  <p:stCondLst>
                                    <p:cond delay="0"/>
                                  </p:stCondLst>
                                  <p:childTnLst>
                                    <p:cmd type="call" cmd="playFrom(0.0)">
                                      <p:cBhvr>
                                        <p:cTn id="169" dur="4301" fill="hold"/>
                                        <p:tgtEl>
                                          <p:spTgt spid="47"/>
                                        </p:tgtEl>
                                      </p:cBhvr>
                                    </p:cmd>
                                  </p:childTnLst>
                                </p:cTn>
                              </p:par>
                            </p:childTnLst>
                          </p:cTn>
                        </p:par>
                      </p:childTnLst>
                    </p:cTn>
                  </p:par>
                </p:childTnLst>
              </p:cTn>
              <p:nextCondLst>
                <p:cond evt="onClick" delay="0">
                  <p:tgtEl>
                    <p:spTgt spid="25"/>
                  </p:tgtEl>
                </p:cond>
              </p:nextCondLst>
            </p:seq>
            <p:seq concurrent="1" nextAc="seek">
              <p:cTn id="170" restart="whenNotActive" fill="hold" evtFilter="cancelBubble" nodeType="interactiveSeq">
                <p:stCondLst>
                  <p:cond evt="onClick" delay="0">
                    <p:tgtEl>
                      <p:spTgt spid="37"/>
                    </p:tgtEl>
                  </p:cond>
                </p:stCondLst>
                <p:endSync evt="end" delay="0">
                  <p:rtn val="all"/>
                </p:endSync>
                <p:childTnLst>
                  <p:par>
                    <p:cTn id="171" fill="hold">
                      <p:stCondLst>
                        <p:cond delay="0"/>
                      </p:stCondLst>
                      <p:childTnLst>
                        <p:par>
                          <p:cTn id="172" fill="hold">
                            <p:stCondLst>
                              <p:cond delay="0"/>
                            </p:stCondLst>
                            <p:childTnLst>
                              <p:par>
                                <p:cTn id="173" presetID="1" presetClass="mediacall" presetSubtype="0" fill="hold" nodeType="clickEffect">
                                  <p:stCondLst>
                                    <p:cond delay="0"/>
                                  </p:stCondLst>
                                  <p:childTnLst>
                                    <p:cmd type="call" cmd="playFrom(0.0)">
                                      <p:cBhvr>
                                        <p:cTn id="174" dur="3928" fill="hold"/>
                                        <p:tgtEl>
                                          <p:spTgt spid="52"/>
                                        </p:tgtEl>
                                      </p:cBhvr>
                                    </p:cmd>
                                  </p:childTnLst>
                                </p:cTn>
                              </p:par>
                            </p:childTnLst>
                          </p:cTn>
                        </p:par>
                      </p:childTnLst>
                    </p:cTn>
                  </p:par>
                  <p:par>
                    <p:cTn id="175" fill="hold">
                      <p:stCondLst>
                        <p:cond delay="indefinite"/>
                      </p:stCondLst>
                      <p:childTnLst>
                        <p:par>
                          <p:cTn id="176" fill="hold">
                            <p:stCondLst>
                              <p:cond delay="0"/>
                            </p:stCondLst>
                            <p:childTnLst>
                              <p:par>
                                <p:cTn id="177" presetID="1" presetClass="mediacall" presetSubtype="0" fill="hold" nodeType="clickEffect">
                                  <p:stCondLst>
                                    <p:cond delay="0"/>
                                  </p:stCondLst>
                                  <p:childTnLst>
                                    <p:cmd type="call" cmd="playFrom(0.0)">
                                      <p:cBhvr>
                                        <p:cTn id="178" dur="3931" fill="hold"/>
                                        <p:tgtEl>
                                          <p:spTgt spid="52"/>
                                        </p:tgtEl>
                                      </p:cBhvr>
                                    </p:cmd>
                                  </p:childTnLst>
                                </p:cTn>
                              </p:par>
                            </p:childTnLst>
                          </p:cTn>
                        </p:par>
                      </p:childTnLst>
                    </p:cTn>
                  </p:par>
                </p:childTnLst>
              </p:cTn>
              <p:nextCondLst>
                <p:cond evt="onClick" delay="0">
                  <p:tgtEl>
                    <p:spTgt spid="37"/>
                  </p:tgtEl>
                </p:cond>
              </p:nextCondLst>
            </p:seq>
            <p:seq concurrent="1" nextAc="seek">
              <p:cTn id="179" restart="whenNotActive" fill="hold" evtFilter="cancelBubble" nodeType="interactiveSeq">
                <p:stCondLst>
                  <p:cond evt="onClick" delay="0">
                    <p:tgtEl>
                      <p:spTgt spid="15"/>
                    </p:tgtEl>
                  </p:cond>
                </p:stCondLst>
                <p:endSync evt="end" delay="0">
                  <p:rtn val="all"/>
                </p:endSync>
                <p:childTnLst>
                  <p:par>
                    <p:cTn id="180" fill="hold">
                      <p:stCondLst>
                        <p:cond delay="indefinite"/>
                      </p:stCondLst>
                      <p:childTnLst>
                        <p:par>
                          <p:cTn id="181" fill="hold">
                            <p:stCondLst>
                              <p:cond delay="0"/>
                            </p:stCondLst>
                            <p:childTnLst>
                              <p:par>
                                <p:cTn id="182" presetID="1" presetClass="exit" presetSubtype="0" fill="hold" grpId="1" nodeType="clickEffect">
                                  <p:stCondLst>
                                    <p:cond delay="0"/>
                                  </p:stCondLst>
                                  <p:childTnLst>
                                    <p:set>
                                      <p:cBhvr>
                                        <p:cTn id="183" dur="1" fill="hold">
                                          <p:stCondLst>
                                            <p:cond delay="0"/>
                                          </p:stCondLst>
                                        </p:cTn>
                                        <p:tgtEl>
                                          <p:spTgt spid="15"/>
                                        </p:tgtEl>
                                        <p:attrNameLst>
                                          <p:attrName>style.visibility</p:attrName>
                                        </p:attrNameLst>
                                      </p:cBhvr>
                                      <p:to>
                                        <p:strVal val="hidden"/>
                                      </p:to>
                                    </p:set>
                                  </p:childTnLst>
                                </p:cTn>
                              </p:par>
                              <p:par>
                                <p:cTn id="184" presetID="1" presetClass="entr" presetSubtype="0" fill="hold" grpId="0" nodeType="withEffect">
                                  <p:stCondLst>
                                    <p:cond delay="0"/>
                                  </p:stCondLst>
                                  <p:childTnLst>
                                    <p:set>
                                      <p:cBhvr>
                                        <p:cTn id="185" dur="1" fill="hold">
                                          <p:stCondLst>
                                            <p:cond delay="0"/>
                                          </p:stCondLst>
                                        </p:cTn>
                                        <p:tgtEl>
                                          <p:spTgt spid="48"/>
                                        </p:tgtEl>
                                        <p:attrNameLst>
                                          <p:attrName>style.visibility</p:attrName>
                                        </p:attrNameLst>
                                      </p:cBhvr>
                                      <p:to>
                                        <p:strVal val="visible"/>
                                      </p:to>
                                    </p:set>
                                  </p:childTnLst>
                                  <p:subTnLst>
                                    <p:audio>
                                      <p:cMediaNode>
                                        <p:cTn display="0" masterRel="sameClick">
                                          <p:stCondLst>
                                            <p:cond evt="begin" delay="0">
                                              <p:tn val="184"/>
                                            </p:cond>
                                          </p:stCondLst>
                                          <p:endCondLst>
                                            <p:cond evt="onStopAudio" delay="0">
                                              <p:tgtEl>
                                                <p:sldTgt/>
                                              </p:tgtEl>
                                            </p:cond>
                                          </p:endCondLst>
                                        </p:cTn>
                                        <p:tgtEl>
                                          <p:sndTgt r:embed="rId8" name="chimes.wav" builtIn="1"/>
                                        </p:tgtEl>
                                      </p:cMediaNode>
                                    </p:audio>
                                  </p:subTnLst>
                                </p:cTn>
                              </p:par>
                            </p:childTnLst>
                          </p:cTn>
                        </p:par>
                      </p:childTnLst>
                    </p:cTn>
                  </p:par>
                </p:childTnLst>
              </p:cTn>
              <p:nextCondLst>
                <p:cond evt="onClick" delay="0">
                  <p:tgtEl>
                    <p:spTgt spid="15"/>
                  </p:tgtEl>
                </p:cond>
              </p:nextCondLst>
            </p:seq>
            <p:seq concurrent="1" nextAc="seek">
              <p:cTn id="186" restart="whenNotActive" fill="hold" evtFilter="cancelBubble" nodeType="interactiveSeq">
                <p:stCondLst>
                  <p:cond evt="onClick" delay="0">
                    <p:tgtEl>
                      <p:spTgt spid="16"/>
                    </p:tgtEl>
                  </p:cond>
                </p:stCondLst>
                <p:endSync evt="end" delay="0">
                  <p:rtn val="all"/>
                </p:endSync>
                <p:childTnLst>
                  <p:par>
                    <p:cTn id="187" fill="hold">
                      <p:stCondLst>
                        <p:cond delay="indefinite"/>
                      </p:stCondLst>
                      <p:childTnLst>
                        <p:par>
                          <p:cTn id="188" fill="hold">
                            <p:stCondLst>
                              <p:cond delay="0"/>
                            </p:stCondLst>
                            <p:childTnLst>
                              <p:par>
                                <p:cTn id="189" presetID="1" presetClass="exit" presetSubtype="0" fill="hold" grpId="1" nodeType="clickEffect">
                                  <p:stCondLst>
                                    <p:cond delay="0"/>
                                  </p:stCondLst>
                                  <p:childTnLst>
                                    <p:set>
                                      <p:cBhvr>
                                        <p:cTn id="190" dur="1" fill="hold">
                                          <p:stCondLst>
                                            <p:cond delay="0"/>
                                          </p:stCondLst>
                                        </p:cTn>
                                        <p:tgtEl>
                                          <p:spTgt spid="16"/>
                                        </p:tgtEl>
                                        <p:attrNameLst>
                                          <p:attrName>style.visibility</p:attrName>
                                        </p:attrNameLst>
                                      </p:cBhvr>
                                      <p:to>
                                        <p:strVal val="hidden"/>
                                      </p:to>
                                    </p:set>
                                  </p:childTnLst>
                                </p:cTn>
                              </p:par>
                              <p:par>
                                <p:cTn id="191" presetID="1" presetClass="entr" presetSubtype="0" fill="hold" grpId="0" nodeType="withEffect">
                                  <p:stCondLst>
                                    <p:cond delay="0"/>
                                  </p:stCondLst>
                                  <p:childTnLst>
                                    <p:set>
                                      <p:cBhvr>
                                        <p:cTn id="192" dur="1" fill="hold">
                                          <p:stCondLst>
                                            <p:cond delay="0"/>
                                          </p:stCondLst>
                                        </p:cTn>
                                        <p:tgtEl>
                                          <p:spTgt spid="54"/>
                                        </p:tgtEl>
                                        <p:attrNameLst>
                                          <p:attrName>style.visibility</p:attrName>
                                        </p:attrNameLst>
                                      </p:cBhvr>
                                      <p:to>
                                        <p:strVal val="visible"/>
                                      </p:to>
                                    </p:set>
                                  </p:childTnLst>
                                  <p:subTnLst>
                                    <p:audio>
                                      <p:cMediaNode>
                                        <p:cTn display="0" masterRel="sameClick">
                                          <p:stCondLst>
                                            <p:cond evt="begin" delay="0">
                                              <p:tn val="191"/>
                                            </p:cond>
                                          </p:stCondLst>
                                          <p:endCondLst>
                                            <p:cond evt="onStopAudio" delay="0">
                                              <p:tgtEl>
                                                <p:sldTgt/>
                                              </p:tgtEl>
                                            </p:cond>
                                          </p:endCondLst>
                                        </p:cTn>
                                        <p:tgtEl>
                                          <p:sndTgt r:embed="rId8" name="chimes.wav" builtIn="1"/>
                                        </p:tgtEl>
                                      </p:cMediaNode>
                                    </p:audio>
                                  </p:subTnLst>
                                </p:cTn>
                              </p:par>
                            </p:childTnLst>
                          </p:cTn>
                        </p:par>
                      </p:childTnLst>
                    </p:cTn>
                  </p:par>
                </p:childTnLst>
              </p:cTn>
              <p:nextCondLst>
                <p:cond evt="onClick" delay="0">
                  <p:tgtEl>
                    <p:spTgt spid="16"/>
                  </p:tgtEl>
                </p:cond>
              </p:nextCondLst>
            </p:seq>
            <p:seq concurrent="1" nextAc="seek">
              <p:cTn id="193" restart="whenNotActive" fill="hold" evtFilter="cancelBubble" nodeType="interactiveSeq">
                <p:stCondLst>
                  <p:cond evt="onClick" delay="0">
                    <p:tgtEl>
                      <p:spTgt spid="14"/>
                    </p:tgtEl>
                  </p:cond>
                </p:stCondLst>
                <p:endSync evt="end" delay="0">
                  <p:rtn val="all"/>
                </p:endSync>
                <p:childTnLst>
                  <p:par>
                    <p:cTn id="194" fill="hold">
                      <p:stCondLst>
                        <p:cond delay="indefinite"/>
                      </p:stCondLst>
                      <p:childTnLst>
                        <p:par>
                          <p:cTn id="195" fill="hold">
                            <p:stCondLst>
                              <p:cond delay="0"/>
                            </p:stCondLst>
                            <p:childTnLst>
                              <p:par>
                                <p:cTn id="196" presetID="1" presetClass="exit" presetSubtype="0" fill="hold" grpId="1" nodeType="clickEffect">
                                  <p:stCondLst>
                                    <p:cond delay="0"/>
                                  </p:stCondLst>
                                  <p:childTnLst>
                                    <p:set>
                                      <p:cBhvr>
                                        <p:cTn id="197" dur="1" fill="hold">
                                          <p:stCondLst>
                                            <p:cond delay="0"/>
                                          </p:stCondLst>
                                        </p:cTn>
                                        <p:tgtEl>
                                          <p:spTgt spid="14"/>
                                        </p:tgtEl>
                                        <p:attrNameLst>
                                          <p:attrName>style.visibility</p:attrName>
                                        </p:attrNameLst>
                                      </p:cBhvr>
                                      <p:to>
                                        <p:strVal val="hidden"/>
                                      </p:to>
                                    </p:set>
                                  </p:childTnLst>
                                </p:cTn>
                              </p:par>
                              <p:par>
                                <p:cTn id="198" presetID="1" presetClass="entr" presetSubtype="0" fill="hold" grpId="0" nodeType="withEffect">
                                  <p:stCondLst>
                                    <p:cond delay="0"/>
                                  </p:stCondLst>
                                  <p:childTnLst>
                                    <p:set>
                                      <p:cBhvr>
                                        <p:cTn id="199" dur="1" fill="hold">
                                          <p:stCondLst>
                                            <p:cond delay="0"/>
                                          </p:stCondLst>
                                        </p:cTn>
                                        <p:tgtEl>
                                          <p:spTgt spid="56"/>
                                        </p:tgtEl>
                                        <p:attrNameLst>
                                          <p:attrName>style.visibility</p:attrName>
                                        </p:attrNameLst>
                                      </p:cBhvr>
                                      <p:to>
                                        <p:strVal val="visible"/>
                                      </p:to>
                                    </p:set>
                                  </p:childTnLst>
                                  <p:subTnLst>
                                    <p:audio>
                                      <p:cMediaNode>
                                        <p:cTn display="0" masterRel="sameClick">
                                          <p:stCondLst>
                                            <p:cond evt="begin" delay="0">
                                              <p:tn val="198"/>
                                            </p:cond>
                                          </p:stCondLst>
                                          <p:endCondLst>
                                            <p:cond evt="onStopAudio" delay="0">
                                              <p:tgtEl>
                                                <p:sldTgt/>
                                              </p:tgtEl>
                                            </p:cond>
                                          </p:endCondLst>
                                        </p:cTn>
                                        <p:tgtEl>
                                          <p:sndTgt r:embed="rId8" name="chimes.wav" builtIn="1"/>
                                        </p:tgtEl>
                                      </p:cMediaNode>
                                    </p:audio>
                                  </p:subTnLst>
                                </p:cTn>
                              </p:par>
                            </p:childTnLst>
                          </p:cTn>
                        </p:par>
                      </p:childTnLst>
                    </p:cTn>
                  </p:par>
                </p:childTnLst>
              </p:cTn>
              <p:nextCondLst>
                <p:cond evt="onClick" delay="0">
                  <p:tgtEl>
                    <p:spTgt spid="14"/>
                  </p:tgtEl>
                </p:cond>
              </p:nextCondLst>
            </p:seq>
            <p:seq concurrent="1" nextAc="seek">
              <p:cTn id="200" restart="whenNotActive" fill="hold" evtFilter="cancelBubble" nodeType="interactiveSeq">
                <p:stCondLst>
                  <p:cond evt="onClick" delay="0">
                    <p:tgtEl>
                      <p:spTgt spid="13"/>
                    </p:tgtEl>
                  </p:cond>
                </p:stCondLst>
                <p:endSync evt="end" delay="0">
                  <p:rtn val="all"/>
                </p:endSync>
                <p:childTnLst>
                  <p:par>
                    <p:cTn id="201" fill="hold">
                      <p:stCondLst>
                        <p:cond delay="indefinite"/>
                      </p:stCondLst>
                      <p:childTnLst>
                        <p:par>
                          <p:cTn id="202" fill="hold">
                            <p:stCondLst>
                              <p:cond delay="0"/>
                            </p:stCondLst>
                            <p:childTnLst>
                              <p:par>
                                <p:cTn id="203" presetID="1" presetClass="exit" presetSubtype="0" fill="hold" grpId="1" nodeType="clickEffect">
                                  <p:stCondLst>
                                    <p:cond delay="0"/>
                                  </p:stCondLst>
                                  <p:childTnLst>
                                    <p:set>
                                      <p:cBhvr>
                                        <p:cTn id="204" dur="1" fill="hold">
                                          <p:stCondLst>
                                            <p:cond delay="0"/>
                                          </p:stCondLst>
                                        </p:cTn>
                                        <p:tgtEl>
                                          <p:spTgt spid="13"/>
                                        </p:tgtEl>
                                        <p:attrNameLst>
                                          <p:attrName>style.visibility</p:attrName>
                                        </p:attrNameLst>
                                      </p:cBhvr>
                                      <p:to>
                                        <p:strVal val="hidden"/>
                                      </p:to>
                                    </p:set>
                                  </p:childTnLst>
                                </p:cTn>
                              </p:par>
                              <p:par>
                                <p:cTn id="205" presetID="1" presetClass="entr" presetSubtype="0" fill="hold" grpId="0" nodeType="withEffect">
                                  <p:stCondLst>
                                    <p:cond delay="0"/>
                                  </p:stCondLst>
                                  <p:childTnLst>
                                    <p:set>
                                      <p:cBhvr>
                                        <p:cTn id="206" dur="1" fill="hold">
                                          <p:stCondLst>
                                            <p:cond delay="0"/>
                                          </p:stCondLst>
                                        </p:cTn>
                                        <p:tgtEl>
                                          <p:spTgt spid="57"/>
                                        </p:tgtEl>
                                        <p:attrNameLst>
                                          <p:attrName>style.visibility</p:attrName>
                                        </p:attrNameLst>
                                      </p:cBhvr>
                                      <p:to>
                                        <p:strVal val="visible"/>
                                      </p:to>
                                    </p:set>
                                  </p:childTnLst>
                                  <p:subTnLst>
                                    <p:audio>
                                      <p:cMediaNode>
                                        <p:cTn display="0" masterRel="sameClick">
                                          <p:stCondLst>
                                            <p:cond evt="begin" delay="0">
                                              <p:tn val="205"/>
                                            </p:cond>
                                          </p:stCondLst>
                                          <p:endCondLst>
                                            <p:cond evt="onStopAudio" delay="0">
                                              <p:tgtEl>
                                                <p:sldTgt/>
                                              </p:tgtEl>
                                            </p:cond>
                                          </p:endCondLst>
                                        </p:cTn>
                                        <p:tgtEl>
                                          <p:sndTgt r:embed="rId8" name="chimes.wav" builtIn="1"/>
                                        </p:tgtEl>
                                      </p:cMediaNode>
                                    </p:audio>
                                  </p:subTnLst>
                                </p:cTn>
                              </p:par>
                            </p:childTnLst>
                          </p:cTn>
                        </p:par>
                      </p:childTnLst>
                    </p:cTn>
                  </p:par>
                </p:childTnLst>
              </p:cTn>
              <p:nextCondLst>
                <p:cond evt="onClick" delay="0">
                  <p:tgtEl>
                    <p:spTgt spid="13"/>
                  </p:tgtEl>
                </p:cond>
              </p:nextCondLst>
            </p:seq>
            <p:seq concurrent="1" nextAc="seek">
              <p:cTn id="207" restart="whenNotActive" fill="hold" evtFilter="cancelBubble" nodeType="interactiveSeq">
                <p:stCondLst>
                  <p:cond evt="onClick" delay="0">
                    <p:tgtEl>
                      <p:spTgt spid="12"/>
                    </p:tgtEl>
                  </p:cond>
                </p:stCondLst>
                <p:endSync evt="end" delay="0">
                  <p:rtn val="all"/>
                </p:endSync>
                <p:childTnLst>
                  <p:par>
                    <p:cTn id="208" fill="hold">
                      <p:stCondLst>
                        <p:cond delay="indefinite"/>
                      </p:stCondLst>
                      <p:childTnLst>
                        <p:par>
                          <p:cTn id="209" fill="hold">
                            <p:stCondLst>
                              <p:cond delay="0"/>
                            </p:stCondLst>
                            <p:childTnLst>
                              <p:par>
                                <p:cTn id="210" presetID="1" presetClass="exit" presetSubtype="0" fill="hold" grpId="1" nodeType="clickEffect">
                                  <p:stCondLst>
                                    <p:cond delay="0"/>
                                  </p:stCondLst>
                                  <p:childTnLst>
                                    <p:set>
                                      <p:cBhvr>
                                        <p:cTn id="211" dur="1" fill="hold">
                                          <p:stCondLst>
                                            <p:cond delay="0"/>
                                          </p:stCondLst>
                                        </p:cTn>
                                        <p:tgtEl>
                                          <p:spTgt spid="12"/>
                                        </p:tgtEl>
                                        <p:attrNameLst>
                                          <p:attrName>style.visibility</p:attrName>
                                        </p:attrNameLst>
                                      </p:cBhvr>
                                      <p:to>
                                        <p:strVal val="hidden"/>
                                      </p:to>
                                    </p:set>
                                  </p:childTnLst>
                                </p:cTn>
                              </p:par>
                              <p:par>
                                <p:cTn id="212" presetID="1" presetClass="entr" presetSubtype="0" fill="hold" grpId="0" nodeType="withEffect">
                                  <p:stCondLst>
                                    <p:cond delay="0"/>
                                  </p:stCondLst>
                                  <p:childTnLst>
                                    <p:set>
                                      <p:cBhvr>
                                        <p:cTn id="213" dur="1" fill="hold">
                                          <p:stCondLst>
                                            <p:cond delay="0"/>
                                          </p:stCondLst>
                                        </p:cTn>
                                        <p:tgtEl>
                                          <p:spTgt spid="58"/>
                                        </p:tgtEl>
                                        <p:attrNameLst>
                                          <p:attrName>style.visibility</p:attrName>
                                        </p:attrNameLst>
                                      </p:cBhvr>
                                      <p:to>
                                        <p:strVal val="visible"/>
                                      </p:to>
                                    </p:set>
                                  </p:childTnLst>
                                  <p:subTnLst>
                                    <p:audio>
                                      <p:cMediaNode>
                                        <p:cTn display="0" masterRel="sameClick">
                                          <p:stCondLst>
                                            <p:cond evt="begin" delay="0">
                                              <p:tn val="212"/>
                                            </p:cond>
                                          </p:stCondLst>
                                          <p:endCondLst>
                                            <p:cond evt="onStopAudio" delay="0">
                                              <p:tgtEl>
                                                <p:sldTgt/>
                                              </p:tgtEl>
                                            </p:cond>
                                          </p:endCondLst>
                                        </p:cTn>
                                        <p:tgtEl>
                                          <p:sndTgt r:embed="rId8" name="chimes.wav" builtIn="1"/>
                                        </p:tgtEl>
                                      </p:cMediaNode>
                                    </p:audio>
                                  </p:subTnLst>
                                </p:cTn>
                              </p:par>
                            </p:childTnLst>
                          </p:cTn>
                        </p:par>
                      </p:childTnLst>
                    </p:cTn>
                  </p:par>
                </p:childTnLst>
              </p:cTn>
              <p:nextCondLst>
                <p:cond evt="onClick" delay="0">
                  <p:tgtEl>
                    <p:spTgt spid="12"/>
                  </p:tgtEl>
                </p:cond>
              </p:nextCondLst>
            </p:seq>
            <p:audio>
              <p:cMediaNode showWhenStopped="0">
                <p:cTn id="214" fill="hold" display="0">
                  <p:stCondLst>
                    <p:cond delay="indefinite"/>
                  </p:stCondLst>
                  <p:endCondLst>
                    <p:cond evt="onNext" delay="0">
                      <p:tgtEl>
                        <p:sldTgt/>
                      </p:tgtEl>
                    </p:cond>
                    <p:cond evt="onPrev" delay="0">
                      <p:tgtEl>
                        <p:sldTgt/>
                      </p:tgtEl>
                    </p:cond>
                    <p:cond evt="onStopAudio" delay="0">
                      <p:tgtEl>
                        <p:sldTgt/>
                      </p:tgtEl>
                    </p:cond>
                  </p:endCondLst>
                </p:cTn>
                <p:tgtEl>
                  <p:spTgt spid="61"/>
                </p:tgtEl>
              </p:cMediaNode>
            </p:audio>
          </p:childTnLst>
        </p:cTn>
      </p:par>
    </p:tnLst>
    <p:bldLst>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7" grpId="2" animBg="1"/>
      <p:bldP spid="25" grpId="0" animBg="1"/>
      <p:bldP spid="25" grpId="1" animBg="1"/>
      <p:bldP spid="25" grpId="2" animBg="1"/>
      <p:bldP spid="29" grpId="0" animBg="1"/>
      <p:bldP spid="29" grpId="1" animBg="1"/>
      <p:bldP spid="29" grpId="2" animBg="1"/>
      <p:bldP spid="36" grpId="0" animBg="1"/>
      <p:bldP spid="36" grpId="1" animBg="1"/>
      <p:bldP spid="36" grpId="2" animBg="1"/>
      <p:bldP spid="37" grpId="0" animBg="1"/>
      <p:bldP spid="37" grpId="1" animBg="1"/>
      <p:bldP spid="37" grpId="2" animBg="1"/>
      <p:bldP spid="48" grpId="0" animBg="1"/>
      <p:bldP spid="54" grpId="0" animBg="1"/>
      <p:bldP spid="56" grpId="0" animBg="1"/>
      <p:bldP spid="57" grpId="0" animBg="1"/>
      <p:bldP spid="5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Управляющая кнопка: далее 1">
            <a:hlinkClick r:id="" action="ppaction://hlinkshowjump?jump=nextslide" highlightClick="1"/>
          </p:cNvPr>
          <p:cNvSpPr/>
          <p:nvPr/>
        </p:nvSpPr>
        <p:spPr>
          <a:xfrm>
            <a:off x="8358214" y="6215082"/>
            <a:ext cx="642942" cy="500066"/>
          </a:xfrm>
          <a:prstGeom prst="actionButtonForwardNex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медведь" descr="медведь 1.png"/>
          <p:cNvPicPr>
            <a:picLocks noChangeAspect="1"/>
          </p:cNvPicPr>
          <p:nvPr/>
        </p:nvPicPr>
        <p:blipFill>
          <a:blip r:embed="rId9"/>
          <a:stretch>
            <a:fillRect/>
          </a:stretch>
        </p:blipFill>
        <p:spPr>
          <a:xfrm rot="693970">
            <a:off x="4234194" y="3519821"/>
            <a:ext cx="3386758" cy="3386758"/>
          </a:xfrm>
          <a:prstGeom prst="rect">
            <a:avLst/>
          </a:prstGeom>
        </p:spPr>
      </p:pic>
      <p:pic>
        <p:nvPicPr>
          <p:cNvPr id="5" name="колобок 1" descr="солнышко.png"/>
          <p:cNvPicPr>
            <a:picLocks noChangeAspect="1"/>
          </p:cNvPicPr>
          <p:nvPr/>
        </p:nvPicPr>
        <p:blipFill>
          <a:blip r:embed="rId10" cstate="print"/>
          <a:stretch>
            <a:fillRect/>
          </a:stretch>
        </p:blipFill>
        <p:spPr>
          <a:xfrm rot="20109319">
            <a:off x="2544653" y="4973552"/>
            <a:ext cx="1143008" cy="1143008"/>
          </a:xfrm>
          <a:prstGeom prst="rect">
            <a:avLst/>
          </a:prstGeom>
        </p:spPr>
      </p:pic>
      <p:pic>
        <p:nvPicPr>
          <p:cNvPr id="6" name="Рисунок 5" descr="гриб 2.png"/>
          <p:cNvPicPr>
            <a:picLocks noChangeAspect="1"/>
          </p:cNvPicPr>
          <p:nvPr/>
        </p:nvPicPr>
        <p:blipFill>
          <a:blip r:embed="rId11" cstate="print"/>
          <a:stretch>
            <a:fillRect/>
          </a:stretch>
        </p:blipFill>
        <p:spPr>
          <a:xfrm>
            <a:off x="1571605" y="3750358"/>
            <a:ext cx="357190" cy="321471"/>
          </a:xfrm>
          <a:prstGeom prst="rect">
            <a:avLst/>
          </a:prstGeom>
        </p:spPr>
      </p:pic>
      <p:pic>
        <p:nvPicPr>
          <p:cNvPr id="7" name="Рисунок 6" descr="гриб 2.png"/>
          <p:cNvPicPr>
            <a:picLocks noChangeAspect="1"/>
          </p:cNvPicPr>
          <p:nvPr/>
        </p:nvPicPr>
        <p:blipFill>
          <a:blip r:embed="rId12" cstate="print"/>
          <a:stretch>
            <a:fillRect/>
          </a:stretch>
        </p:blipFill>
        <p:spPr>
          <a:xfrm>
            <a:off x="142844" y="6358047"/>
            <a:ext cx="555503" cy="499953"/>
          </a:xfrm>
          <a:prstGeom prst="rect">
            <a:avLst/>
          </a:prstGeom>
        </p:spPr>
      </p:pic>
      <p:pic>
        <p:nvPicPr>
          <p:cNvPr id="8" name="Рисунок 7" descr="гриб 2.png"/>
          <p:cNvPicPr>
            <a:picLocks noChangeAspect="1"/>
          </p:cNvPicPr>
          <p:nvPr/>
        </p:nvPicPr>
        <p:blipFill>
          <a:blip r:embed="rId13" cstate="print"/>
          <a:stretch>
            <a:fillRect/>
          </a:stretch>
        </p:blipFill>
        <p:spPr>
          <a:xfrm>
            <a:off x="2928926" y="2271704"/>
            <a:ext cx="285752" cy="257177"/>
          </a:xfrm>
          <a:prstGeom prst="rect">
            <a:avLst/>
          </a:prstGeom>
        </p:spPr>
      </p:pic>
      <p:pic>
        <p:nvPicPr>
          <p:cNvPr id="9" name="Рисунок 8" descr="гриб 2.png"/>
          <p:cNvPicPr>
            <a:picLocks noChangeAspect="1"/>
          </p:cNvPicPr>
          <p:nvPr/>
        </p:nvPicPr>
        <p:blipFill>
          <a:blip r:embed="rId14" cstate="print"/>
          <a:stretch>
            <a:fillRect/>
          </a:stretch>
        </p:blipFill>
        <p:spPr>
          <a:xfrm>
            <a:off x="357158" y="2393120"/>
            <a:ext cx="198345" cy="178511"/>
          </a:xfrm>
          <a:prstGeom prst="rect">
            <a:avLst/>
          </a:prstGeom>
        </p:spPr>
      </p:pic>
      <p:pic>
        <p:nvPicPr>
          <p:cNvPr id="10" name="Рисунок 9" descr="гриб 2.png"/>
          <p:cNvPicPr>
            <a:picLocks noChangeAspect="1"/>
          </p:cNvPicPr>
          <p:nvPr/>
        </p:nvPicPr>
        <p:blipFill>
          <a:blip r:embed="rId15" cstate="print"/>
          <a:stretch>
            <a:fillRect/>
          </a:stretch>
        </p:blipFill>
        <p:spPr>
          <a:xfrm>
            <a:off x="6715141" y="3607481"/>
            <a:ext cx="357189" cy="321471"/>
          </a:xfrm>
          <a:prstGeom prst="rect">
            <a:avLst/>
          </a:prstGeom>
        </p:spPr>
      </p:pic>
      <p:pic>
        <p:nvPicPr>
          <p:cNvPr id="11" name="Рисунок 10" descr="гриб 2.png"/>
          <p:cNvPicPr>
            <a:picLocks noChangeAspect="1"/>
          </p:cNvPicPr>
          <p:nvPr/>
        </p:nvPicPr>
        <p:blipFill>
          <a:blip r:embed="rId16" cstate="print"/>
          <a:stretch>
            <a:fillRect/>
          </a:stretch>
        </p:blipFill>
        <p:spPr>
          <a:xfrm>
            <a:off x="7643835" y="6043518"/>
            <a:ext cx="428628" cy="385765"/>
          </a:xfrm>
          <a:prstGeom prst="rect">
            <a:avLst/>
          </a:prstGeom>
        </p:spPr>
      </p:pic>
      <p:pic>
        <p:nvPicPr>
          <p:cNvPr id="12" name="Рисунок 11" descr="гриб 2.png"/>
          <p:cNvPicPr>
            <a:picLocks noChangeAspect="1"/>
          </p:cNvPicPr>
          <p:nvPr/>
        </p:nvPicPr>
        <p:blipFill>
          <a:blip r:embed="rId17" cstate="print"/>
          <a:stretch>
            <a:fillRect/>
          </a:stretch>
        </p:blipFill>
        <p:spPr>
          <a:xfrm>
            <a:off x="5214943" y="1928802"/>
            <a:ext cx="317376" cy="285639"/>
          </a:xfrm>
          <a:prstGeom prst="rect">
            <a:avLst/>
          </a:prstGeom>
        </p:spPr>
      </p:pic>
      <p:pic>
        <p:nvPicPr>
          <p:cNvPr id="13" name="Рисунок 12" descr="гриб 2.png"/>
          <p:cNvPicPr>
            <a:picLocks noChangeAspect="1"/>
          </p:cNvPicPr>
          <p:nvPr/>
        </p:nvPicPr>
        <p:blipFill>
          <a:blip r:embed="rId18" cstate="print"/>
          <a:stretch>
            <a:fillRect/>
          </a:stretch>
        </p:blipFill>
        <p:spPr>
          <a:xfrm>
            <a:off x="7215207" y="4764777"/>
            <a:ext cx="500066" cy="450060"/>
          </a:xfrm>
          <a:prstGeom prst="rect">
            <a:avLst/>
          </a:prstGeom>
        </p:spPr>
      </p:pic>
      <p:pic>
        <p:nvPicPr>
          <p:cNvPr id="14" name="Рисунок 13" descr="гриб 2.png"/>
          <p:cNvPicPr>
            <a:picLocks noChangeAspect="1"/>
          </p:cNvPicPr>
          <p:nvPr/>
        </p:nvPicPr>
        <p:blipFill>
          <a:blip r:embed="rId19" cstate="print"/>
          <a:stretch>
            <a:fillRect/>
          </a:stretch>
        </p:blipFill>
        <p:spPr>
          <a:xfrm>
            <a:off x="8143901" y="3028834"/>
            <a:ext cx="285752" cy="257177"/>
          </a:xfrm>
          <a:prstGeom prst="rect">
            <a:avLst/>
          </a:prstGeom>
        </p:spPr>
      </p:pic>
      <p:pic>
        <p:nvPicPr>
          <p:cNvPr id="15" name="Рисунок 14" descr="гриб 2.png"/>
          <p:cNvPicPr>
            <a:picLocks noChangeAspect="1"/>
          </p:cNvPicPr>
          <p:nvPr/>
        </p:nvPicPr>
        <p:blipFill>
          <a:blip r:embed="rId19" cstate="print"/>
          <a:stretch>
            <a:fillRect/>
          </a:stretch>
        </p:blipFill>
        <p:spPr>
          <a:xfrm>
            <a:off x="928663" y="4743346"/>
            <a:ext cx="285752" cy="257177"/>
          </a:xfrm>
          <a:prstGeom prst="rect">
            <a:avLst/>
          </a:prstGeom>
        </p:spPr>
      </p:pic>
      <p:sp>
        <p:nvSpPr>
          <p:cNvPr id="21" name="прямоугольник 1"/>
          <p:cNvSpPr/>
          <p:nvPr/>
        </p:nvSpPr>
        <p:spPr>
          <a:xfrm>
            <a:off x="142844" y="928670"/>
            <a:ext cx="1571636" cy="1285884"/>
          </a:xfrm>
          <a:prstGeom prst="round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3" name="девочка" descr="0_8da03_a51f508c_XXXL.png"/>
          <p:cNvPicPr>
            <a:picLocks noChangeAspect="1"/>
          </p:cNvPicPr>
          <p:nvPr/>
        </p:nvPicPr>
        <p:blipFill>
          <a:blip r:embed="rId20" cstate="screen"/>
          <a:stretch>
            <a:fillRect/>
          </a:stretch>
        </p:blipFill>
        <p:spPr>
          <a:xfrm rot="10800000" flipV="1">
            <a:off x="928662" y="1142984"/>
            <a:ext cx="438674" cy="767080"/>
          </a:xfrm>
          <a:prstGeom prst="rect">
            <a:avLst/>
          </a:prstGeom>
          <a:effectLst>
            <a:outerShdw blurRad="50800" dist="38100" dir="2700000" algn="tl" rotWithShape="0">
              <a:prstClr val="black">
                <a:alpha val="40000"/>
              </a:prstClr>
            </a:outerShdw>
          </a:effectLst>
        </p:spPr>
      </p:pic>
      <p:sp>
        <p:nvSpPr>
          <p:cNvPr id="28" name="прямоугольник 2"/>
          <p:cNvSpPr/>
          <p:nvPr/>
        </p:nvSpPr>
        <p:spPr>
          <a:xfrm>
            <a:off x="1928794" y="928670"/>
            <a:ext cx="1571636" cy="1285884"/>
          </a:xfrm>
          <a:prstGeom prst="round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прямоугольник 3"/>
          <p:cNvSpPr/>
          <p:nvPr/>
        </p:nvSpPr>
        <p:spPr>
          <a:xfrm>
            <a:off x="3714744" y="928670"/>
            <a:ext cx="1571636" cy="1285884"/>
          </a:xfrm>
          <a:prstGeom prst="round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0" name="прямоугольник 4"/>
          <p:cNvSpPr/>
          <p:nvPr/>
        </p:nvSpPr>
        <p:spPr>
          <a:xfrm>
            <a:off x="5500694" y="928670"/>
            <a:ext cx="1571636" cy="1285884"/>
          </a:xfrm>
          <a:prstGeom prst="round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1" name="прямоугольник 5"/>
          <p:cNvSpPr/>
          <p:nvPr/>
        </p:nvSpPr>
        <p:spPr>
          <a:xfrm>
            <a:off x="7358082" y="928670"/>
            <a:ext cx="1571636" cy="1285884"/>
          </a:xfrm>
          <a:prstGeom prst="round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34" name="птичка 2/2" descr="shutterstock_116292484.png"/>
          <p:cNvPicPr>
            <a:picLocks noChangeAspect="1"/>
          </p:cNvPicPr>
          <p:nvPr/>
        </p:nvPicPr>
        <p:blipFill>
          <a:blip r:embed="rId21" cstate="print"/>
          <a:stretch>
            <a:fillRect/>
          </a:stretch>
        </p:blipFill>
        <p:spPr>
          <a:xfrm>
            <a:off x="2143108" y="1643050"/>
            <a:ext cx="385880" cy="514506"/>
          </a:xfrm>
          <a:prstGeom prst="rect">
            <a:avLst/>
          </a:prstGeom>
          <a:effectLst>
            <a:outerShdw blurRad="50800" dist="38100" dir="2700000" algn="tl" rotWithShape="0">
              <a:prstClr val="black">
                <a:alpha val="40000"/>
              </a:prstClr>
            </a:outerShdw>
          </a:effectLst>
        </p:spPr>
      </p:pic>
      <p:pic>
        <p:nvPicPr>
          <p:cNvPr id="35" name="птичка 2/1" descr="shutterstock_116292484.png"/>
          <p:cNvPicPr>
            <a:picLocks noChangeAspect="1"/>
          </p:cNvPicPr>
          <p:nvPr/>
        </p:nvPicPr>
        <p:blipFill>
          <a:blip r:embed="rId22" cstate="print"/>
          <a:stretch>
            <a:fillRect/>
          </a:stretch>
        </p:blipFill>
        <p:spPr>
          <a:xfrm>
            <a:off x="3071802" y="1023921"/>
            <a:ext cx="357190" cy="476253"/>
          </a:xfrm>
          <a:prstGeom prst="rect">
            <a:avLst/>
          </a:prstGeom>
          <a:effectLst>
            <a:outerShdw blurRad="50800" dist="38100" dir="2700000" algn="tl" rotWithShape="0">
              <a:prstClr val="black">
                <a:alpha val="40000"/>
              </a:prstClr>
            </a:outerShdw>
          </a:effectLst>
        </p:spPr>
      </p:pic>
      <p:pic>
        <p:nvPicPr>
          <p:cNvPr id="37" name="карандаш зеленый" descr="D:\Мои документы\ручки, карандаши, кисти, линейки\du.png"/>
          <p:cNvPicPr>
            <a:picLocks noChangeAspect="1" noChangeArrowheads="1"/>
          </p:cNvPicPr>
          <p:nvPr/>
        </p:nvPicPr>
        <p:blipFill>
          <a:blip r:embed="rId23" cstate="print"/>
          <a:srcRect/>
          <a:stretch>
            <a:fillRect/>
          </a:stretch>
        </p:blipFill>
        <p:spPr bwMode="auto">
          <a:xfrm>
            <a:off x="3786182" y="1000108"/>
            <a:ext cx="383352" cy="681978"/>
          </a:xfrm>
          <a:prstGeom prst="rect">
            <a:avLst/>
          </a:prstGeom>
          <a:noFill/>
          <a:effectLst>
            <a:outerShdw blurRad="50800" dist="38100" dir="2700000" algn="tl" rotWithShape="0">
              <a:prstClr val="black">
                <a:alpha val="40000"/>
              </a:prstClr>
            </a:outerShdw>
          </a:effectLst>
        </p:spPr>
      </p:pic>
      <p:pic>
        <p:nvPicPr>
          <p:cNvPr id="38" name="карандаш красный" descr="D:\Мои документы\ручки, карандаши, кисти, линейки\sdhu.png"/>
          <p:cNvPicPr>
            <a:picLocks noChangeAspect="1" noChangeArrowheads="1"/>
          </p:cNvPicPr>
          <p:nvPr/>
        </p:nvPicPr>
        <p:blipFill>
          <a:blip r:embed="rId24" cstate="print"/>
          <a:srcRect/>
          <a:stretch>
            <a:fillRect/>
          </a:stretch>
        </p:blipFill>
        <p:spPr bwMode="auto">
          <a:xfrm rot="2474544">
            <a:off x="4259135" y="1582924"/>
            <a:ext cx="541417" cy="771656"/>
          </a:xfrm>
          <a:prstGeom prst="rect">
            <a:avLst/>
          </a:prstGeom>
          <a:noFill/>
          <a:effectLst>
            <a:outerShdw blurRad="50800" dist="38100" dir="2700000" algn="tl" rotWithShape="0">
              <a:prstClr val="black">
                <a:alpha val="40000"/>
              </a:prstClr>
            </a:outerShdw>
          </a:effectLst>
        </p:spPr>
      </p:pic>
      <p:pic>
        <p:nvPicPr>
          <p:cNvPr id="39" name="карандиш желтый" descr="D:\Мои документы\ручки, карандаши, кисти, линейки\sfdu.png"/>
          <p:cNvPicPr>
            <a:picLocks noChangeAspect="1" noChangeArrowheads="1"/>
          </p:cNvPicPr>
          <p:nvPr/>
        </p:nvPicPr>
        <p:blipFill>
          <a:blip r:embed="rId25" cstate="print"/>
          <a:srcRect/>
          <a:stretch>
            <a:fillRect/>
          </a:stretch>
        </p:blipFill>
        <p:spPr bwMode="auto">
          <a:xfrm rot="3870850" flipH="1">
            <a:off x="4858210" y="1050484"/>
            <a:ext cx="421579" cy="741918"/>
          </a:xfrm>
          <a:prstGeom prst="rect">
            <a:avLst/>
          </a:prstGeom>
          <a:noFill/>
          <a:effectLst>
            <a:outerShdw blurRad="50800" dist="38100" dir="2700000" algn="tl" rotWithShape="0">
              <a:prstClr val="black">
                <a:alpha val="40000"/>
              </a:prstClr>
            </a:outerShdw>
          </a:effectLst>
        </p:spPr>
      </p:pic>
      <p:pic>
        <p:nvPicPr>
          <p:cNvPr id="41" name="рыбка 1" descr="рыбка.png"/>
          <p:cNvPicPr>
            <a:picLocks noChangeAspect="1"/>
          </p:cNvPicPr>
          <p:nvPr/>
        </p:nvPicPr>
        <p:blipFill>
          <a:blip r:embed="rId26" cstate="print"/>
          <a:stretch>
            <a:fillRect/>
          </a:stretch>
        </p:blipFill>
        <p:spPr>
          <a:xfrm rot="19643100" flipH="1">
            <a:off x="5568054" y="1023474"/>
            <a:ext cx="464678" cy="385892"/>
          </a:xfrm>
          <a:prstGeom prst="rect">
            <a:avLst/>
          </a:prstGeom>
          <a:effectLst>
            <a:outerShdw blurRad="50800" dist="38100" dir="2700000" algn="tl" rotWithShape="0">
              <a:prstClr val="black">
                <a:alpha val="40000"/>
              </a:prstClr>
            </a:outerShdw>
          </a:effectLst>
        </p:spPr>
      </p:pic>
      <p:pic>
        <p:nvPicPr>
          <p:cNvPr id="42" name="рыбка 3" descr="рыбка4.png"/>
          <p:cNvPicPr>
            <a:picLocks noChangeAspect="1"/>
          </p:cNvPicPr>
          <p:nvPr/>
        </p:nvPicPr>
        <p:blipFill>
          <a:blip r:embed="rId27" cstate="print"/>
          <a:stretch>
            <a:fillRect/>
          </a:stretch>
        </p:blipFill>
        <p:spPr>
          <a:xfrm rot="21372120" flipH="1">
            <a:off x="6581227" y="1012326"/>
            <a:ext cx="378339" cy="283163"/>
          </a:xfrm>
          <a:prstGeom prst="rect">
            <a:avLst/>
          </a:prstGeom>
          <a:effectLst>
            <a:outerShdw blurRad="50800" dist="38100" dir="2700000" algn="tl" rotWithShape="0">
              <a:prstClr val="black">
                <a:alpha val="40000"/>
              </a:prstClr>
            </a:outerShdw>
          </a:effectLst>
        </p:spPr>
      </p:pic>
      <p:pic>
        <p:nvPicPr>
          <p:cNvPr id="43" name="рыбка 2" descr="рыбка4.png"/>
          <p:cNvPicPr>
            <a:picLocks noChangeAspect="1"/>
          </p:cNvPicPr>
          <p:nvPr/>
        </p:nvPicPr>
        <p:blipFill>
          <a:blip r:embed="rId28" cstate="print"/>
          <a:stretch>
            <a:fillRect/>
          </a:stretch>
        </p:blipFill>
        <p:spPr>
          <a:xfrm rot="20617028">
            <a:off x="5609874" y="1841635"/>
            <a:ext cx="442724" cy="331351"/>
          </a:xfrm>
          <a:prstGeom prst="rect">
            <a:avLst/>
          </a:prstGeom>
          <a:effectLst>
            <a:outerShdw blurRad="50800" dist="38100" dir="2700000" algn="tl" rotWithShape="0">
              <a:prstClr val="black">
                <a:alpha val="40000"/>
              </a:prstClr>
            </a:outerShdw>
          </a:effectLst>
        </p:spPr>
      </p:pic>
      <p:pic>
        <p:nvPicPr>
          <p:cNvPr id="44" name="рыбка 4" descr="рыбка3.png"/>
          <p:cNvPicPr>
            <a:picLocks noChangeAspect="1"/>
          </p:cNvPicPr>
          <p:nvPr/>
        </p:nvPicPr>
        <p:blipFill>
          <a:blip r:embed="rId29" cstate="print"/>
          <a:stretch>
            <a:fillRect/>
          </a:stretch>
        </p:blipFill>
        <p:spPr>
          <a:xfrm rot="952292" flipH="1">
            <a:off x="6613136" y="1761910"/>
            <a:ext cx="396176" cy="354124"/>
          </a:xfrm>
          <a:prstGeom prst="rect">
            <a:avLst/>
          </a:prstGeom>
          <a:effectLst>
            <a:outerShdw blurRad="50800" dist="38100" dir="2700000" algn="tl" rotWithShape="0">
              <a:prstClr val="black">
                <a:alpha val="40000"/>
              </a:prstClr>
            </a:outerShdw>
          </a:effectLst>
        </p:spPr>
      </p:pic>
      <p:pic>
        <p:nvPicPr>
          <p:cNvPr id="46" name="бабаочка 2" descr="бабочка.png"/>
          <p:cNvPicPr>
            <a:picLocks noChangeAspect="1"/>
          </p:cNvPicPr>
          <p:nvPr/>
        </p:nvPicPr>
        <p:blipFill>
          <a:blip r:embed="rId30" cstate="print"/>
          <a:stretch>
            <a:fillRect/>
          </a:stretch>
        </p:blipFill>
        <p:spPr>
          <a:xfrm>
            <a:off x="7358082" y="1714488"/>
            <a:ext cx="531458" cy="531458"/>
          </a:xfrm>
          <a:prstGeom prst="rect">
            <a:avLst/>
          </a:prstGeom>
          <a:effectLst>
            <a:outerShdw blurRad="50800" dist="38100" dir="2700000" algn="tl" rotWithShape="0">
              <a:prstClr val="black">
                <a:alpha val="40000"/>
              </a:prstClr>
            </a:outerShdw>
          </a:effectLst>
        </p:spPr>
      </p:pic>
      <p:pic>
        <p:nvPicPr>
          <p:cNvPr id="47" name="бабаочка 4" descr="бабочка.png"/>
          <p:cNvPicPr>
            <a:picLocks noChangeAspect="1"/>
          </p:cNvPicPr>
          <p:nvPr/>
        </p:nvPicPr>
        <p:blipFill>
          <a:blip r:embed="rId30" cstate="print"/>
          <a:stretch>
            <a:fillRect/>
          </a:stretch>
        </p:blipFill>
        <p:spPr>
          <a:xfrm>
            <a:off x="8429652" y="1714488"/>
            <a:ext cx="531458" cy="531458"/>
          </a:xfrm>
          <a:prstGeom prst="rect">
            <a:avLst/>
          </a:prstGeom>
          <a:effectLst>
            <a:outerShdw blurRad="50800" dist="38100" dir="2700000" algn="tl" rotWithShape="0">
              <a:prstClr val="black">
                <a:alpha val="40000"/>
              </a:prstClr>
            </a:outerShdw>
          </a:effectLst>
        </p:spPr>
      </p:pic>
      <p:pic>
        <p:nvPicPr>
          <p:cNvPr id="48" name="бабочка 5" descr="бабочка.png"/>
          <p:cNvPicPr>
            <a:picLocks noChangeAspect="1"/>
          </p:cNvPicPr>
          <p:nvPr/>
        </p:nvPicPr>
        <p:blipFill>
          <a:blip r:embed="rId30" cstate="print"/>
          <a:stretch>
            <a:fillRect/>
          </a:stretch>
        </p:blipFill>
        <p:spPr>
          <a:xfrm>
            <a:off x="8358214" y="928670"/>
            <a:ext cx="531458" cy="531458"/>
          </a:xfrm>
          <a:prstGeom prst="rect">
            <a:avLst/>
          </a:prstGeom>
          <a:effectLst>
            <a:outerShdw blurRad="50800" dist="38100" dir="2700000" algn="tl" rotWithShape="0">
              <a:prstClr val="black">
                <a:alpha val="40000"/>
              </a:prstClr>
            </a:outerShdw>
          </a:effectLst>
        </p:spPr>
      </p:pic>
      <p:pic>
        <p:nvPicPr>
          <p:cNvPr id="49" name="бабаочка 3" descr="бабочка.png"/>
          <p:cNvPicPr>
            <a:picLocks noChangeAspect="1"/>
          </p:cNvPicPr>
          <p:nvPr/>
        </p:nvPicPr>
        <p:blipFill>
          <a:blip r:embed="rId30" cstate="print"/>
          <a:stretch>
            <a:fillRect/>
          </a:stretch>
        </p:blipFill>
        <p:spPr>
          <a:xfrm>
            <a:off x="7929586" y="1785926"/>
            <a:ext cx="531458" cy="531458"/>
          </a:xfrm>
          <a:prstGeom prst="rect">
            <a:avLst/>
          </a:prstGeom>
          <a:effectLst>
            <a:outerShdw blurRad="50800" dist="38100" dir="2700000" algn="tl" rotWithShape="0">
              <a:prstClr val="black">
                <a:alpha val="40000"/>
              </a:prstClr>
            </a:outerShdw>
          </a:effectLst>
        </p:spPr>
      </p:pic>
      <p:pic>
        <p:nvPicPr>
          <p:cNvPr id="50" name="бабаочка 1" descr="бабочка.png"/>
          <p:cNvPicPr>
            <a:picLocks noChangeAspect="1"/>
          </p:cNvPicPr>
          <p:nvPr/>
        </p:nvPicPr>
        <p:blipFill>
          <a:blip r:embed="rId30" cstate="print"/>
          <a:stretch>
            <a:fillRect/>
          </a:stretch>
        </p:blipFill>
        <p:spPr>
          <a:xfrm>
            <a:off x="7358082" y="928670"/>
            <a:ext cx="531458" cy="531458"/>
          </a:xfrm>
          <a:prstGeom prst="rect">
            <a:avLst/>
          </a:prstGeom>
          <a:effectLst>
            <a:outerShdw blurRad="50800" dist="38100" dir="2700000" algn="tl" rotWithShape="0">
              <a:prstClr val="black">
                <a:alpha val="40000"/>
              </a:prstClr>
            </a:outerShdw>
          </a:effectLst>
        </p:spPr>
      </p:pic>
      <p:pic>
        <p:nvPicPr>
          <p:cNvPr id="55" name="цифра 5" descr="Рисунок5.png"/>
          <p:cNvPicPr>
            <a:picLocks noChangeAspect="1"/>
          </p:cNvPicPr>
          <p:nvPr/>
        </p:nvPicPr>
        <p:blipFill>
          <a:blip r:embed="rId31" cstate="print"/>
          <a:srcRect l="36013" t="34983" r="34938" b="14960"/>
          <a:stretch>
            <a:fillRect/>
          </a:stretch>
        </p:blipFill>
        <p:spPr>
          <a:xfrm>
            <a:off x="7929586" y="1142984"/>
            <a:ext cx="428628" cy="713165"/>
          </a:xfrm>
          <a:prstGeom prst="rect">
            <a:avLst/>
          </a:prstGeom>
        </p:spPr>
      </p:pic>
      <p:pic>
        <p:nvPicPr>
          <p:cNvPr id="56" name="цифра 3" descr="Рисунок3.png"/>
          <p:cNvPicPr>
            <a:picLocks noChangeAspect="1"/>
          </p:cNvPicPr>
          <p:nvPr/>
        </p:nvPicPr>
        <p:blipFill>
          <a:blip r:embed="rId32" cstate="print"/>
          <a:srcRect l="34937" t="33732" r="34938" b="14960"/>
          <a:stretch>
            <a:fillRect/>
          </a:stretch>
        </p:blipFill>
        <p:spPr>
          <a:xfrm>
            <a:off x="4214810" y="1071546"/>
            <a:ext cx="536656" cy="785818"/>
          </a:xfrm>
          <a:prstGeom prst="rect">
            <a:avLst/>
          </a:prstGeom>
        </p:spPr>
      </p:pic>
      <p:pic>
        <p:nvPicPr>
          <p:cNvPr id="57" name="цифра 2" descr="Рисунок2.png"/>
          <p:cNvPicPr>
            <a:picLocks noChangeAspect="1"/>
          </p:cNvPicPr>
          <p:nvPr/>
        </p:nvPicPr>
        <p:blipFill>
          <a:blip r:embed="rId33" cstate="print"/>
          <a:srcRect l="33862" t="34983" r="36013" b="13709"/>
          <a:stretch>
            <a:fillRect/>
          </a:stretch>
        </p:blipFill>
        <p:spPr>
          <a:xfrm>
            <a:off x="2500298" y="1071546"/>
            <a:ext cx="500066" cy="732240"/>
          </a:xfrm>
          <a:prstGeom prst="rect">
            <a:avLst/>
          </a:prstGeom>
        </p:spPr>
      </p:pic>
      <p:pic>
        <p:nvPicPr>
          <p:cNvPr id="58" name="цифра 1" descr="Рисунок1.png"/>
          <p:cNvPicPr>
            <a:picLocks noChangeAspect="1"/>
          </p:cNvPicPr>
          <p:nvPr/>
        </p:nvPicPr>
        <p:blipFill>
          <a:blip r:embed="rId34" cstate="print"/>
          <a:srcRect l="36014" t="31229" r="40317" b="13709"/>
          <a:stretch>
            <a:fillRect/>
          </a:stretch>
        </p:blipFill>
        <p:spPr>
          <a:xfrm>
            <a:off x="357158" y="1071546"/>
            <a:ext cx="464335" cy="785818"/>
          </a:xfrm>
          <a:prstGeom prst="rect">
            <a:avLst/>
          </a:prstGeom>
        </p:spPr>
      </p:pic>
      <p:pic>
        <p:nvPicPr>
          <p:cNvPr id="59" name="цифра 4" descr="Рисунок4.png"/>
          <p:cNvPicPr>
            <a:picLocks noChangeAspect="1"/>
          </p:cNvPicPr>
          <p:nvPr/>
        </p:nvPicPr>
        <p:blipFill>
          <a:blip r:embed="rId35" cstate="print"/>
          <a:srcRect l="33862" t="33732" r="32785" b="14960"/>
          <a:stretch>
            <a:fillRect/>
          </a:stretch>
        </p:blipFill>
        <p:spPr>
          <a:xfrm>
            <a:off x="6000760" y="1142984"/>
            <a:ext cx="571504" cy="755860"/>
          </a:xfrm>
          <a:prstGeom prst="rect">
            <a:avLst/>
          </a:prstGeom>
        </p:spPr>
      </p:pic>
      <p:pic>
        <p:nvPicPr>
          <p:cNvPr id="72" name="Записанный звук">
            <a:hlinkClick r:id="" action="ppaction://media"/>
          </p:cNvPr>
          <p:cNvPicPr>
            <a:picLocks noRot="1" noChangeAspect="1"/>
          </p:cNvPicPr>
          <p:nvPr>
            <a:wavAudioFile r:embed="rId1" name="Записанный звук"/>
          </p:nvPr>
        </p:nvPicPr>
        <p:blipFill>
          <a:blip r:embed="rId36"/>
          <a:stretch>
            <a:fillRect/>
          </a:stretch>
        </p:blipFill>
        <p:spPr>
          <a:xfrm>
            <a:off x="571472" y="2714620"/>
            <a:ext cx="1071570" cy="1071570"/>
          </a:xfrm>
          <a:prstGeom prst="rect">
            <a:avLst/>
          </a:prstGeom>
        </p:spPr>
      </p:pic>
      <p:pic>
        <p:nvPicPr>
          <p:cNvPr id="74" name="звук цивра 1">
            <a:hlinkClick r:id="" action="ppaction://media"/>
          </p:cNvPr>
          <p:cNvPicPr>
            <a:picLocks noRot="1" noChangeAspect="1"/>
          </p:cNvPicPr>
          <p:nvPr>
            <a:wavAudioFile r:embed="rId2" name="Записанный звук"/>
          </p:nvPr>
        </p:nvPicPr>
        <p:blipFill>
          <a:blip r:embed="rId37"/>
          <a:stretch>
            <a:fillRect/>
          </a:stretch>
        </p:blipFill>
        <p:spPr>
          <a:xfrm>
            <a:off x="500034" y="500042"/>
            <a:ext cx="447676" cy="447676"/>
          </a:xfrm>
          <a:prstGeom prst="rect">
            <a:avLst/>
          </a:prstGeom>
        </p:spPr>
      </p:pic>
      <p:pic>
        <p:nvPicPr>
          <p:cNvPr id="76" name="зук цифра 2">
            <a:hlinkClick r:id="" action="ppaction://media"/>
          </p:cNvPr>
          <p:cNvPicPr>
            <a:picLocks noRot="1" noChangeAspect="1"/>
          </p:cNvPicPr>
          <p:nvPr>
            <a:wavAudioFile r:embed="rId3" name="Записанный звук"/>
          </p:nvPr>
        </p:nvPicPr>
        <p:blipFill>
          <a:blip r:embed="rId38"/>
          <a:stretch>
            <a:fillRect/>
          </a:stretch>
        </p:blipFill>
        <p:spPr>
          <a:xfrm>
            <a:off x="2357422" y="428604"/>
            <a:ext cx="581028" cy="581028"/>
          </a:xfrm>
          <a:prstGeom prst="rect">
            <a:avLst/>
          </a:prstGeom>
        </p:spPr>
      </p:pic>
      <p:pic>
        <p:nvPicPr>
          <p:cNvPr id="78" name="звук цифра 3">
            <a:hlinkClick r:id="" action="ppaction://media"/>
          </p:cNvPr>
          <p:cNvPicPr>
            <a:picLocks noRot="1" noChangeAspect="1"/>
          </p:cNvPicPr>
          <p:nvPr>
            <a:wavAudioFile r:embed="rId4" name="Записанный звук"/>
          </p:nvPr>
        </p:nvPicPr>
        <p:blipFill>
          <a:blip r:embed="rId39"/>
          <a:stretch>
            <a:fillRect/>
          </a:stretch>
        </p:blipFill>
        <p:spPr>
          <a:xfrm>
            <a:off x="4643438" y="928670"/>
            <a:ext cx="500066" cy="500066"/>
          </a:xfrm>
          <a:prstGeom prst="rect">
            <a:avLst/>
          </a:prstGeom>
        </p:spPr>
      </p:pic>
      <p:pic>
        <p:nvPicPr>
          <p:cNvPr id="80" name="звук цифра 4">
            <a:hlinkClick r:id="" action="ppaction://media"/>
          </p:cNvPr>
          <p:cNvPicPr>
            <a:picLocks noRot="1" noChangeAspect="1"/>
          </p:cNvPicPr>
          <p:nvPr>
            <a:wavAudioFile r:embed="rId5" name="Записанный звук"/>
          </p:nvPr>
        </p:nvPicPr>
        <p:blipFill>
          <a:blip r:embed="rId40"/>
          <a:stretch>
            <a:fillRect/>
          </a:stretch>
        </p:blipFill>
        <p:spPr>
          <a:xfrm>
            <a:off x="6072198" y="428604"/>
            <a:ext cx="581028" cy="581028"/>
          </a:xfrm>
          <a:prstGeom prst="rect">
            <a:avLst/>
          </a:prstGeom>
        </p:spPr>
      </p:pic>
      <p:pic>
        <p:nvPicPr>
          <p:cNvPr id="82" name="звук цифра 5">
            <a:hlinkClick r:id="" action="ppaction://media"/>
          </p:cNvPr>
          <p:cNvPicPr>
            <a:picLocks noRot="1" noChangeAspect="1"/>
          </p:cNvPicPr>
          <p:nvPr>
            <a:wavAudioFile r:embed="rId6" name="Записанный звук"/>
          </p:nvPr>
        </p:nvPicPr>
        <p:blipFill>
          <a:blip r:embed="rId40"/>
          <a:stretch>
            <a:fillRect/>
          </a:stretch>
        </p:blipFill>
        <p:spPr>
          <a:xfrm>
            <a:off x="8001024" y="428604"/>
            <a:ext cx="795342" cy="795342"/>
          </a:xfrm>
          <a:prstGeom prst="rect">
            <a:avLst/>
          </a:prstGeom>
        </p:spPr>
      </p:pic>
      <p:sp>
        <p:nvSpPr>
          <p:cNvPr id="64" name="знак вопроса 1"/>
          <p:cNvSpPr/>
          <p:nvPr/>
        </p:nvSpPr>
        <p:spPr>
          <a:xfrm>
            <a:off x="500034" y="1071546"/>
            <a:ext cx="857256" cy="85725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6600" b="1" dirty="0" smtClean="0">
                <a:solidFill>
                  <a:srgbClr val="FFFF00"/>
                </a:solidFill>
              </a:rPr>
              <a:t>?</a:t>
            </a:r>
            <a:endParaRPr lang="ru-RU" sz="6600" b="1" dirty="0">
              <a:solidFill>
                <a:srgbClr val="FFFF00"/>
              </a:solidFill>
            </a:endParaRPr>
          </a:p>
        </p:txBody>
      </p:sp>
      <p:sp>
        <p:nvSpPr>
          <p:cNvPr id="65" name="знак вопроса 5"/>
          <p:cNvSpPr/>
          <p:nvPr/>
        </p:nvSpPr>
        <p:spPr>
          <a:xfrm>
            <a:off x="7715272" y="1071546"/>
            <a:ext cx="857256" cy="85725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6600" b="1" dirty="0" smtClean="0">
                <a:solidFill>
                  <a:srgbClr val="FFFF00"/>
                </a:solidFill>
              </a:rPr>
              <a:t>?</a:t>
            </a:r>
            <a:endParaRPr lang="ru-RU" sz="6600" b="1" dirty="0">
              <a:solidFill>
                <a:srgbClr val="FFFF00"/>
              </a:solidFill>
            </a:endParaRPr>
          </a:p>
        </p:txBody>
      </p:sp>
      <p:sp>
        <p:nvSpPr>
          <p:cNvPr id="66" name="знак вопроса 3"/>
          <p:cNvSpPr/>
          <p:nvPr/>
        </p:nvSpPr>
        <p:spPr>
          <a:xfrm>
            <a:off x="4071934" y="1071546"/>
            <a:ext cx="857256" cy="85725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6600" b="1" dirty="0" smtClean="0">
                <a:solidFill>
                  <a:srgbClr val="FFFF00"/>
                </a:solidFill>
              </a:rPr>
              <a:t>?</a:t>
            </a:r>
            <a:endParaRPr lang="ru-RU" sz="6600" b="1" dirty="0">
              <a:solidFill>
                <a:srgbClr val="FFFF00"/>
              </a:solidFill>
            </a:endParaRPr>
          </a:p>
        </p:txBody>
      </p:sp>
      <p:sp>
        <p:nvSpPr>
          <p:cNvPr id="67" name="знак вопроса 2"/>
          <p:cNvSpPr/>
          <p:nvPr/>
        </p:nvSpPr>
        <p:spPr>
          <a:xfrm>
            <a:off x="2285984" y="1071546"/>
            <a:ext cx="857256" cy="85725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6600" b="1" dirty="0" smtClean="0">
                <a:solidFill>
                  <a:srgbClr val="FFFF00"/>
                </a:solidFill>
              </a:rPr>
              <a:t>?</a:t>
            </a:r>
            <a:endParaRPr lang="ru-RU" sz="6600" b="1" dirty="0">
              <a:solidFill>
                <a:srgbClr val="FFFF00"/>
              </a:solidFill>
            </a:endParaRPr>
          </a:p>
        </p:txBody>
      </p:sp>
      <p:sp>
        <p:nvSpPr>
          <p:cNvPr id="68" name="знак вопроса 4"/>
          <p:cNvSpPr/>
          <p:nvPr/>
        </p:nvSpPr>
        <p:spPr>
          <a:xfrm>
            <a:off x="5857884" y="1071546"/>
            <a:ext cx="857256" cy="85725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6600" b="1" dirty="0" smtClean="0">
                <a:solidFill>
                  <a:srgbClr val="FFFF00"/>
                </a:solidFill>
              </a:rPr>
              <a:t>?</a:t>
            </a:r>
            <a:endParaRPr lang="ru-RU" sz="6600" b="1" dirty="0">
              <a:solidFill>
                <a:srgbClr val="FFFF00"/>
              </a:solidFill>
            </a:endParaRPr>
          </a:p>
        </p:txBody>
      </p:sp>
      <p:pic>
        <p:nvPicPr>
          <p:cNvPr id="51" name="Рисунок 50" descr="цветы 2.png"/>
          <p:cNvPicPr>
            <a:picLocks noChangeAspect="1"/>
          </p:cNvPicPr>
          <p:nvPr/>
        </p:nvPicPr>
        <p:blipFill>
          <a:blip r:embed="rId41" cstate="print"/>
          <a:stretch>
            <a:fillRect/>
          </a:stretch>
        </p:blipFill>
        <p:spPr>
          <a:xfrm>
            <a:off x="2500298" y="3286124"/>
            <a:ext cx="914402" cy="694945"/>
          </a:xfrm>
          <a:prstGeom prst="rect">
            <a:avLst/>
          </a:prstGeom>
        </p:spPr>
      </p:pic>
      <p:pic>
        <p:nvPicPr>
          <p:cNvPr id="52" name="Рисунок 51" descr="цветы 2.png"/>
          <p:cNvPicPr>
            <a:picLocks noChangeAspect="1"/>
          </p:cNvPicPr>
          <p:nvPr/>
        </p:nvPicPr>
        <p:blipFill>
          <a:blip r:embed="rId41" cstate="print"/>
          <a:stretch>
            <a:fillRect/>
          </a:stretch>
        </p:blipFill>
        <p:spPr>
          <a:xfrm>
            <a:off x="0" y="2143116"/>
            <a:ext cx="914402" cy="694945"/>
          </a:xfrm>
          <a:prstGeom prst="rect">
            <a:avLst/>
          </a:prstGeom>
        </p:spPr>
      </p:pic>
      <p:pic>
        <p:nvPicPr>
          <p:cNvPr id="53" name="Рисунок 52" descr="анимация бабочка розовая.gif"/>
          <p:cNvPicPr>
            <a:picLocks noChangeAspect="1"/>
          </p:cNvPicPr>
          <p:nvPr/>
        </p:nvPicPr>
        <p:blipFill>
          <a:blip r:embed="rId42"/>
          <a:stretch>
            <a:fillRect/>
          </a:stretch>
        </p:blipFill>
        <p:spPr>
          <a:xfrm rot="2237325">
            <a:off x="2585179" y="3400284"/>
            <a:ext cx="609695" cy="563154"/>
          </a:xfrm>
          <a:prstGeom prst="rect">
            <a:avLst/>
          </a:prstGeom>
        </p:spPr>
      </p:pic>
      <p:pic>
        <p:nvPicPr>
          <p:cNvPr id="54" name="Рисунок 53" descr="анимация бабочка розовая.gif"/>
          <p:cNvPicPr>
            <a:picLocks noChangeAspect="1"/>
          </p:cNvPicPr>
          <p:nvPr/>
        </p:nvPicPr>
        <p:blipFill>
          <a:blip r:embed="rId42"/>
          <a:stretch>
            <a:fillRect/>
          </a:stretch>
        </p:blipFill>
        <p:spPr>
          <a:xfrm rot="19406146" flipH="1">
            <a:off x="7518499" y="3566260"/>
            <a:ext cx="616340" cy="569292"/>
          </a:xfrm>
          <a:prstGeom prst="rect">
            <a:avLst/>
          </a:prstGeom>
        </p:spPr>
      </p:pic>
      <p:pic>
        <p:nvPicPr>
          <p:cNvPr id="60" name="Рисунок 59" descr="анимация бобчки.gif"/>
          <p:cNvPicPr>
            <a:picLocks noChangeAspect="1"/>
          </p:cNvPicPr>
          <p:nvPr/>
        </p:nvPicPr>
        <p:blipFill>
          <a:blip r:embed="rId43"/>
          <a:stretch>
            <a:fillRect/>
          </a:stretch>
        </p:blipFill>
        <p:spPr>
          <a:xfrm rot="20168838">
            <a:off x="6572264" y="3571876"/>
            <a:ext cx="2428892" cy="824351"/>
          </a:xfrm>
          <a:prstGeom prst="rect">
            <a:avLst/>
          </a:prstGeom>
        </p:spPr>
      </p:pic>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891" fill="hold"/>
                                        <p:tgtEl>
                                          <p:spTgt spid="72"/>
                                        </p:tgtEl>
                                      </p:cBhvr>
                                    </p:cmd>
                                  </p:childTnLst>
                                </p:cTn>
                              </p:par>
                              <p:par>
                                <p:cTn id="7" presetID="10"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5000"/>
                                        <p:tgtEl>
                                          <p:spTgt spid="4"/>
                                        </p:tgtEl>
                                      </p:cBhvr>
                                    </p:animEffect>
                                  </p:childTnLst>
                                </p:cTn>
                              </p:par>
                              <p:par>
                                <p:cTn id="10" presetID="53"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fltVal val="0"/>
                                          </p:val>
                                        </p:tav>
                                        <p:tav tm="100000">
                                          <p:val>
                                            <p:strVal val="#ppt_h"/>
                                          </p:val>
                                        </p:tav>
                                      </p:tavLst>
                                    </p:anim>
                                    <p:animEffect transition="in" filter="fade">
                                      <p:cBhvr>
                                        <p:cTn id="14" dur="2000"/>
                                        <p:tgtEl>
                                          <p:spTgt spid="5"/>
                                        </p:tgtEl>
                                      </p:cBhvr>
                                    </p:animEffect>
                                  </p:childTnLst>
                                </p:cTn>
                              </p:par>
                              <p:par>
                                <p:cTn id="15" presetID="8" presetClass="emph" presetSubtype="0" fill="hold" nodeType="withEffect">
                                  <p:stCondLst>
                                    <p:cond delay="0"/>
                                  </p:stCondLst>
                                  <p:childTnLst>
                                    <p:animRot by="21600000">
                                      <p:cBhvr>
                                        <p:cTn id="16" dur="2000" fill="hold"/>
                                        <p:tgtEl>
                                          <p:spTgt spid="5"/>
                                        </p:tgtEl>
                                        <p:attrNameLst>
                                          <p:attrName>r</p:attrName>
                                        </p:attrNameLst>
                                      </p:cBhvr>
                                    </p:animRot>
                                  </p:childTnLst>
                                </p:cTn>
                              </p:par>
                              <p:par>
                                <p:cTn id="17" presetID="0" presetClass="path" presetSubtype="0" accel="50000" decel="50000" fill="hold" nodeType="withEffect">
                                  <p:stCondLst>
                                    <p:cond delay="0"/>
                                  </p:stCondLst>
                                  <p:childTnLst>
                                    <p:animMotion origin="layout" path="M 0.59462 -0.39884 C 0.58698 -0.39583 0.57934 -0.39282 0.56562 -0.3868 C 0.55191 -0.38078 0.53194 -0.36643 0.51198 -0.3625 C 0.49201 -0.35856 0.46944 -0.36111 0.44548 -0.3625 C 0.42153 -0.36388 0.39323 -0.37523 0.36823 -0.37106 C 0.34323 -0.36689 0.31788 -0.34722 0.29548 -0.33703 C 0.27309 -0.32685 0.25399 -0.31689 0.23368 -0.31041 C 0.21337 -0.30393 0.1901 -0.30578 0.17378 -0.29814 C 0.15746 -0.2905 0.13854 -0.27731 0.13559 -0.26435 C 0.13264 -0.25138 0.16267 -0.2405 0.15555 -0.2206 C 0.14844 -0.20069 0.11476 -0.16296 0.09288 -0.14421 C 0.07101 -0.12546 0.04809 -0.12268 0.02465 -0.10787 C 0.00121 -0.09305 -0.03698 -0.08055 -0.04809 -0.05578 C -0.0592 -0.03101 -0.06511 0.02801 -0.04254 0.04121 C -0.01997 0.0544 0.05868 0.02686 0.08733 0.02292 C 0.11597 0.01899 0.12222 0.01806 0.12917 0.0169 " pathEditMode="relative" ptsTypes="aaaaaaaaaaaaaaaA">
                                      <p:cBhvr>
                                        <p:cTn id="18" dur="5000" fill="hold"/>
                                        <p:tgtEl>
                                          <p:spTgt spid="5"/>
                                        </p:tgtEl>
                                        <p:attrNameLst>
                                          <p:attrName>ppt_x</p:attrName>
                                          <p:attrName>ppt_y</p:attrName>
                                        </p:attrNameLst>
                                      </p:cBhvr>
                                    </p:animMotion>
                                  </p:childTnLst>
                                </p:cTn>
                              </p:par>
                              <p:par>
                                <p:cTn id="19" presetID="8" presetClass="emph" presetSubtype="0" fill="hold" nodeType="withEffect">
                                  <p:stCondLst>
                                    <p:cond delay="0"/>
                                  </p:stCondLst>
                                  <p:childTnLst>
                                    <p:animRot by="21600000">
                                      <p:cBhvr>
                                        <p:cTn id="20" dur="2000" fill="hold"/>
                                        <p:tgtEl>
                                          <p:spTgt spid="5"/>
                                        </p:tgtEl>
                                        <p:attrNameLst>
                                          <p:attrName>r</p:attrName>
                                        </p:attrNameLst>
                                      </p:cBhvr>
                                    </p:animRot>
                                  </p:childTnLst>
                                </p:cTn>
                              </p:par>
                            </p:childTnLst>
                          </p:cTn>
                        </p:par>
                        <p:par>
                          <p:cTn id="21" fill="hold">
                            <p:stCondLst>
                              <p:cond delay="10891"/>
                            </p:stCondLst>
                            <p:childTnLst>
                              <p:par>
                                <p:cTn id="22" presetID="10"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2000"/>
                                        <p:tgtEl>
                                          <p:spTgt spid="21"/>
                                        </p:tgtEl>
                                      </p:cBhvr>
                                    </p:animEffect>
                                  </p:childTnLst>
                                </p:cTn>
                              </p:par>
                              <p:par>
                                <p:cTn id="25" presetID="10" presetClass="entr" presetSubtype="0" fill="hold" nodeType="with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2000"/>
                                        <p:tgtEl>
                                          <p:spTgt spid="64"/>
                                        </p:tgtEl>
                                      </p:cBhvr>
                                    </p:animEffect>
                                  </p:childTnLst>
                                </p:cTn>
                              </p:par>
                              <p:par>
                                <p:cTn id="28" presetID="10" presetClass="entr" presetSubtype="0"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2000"/>
                                        <p:tgtEl>
                                          <p:spTgt spid="28"/>
                                        </p:tgtEl>
                                      </p:cBhvr>
                                    </p:animEffect>
                                  </p:childTnLst>
                                </p:cTn>
                              </p:par>
                              <p:par>
                                <p:cTn id="31" presetID="10" presetClass="entr" presetSubtype="0" fill="hold" nodeType="withEffect">
                                  <p:stCondLst>
                                    <p:cond delay="0"/>
                                  </p:stCondLst>
                                  <p:childTnLst>
                                    <p:set>
                                      <p:cBhvr>
                                        <p:cTn id="32" dur="1" fill="hold">
                                          <p:stCondLst>
                                            <p:cond delay="0"/>
                                          </p:stCondLst>
                                        </p:cTn>
                                        <p:tgtEl>
                                          <p:spTgt spid="67"/>
                                        </p:tgtEl>
                                        <p:attrNameLst>
                                          <p:attrName>style.visibility</p:attrName>
                                        </p:attrNameLst>
                                      </p:cBhvr>
                                      <p:to>
                                        <p:strVal val="visible"/>
                                      </p:to>
                                    </p:set>
                                    <p:animEffect transition="in" filter="fade">
                                      <p:cBhvr>
                                        <p:cTn id="33" dur="2000"/>
                                        <p:tgtEl>
                                          <p:spTgt spid="67"/>
                                        </p:tgtEl>
                                      </p:cBhvr>
                                    </p:animEffect>
                                  </p:childTnLst>
                                </p:cTn>
                              </p:par>
                              <p:par>
                                <p:cTn id="34" presetID="10" presetClass="entr" presetSubtype="0" fill="hold"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2000"/>
                                        <p:tgtEl>
                                          <p:spTgt spid="29"/>
                                        </p:tgtEl>
                                      </p:cBhvr>
                                    </p:animEffect>
                                  </p:childTnLst>
                                </p:cTn>
                              </p:par>
                              <p:par>
                                <p:cTn id="37" presetID="10" presetClass="entr" presetSubtype="0" fill="hold" nodeType="with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2000"/>
                                        <p:tgtEl>
                                          <p:spTgt spid="66"/>
                                        </p:tgtEl>
                                      </p:cBhvr>
                                    </p:animEffect>
                                  </p:childTnLst>
                                </p:cTn>
                              </p:par>
                              <p:par>
                                <p:cTn id="40" presetID="10" presetClass="entr" presetSubtype="0"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2000"/>
                                        <p:tgtEl>
                                          <p:spTgt spid="30"/>
                                        </p:tgtEl>
                                      </p:cBhvr>
                                    </p:animEffect>
                                  </p:childTnLst>
                                </p:cTn>
                              </p:par>
                              <p:par>
                                <p:cTn id="43" presetID="10" presetClass="entr" presetSubtype="0" fill="hold" nodeType="withEffect">
                                  <p:stCondLst>
                                    <p:cond delay="0"/>
                                  </p:stCondLst>
                                  <p:childTnLst>
                                    <p:set>
                                      <p:cBhvr>
                                        <p:cTn id="44" dur="1" fill="hold">
                                          <p:stCondLst>
                                            <p:cond delay="0"/>
                                          </p:stCondLst>
                                        </p:cTn>
                                        <p:tgtEl>
                                          <p:spTgt spid="68"/>
                                        </p:tgtEl>
                                        <p:attrNameLst>
                                          <p:attrName>style.visibility</p:attrName>
                                        </p:attrNameLst>
                                      </p:cBhvr>
                                      <p:to>
                                        <p:strVal val="visible"/>
                                      </p:to>
                                    </p:set>
                                    <p:animEffect transition="in" filter="fade">
                                      <p:cBhvr>
                                        <p:cTn id="45" dur="2000"/>
                                        <p:tgtEl>
                                          <p:spTgt spid="68"/>
                                        </p:tgtEl>
                                      </p:cBhvr>
                                    </p:animEffect>
                                  </p:childTnLst>
                                </p:cTn>
                              </p:par>
                              <p:par>
                                <p:cTn id="46" presetID="10" presetClass="entr" presetSubtype="0" fill="hold"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2000"/>
                                        <p:tgtEl>
                                          <p:spTgt spid="31"/>
                                        </p:tgtEl>
                                      </p:cBhvr>
                                    </p:animEffect>
                                  </p:childTnLst>
                                </p:cTn>
                              </p:par>
                              <p:par>
                                <p:cTn id="49" presetID="10" presetClass="entr" presetSubtype="0" fill="hold" nodeType="withEffect">
                                  <p:stCondLst>
                                    <p:cond delay="0"/>
                                  </p:stCondLst>
                                  <p:childTnLst>
                                    <p:set>
                                      <p:cBhvr>
                                        <p:cTn id="50" dur="1" fill="hold">
                                          <p:stCondLst>
                                            <p:cond delay="0"/>
                                          </p:stCondLst>
                                        </p:cTn>
                                        <p:tgtEl>
                                          <p:spTgt spid="65"/>
                                        </p:tgtEl>
                                        <p:attrNameLst>
                                          <p:attrName>style.visibility</p:attrName>
                                        </p:attrNameLst>
                                      </p:cBhvr>
                                      <p:to>
                                        <p:strVal val="visible"/>
                                      </p:to>
                                    </p:set>
                                    <p:animEffect transition="in" filter="fade">
                                      <p:cBhvr>
                                        <p:cTn id="51"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52" fill="hold" display="0">
                  <p:stCondLst>
                    <p:cond delay="indefinite"/>
                  </p:stCondLst>
                  <p:endCondLst>
                    <p:cond evt="onNext" delay="0">
                      <p:tgtEl>
                        <p:sldTgt/>
                      </p:tgtEl>
                    </p:cond>
                    <p:cond evt="onPrev" delay="0">
                      <p:tgtEl>
                        <p:sldTgt/>
                      </p:tgtEl>
                    </p:cond>
                    <p:cond evt="onStopAudio" delay="0">
                      <p:tgtEl>
                        <p:sldTgt/>
                      </p:tgtEl>
                    </p:cond>
                  </p:endCondLst>
                </p:cTn>
                <p:tgtEl>
                  <p:spTgt spid="72"/>
                </p:tgtEl>
              </p:cMediaNode>
            </p:audio>
            <p:audio>
              <p:cMediaNode showWhenStopped="0">
                <p:cTn id="53" fill="hold" display="0">
                  <p:stCondLst>
                    <p:cond delay="indefinite"/>
                  </p:stCondLst>
                  <p:endCondLst>
                    <p:cond evt="onNext" delay="0">
                      <p:tgtEl>
                        <p:sldTgt/>
                      </p:tgtEl>
                    </p:cond>
                    <p:cond evt="onPrev" delay="0">
                      <p:tgtEl>
                        <p:sldTgt/>
                      </p:tgtEl>
                    </p:cond>
                    <p:cond evt="onStopAudio" delay="0">
                      <p:tgtEl>
                        <p:sldTgt/>
                      </p:tgtEl>
                    </p:cond>
                  </p:endCondLst>
                </p:cTn>
                <p:tgtEl>
                  <p:spTgt spid="74"/>
                </p:tgtEl>
              </p:cMediaNode>
            </p:audio>
            <p:audio>
              <p:cMediaNode showWhenStopped="0">
                <p:cTn id="54" fill="hold" display="0">
                  <p:stCondLst>
                    <p:cond delay="indefinite"/>
                  </p:stCondLst>
                  <p:endCondLst>
                    <p:cond evt="onNext" delay="0">
                      <p:tgtEl>
                        <p:sldTgt/>
                      </p:tgtEl>
                    </p:cond>
                    <p:cond evt="onPrev" delay="0">
                      <p:tgtEl>
                        <p:sldTgt/>
                      </p:tgtEl>
                    </p:cond>
                    <p:cond evt="onStopAudio" delay="0">
                      <p:tgtEl>
                        <p:sldTgt/>
                      </p:tgtEl>
                    </p:cond>
                  </p:endCondLst>
                </p:cTn>
                <p:tgtEl>
                  <p:spTgt spid="76"/>
                </p:tgtEl>
              </p:cMediaNode>
            </p:audio>
            <p:audio>
              <p:cMediaNode showWhenStopped="0">
                <p:cTn id="55" fill="hold" display="0">
                  <p:stCondLst>
                    <p:cond delay="indefinite"/>
                  </p:stCondLst>
                  <p:endCondLst>
                    <p:cond evt="onNext" delay="0">
                      <p:tgtEl>
                        <p:sldTgt/>
                      </p:tgtEl>
                    </p:cond>
                    <p:cond evt="onPrev" delay="0">
                      <p:tgtEl>
                        <p:sldTgt/>
                      </p:tgtEl>
                    </p:cond>
                    <p:cond evt="onStopAudio" delay="0">
                      <p:tgtEl>
                        <p:sldTgt/>
                      </p:tgtEl>
                    </p:cond>
                  </p:endCondLst>
                </p:cTn>
                <p:tgtEl>
                  <p:spTgt spid="78"/>
                </p:tgtEl>
              </p:cMediaNode>
            </p:audio>
            <p:audio>
              <p:cMediaNode showWhenStopped="0">
                <p:cTn id="56" fill="hold" display="0">
                  <p:stCondLst>
                    <p:cond delay="indefinite"/>
                  </p:stCondLst>
                  <p:endCondLst>
                    <p:cond evt="onNext" delay="0">
                      <p:tgtEl>
                        <p:sldTgt/>
                      </p:tgtEl>
                    </p:cond>
                    <p:cond evt="onPrev" delay="0">
                      <p:tgtEl>
                        <p:sldTgt/>
                      </p:tgtEl>
                    </p:cond>
                    <p:cond evt="onStopAudio" delay="0">
                      <p:tgtEl>
                        <p:sldTgt/>
                      </p:tgtEl>
                    </p:cond>
                  </p:endCondLst>
                </p:cTn>
                <p:tgtEl>
                  <p:spTgt spid="80"/>
                </p:tgtEl>
              </p:cMediaNode>
            </p:audio>
            <p:audio>
              <p:cMediaNode showWhenStopped="0">
                <p:cTn id="57" fill="hold" display="0">
                  <p:stCondLst>
                    <p:cond delay="indefinite"/>
                  </p:stCondLst>
                  <p:endCondLst>
                    <p:cond evt="onNext" delay="0">
                      <p:tgtEl>
                        <p:sldTgt/>
                      </p:tgtEl>
                    </p:cond>
                    <p:cond evt="onPrev" delay="0">
                      <p:tgtEl>
                        <p:sldTgt/>
                      </p:tgtEl>
                    </p:cond>
                    <p:cond evt="onStopAudio" delay="0">
                      <p:tgtEl>
                        <p:sldTgt/>
                      </p:tgtEl>
                    </p:cond>
                  </p:endCondLst>
                </p:cTn>
                <p:tgtEl>
                  <p:spTgt spid="82"/>
                </p:tgtEl>
              </p:cMediaNode>
            </p:audio>
            <p:seq concurrent="1" nextAc="seek">
              <p:cTn id="58" restart="whenNotActive" fill="hold" evtFilter="cancelBubble" nodeType="interactiveSeq">
                <p:stCondLst>
                  <p:cond evt="onClick" delay="0">
                    <p:tgtEl>
                      <p:spTgt spid="64"/>
                    </p:tgtEl>
                  </p:cond>
                </p:stCondLst>
                <p:endSync evt="end" delay="0">
                  <p:rtn val="all"/>
                </p:endSync>
                <p:childTnLst>
                  <p:par>
                    <p:cTn id="59" fill="hold">
                      <p:stCondLst>
                        <p:cond delay="0"/>
                      </p:stCondLst>
                      <p:childTnLst>
                        <p:par>
                          <p:cTn id="60" fill="hold">
                            <p:stCondLst>
                              <p:cond delay="0"/>
                            </p:stCondLst>
                            <p:childTnLst>
                              <p:par>
                                <p:cTn id="61" presetID="1" presetClass="exit" presetSubtype="0" fill="hold" grpId="1" nodeType="clickEffect">
                                  <p:stCondLst>
                                    <p:cond delay="0"/>
                                  </p:stCondLst>
                                  <p:childTnLst>
                                    <p:set>
                                      <p:cBhvr>
                                        <p:cTn id="62" dur="1" fill="hold">
                                          <p:stCondLst>
                                            <p:cond delay="0"/>
                                          </p:stCondLst>
                                        </p:cTn>
                                        <p:tgtEl>
                                          <p:spTgt spid="64"/>
                                        </p:tgtEl>
                                        <p:attrNameLst>
                                          <p:attrName>style.visibility</p:attrName>
                                        </p:attrNameLst>
                                      </p:cBhvr>
                                      <p:to>
                                        <p:strVal val="hidden"/>
                                      </p:to>
                                    </p:set>
                                  </p:childTnLst>
                                </p:cTn>
                              </p:par>
                              <p:par>
                                <p:cTn id="63" presetID="53" presetClass="entr" presetSubtype="0" fill="hold" nodeType="withEffect">
                                  <p:stCondLst>
                                    <p:cond delay="0"/>
                                  </p:stCondLst>
                                  <p:childTnLst>
                                    <p:set>
                                      <p:cBhvr>
                                        <p:cTn id="64" dur="1" fill="hold">
                                          <p:stCondLst>
                                            <p:cond delay="0"/>
                                          </p:stCondLst>
                                        </p:cTn>
                                        <p:tgtEl>
                                          <p:spTgt spid="58"/>
                                        </p:tgtEl>
                                        <p:attrNameLst>
                                          <p:attrName>style.visibility</p:attrName>
                                        </p:attrNameLst>
                                      </p:cBhvr>
                                      <p:to>
                                        <p:strVal val="visible"/>
                                      </p:to>
                                    </p:set>
                                    <p:anim calcmode="lin" valueType="num">
                                      <p:cBhvr>
                                        <p:cTn id="65" dur="1000" fill="hold"/>
                                        <p:tgtEl>
                                          <p:spTgt spid="58"/>
                                        </p:tgtEl>
                                        <p:attrNameLst>
                                          <p:attrName>ppt_w</p:attrName>
                                        </p:attrNameLst>
                                      </p:cBhvr>
                                      <p:tavLst>
                                        <p:tav tm="0">
                                          <p:val>
                                            <p:fltVal val="0"/>
                                          </p:val>
                                        </p:tav>
                                        <p:tav tm="100000">
                                          <p:val>
                                            <p:strVal val="#ppt_w"/>
                                          </p:val>
                                        </p:tav>
                                      </p:tavLst>
                                    </p:anim>
                                    <p:anim calcmode="lin" valueType="num">
                                      <p:cBhvr>
                                        <p:cTn id="66" dur="1000" fill="hold"/>
                                        <p:tgtEl>
                                          <p:spTgt spid="58"/>
                                        </p:tgtEl>
                                        <p:attrNameLst>
                                          <p:attrName>ppt_h</p:attrName>
                                        </p:attrNameLst>
                                      </p:cBhvr>
                                      <p:tavLst>
                                        <p:tav tm="0">
                                          <p:val>
                                            <p:fltVal val="0"/>
                                          </p:val>
                                        </p:tav>
                                        <p:tav tm="100000">
                                          <p:val>
                                            <p:strVal val="#ppt_h"/>
                                          </p:val>
                                        </p:tav>
                                      </p:tavLst>
                                    </p:anim>
                                    <p:animEffect transition="in" filter="fade">
                                      <p:cBhvr>
                                        <p:cTn id="67" dur="1000"/>
                                        <p:tgtEl>
                                          <p:spTgt spid="58"/>
                                        </p:tgtEl>
                                      </p:cBhvr>
                                    </p:animEffect>
                                  </p:childTnLst>
                                </p:cTn>
                              </p:par>
                              <p:par>
                                <p:cTn id="68" presetID="53" presetClass="entr" presetSubtype="0"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p:cTn id="70" dur="1000" fill="hold"/>
                                        <p:tgtEl>
                                          <p:spTgt spid="23"/>
                                        </p:tgtEl>
                                        <p:attrNameLst>
                                          <p:attrName>ppt_w</p:attrName>
                                        </p:attrNameLst>
                                      </p:cBhvr>
                                      <p:tavLst>
                                        <p:tav tm="0">
                                          <p:val>
                                            <p:fltVal val="0"/>
                                          </p:val>
                                        </p:tav>
                                        <p:tav tm="100000">
                                          <p:val>
                                            <p:strVal val="#ppt_w"/>
                                          </p:val>
                                        </p:tav>
                                      </p:tavLst>
                                    </p:anim>
                                    <p:anim calcmode="lin" valueType="num">
                                      <p:cBhvr>
                                        <p:cTn id="71" dur="1000" fill="hold"/>
                                        <p:tgtEl>
                                          <p:spTgt spid="23"/>
                                        </p:tgtEl>
                                        <p:attrNameLst>
                                          <p:attrName>ppt_h</p:attrName>
                                        </p:attrNameLst>
                                      </p:cBhvr>
                                      <p:tavLst>
                                        <p:tav tm="0">
                                          <p:val>
                                            <p:fltVal val="0"/>
                                          </p:val>
                                        </p:tav>
                                        <p:tav tm="100000">
                                          <p:val>
                                            <p:strVal val="#ppt_h"/>
                                          </p:val>
                                        </p:tav>
                                      </p:tavLst>
                                    </p:anim>
                                    <p:animEffect transition="in" filter="fade">
                                      <p:cBhvr>
                                        <p:cTn id="72" dur="1000"/>
                                        <p:tgtEl>
                                          <p:spTgt spid="23"/>
                                        </p:tgtEl>
                                      </p:cBhvr>
                                    </p:animEffect>
                                  </p:childTnLst>
                                </p:cTn>
                              </p:par>
                              <p:par>
                                <p:cTn id="73" presetID="1" presetClass="mediacall" presetSubtype="0" fill="hold" nodeType="withEffect">
                                  <p:stCondLst>
                                    <p:cond delay="0"/>
                                  </p:stCondLst>
                                  <p:childTnLst>
                                    <p:cmd type="call" cmd="playFrom(0.0)">
                                      <p:cBhvr>
                                        <p:cTn id="74" dur="12961" fill="hold"/>
                                        <p:tgtEl>
                                          <p:spTgt spid="74"/>
                                        </p:tgtEl>
                                      </p:cBhvr>
                                    </p:cmd>
                                  </p:childTnLst>
                                </p:cTn>
                              </p:par>
                            </p:childTnLst>
                          </p:cTn>
                        </p:par>
                      </p:childTnLst>
                    </p:cTn>
                  </p:par>
                </p:childTnLst>
              </p:cTn>
              <p:nextCondLst>
                <p:cond evt="onClick" delay="0">
                  <p:tgtEl>
                    <p:spTgt spid="64"/>
                  </p:tgtEl>
                </p:cond>
              </p:nextCondLst>
            </p:seq>
            <p:seq concurrent="1" nextAc="seek">
              <p:cTn id="75" restart="whenNotActive" fill="hold" evtFilter="cancelBubble" nodeType="interactiveSeq">
                <p:stCondLst>
                  <p:cond evt="onClick" delay="0">
                    <p:tgtEl>
                      <p:spTgt spid="67"/>
                    </p:tgtEl>
                  </p:cond>
                </p:stCondLst>
                <p:endSync evt="end" delay="0">
                  <p:rtn val="all"/>
                </p:endSync>
                <p:childTnLst>
                  <p:par>
                    <p:cTn id="76" fill="hold">
                      <p:stCondLst>
                        <p:cond delay="0"/>
                      </p:stCondLst>
                      <p:childTnLst>
                        <p:par>
                          <p:cTn id="77" fill="hold">
                            <p:stCondLst>
                              <p:cond delay="0"/>
                            </p:stCondLst>
                            <p:childTnLst>
                              <p:par>
                                <p:cTn id="78" presetID="1" presetClass="exit" presetSubtype="0" fill="hold" grpId="1" nodeType="clickEffect">
                                  <p:stCondLst>
                                    <p:cond delay="0"/>
                                  </p:stCondLst>
                                  <p:childTnLst>
                                    <p:set>
                                      <p:cBhvr>
                                        <p:cTn id="79" dur="1" fill="hold">
                                          <p:stCondLst>
                                            <p:cond delay="0"/>
                                          </p:stCondLst>
                                        </p:cTn>
                                        <p:tgtEl>
                                          <p:spTgt spid="67"/>
                                        </p:tgtEl>
                                        <p:attrNameLst>
                                          <p:attrName>style.visibility</p:attrName>
                                        </p:attrNameLst>
                                      </p:cBhvr>
                                      <p:to>
                                        <p:strVal val="hidden"/>
                                      </p:to>
                                    </p:set>
                                  </p:childTnLst>
                                </p:cTn>
                              </p:par>
                              <p:par>
                                <p:cTn id="80" presetID="53" presetClass="entr" presetSubtype="0" fill="hold" nodeType="withEffect">
                                  <p:stCondLst>
                                    <p:cond delay="0"/>
                                  </p:stCondLst>
                                  <p:childTnLst>
                                    <p:set>
                                      <p:cBhvr>
                                        <p:cTn id="81" dur="1" fill="hold">
                                          <p:stCondLst>
                                            <p:cond delay="0"/>
                                          </p:stCondLst>
                                        </p:cTn>
                                        <p:tgtEl>
                                          <p:spTgt spid="57"/>
                                        </p:tgtEl>
                                        <p:attrNameLst>
                                          <p:attrName>style.visibility</p:attrName>
                                        </p:attrNameLst>
                                      </p:cBhvr>
                                      <p:to>
                                        <p:strVal val="visible"/>
                                      </p:to>
                                    </p:set>
                                    <p:anim calcmode="lin" valueType="num">
                                      <p:cBhvr>
                                        <p:cTn id="82" dur="1000" fill="hold"/>
                                        <p:tgtEl>
                                          <p:spTgt spid="57"/>
                                        </p:tgtEl>
                                        <p:attrNameLst>
                                          <p:attrName>ppt_w</p:attrName>
                                        </p:attrNameLst>
                                      </p:cBhvr>
                                      <p:tavLst>
                                        <p:tav tm="0">
                                          <p:val>
                                            <p:fltVal val="0"/>
                                          </p:val>
                                        </p:tav>
                                        <p:tav tm="100000">
                                          <p:val>
                                            <p:strVal val="#ppt_w"/>
                                          </p:val>
                                        </p:tav>
                                      </p:tavLst>
                                    </p:anim>
                                    <p:anim calcmode="lin" valueType="num">
                                      <p:cBhvr>
                                        <p:cTn id="83" dur="1000" fill="hold"/>
                                        <p:tgtEl>
                                          <p:spTgt spid="57"/>
                                        </p:tgtEl>
                                        <p:attrNameLst>
                                          <p:attrName>ppt_h</p:attrName>
                                        </p:attrNameLst>
                                      </p:cBhvr>
                                      <p:tavLst>
                                        <p:tav tm="0">
                                          <p:val>
                                            <p:fltVal val="0"/>
                                          </p:val>
                                        </p:tav>
                                        <p:tav tm="100000">
                                          <p:val>
                                            <p:strVal val="#ppt_h"/>
                                          </p:val>
                                        </p:tav>
                                      </p:tavLst>
                                    </p:anim>
                                    <p:animEffect transition="in" filter="fade">
                                      <p:cBhvr>
                                        <p:cTn id="84" dur="1000"/>
                                        <p:tgtEl>
                                          <p:spTgt spid="57"/>
                                        </p:tgtEl>
                                      </p:cBhvr>
                                    </p:animEffect>
                                  </p:childTnLst>
                                </p:cTn>
                              </p:par>
                              <p:par>
                                <p:cTn id="85" presetID="53" presetClass="entr" presetSubtype="0" fill="hold" nodeType="withEffect">
                                  <p:stCondLst>
                                    <p:cond delay="0"/>
                                  </p:stCondLst>
                                  <p:childTnLst>
                                    <p:set>
                                      <p:cBhvr>
                                        <p:cTn id="86" dur="1" fill="hold">
                                          <p:stCondLst>
                                            <p:cond delay="0"/>
                                          </p:stCondLst>
                                        </p:cTn>
                                        <p:tgtEl>
                                          <p:spTgt spid="35"/>
                                        </p:tgtEl>
                                        <p:attrNameLst>
                                          <p:attrName>style.visibility</p:attrName>
                                        </p:attrNameLst>
                                      </p:cBhvr>
                                      <p:to>
                                        <p:strVal val="visible"/>
                                      </p:to>
                                    </p:set>
                                    <p:anim calcmode="lin" valueType="num">
                                      <p:cBhvr>
                                        <p:cTn id="87" dur="1000" fill="hold"/>
                                        <p:tgtEl>
                                          <p:spTgt spid="35"/>
                                        </p:tgtEl>
                                        <p:attrNameLst>
                                          <p:attrName>ppt_w</p:attrName>
                                        </p:attrNameLst>
                                      </p:cBhvr>
                                      <p:tavLst>
                                        <p:tav tm="0">
                                          <p:val>
                                            <p:fltVal val="0"/>
                                          </p:val>
                                        </p:tav>
                                        <p:tav tm="100000">
                                          <p:val>
                                            <p:strVal val="#ppt_w"/>
                                          </p:val>
                                        </p:tav>
                                      </p:tavLst>
                                    </p:anim>
                                    <p:anim calcmode="lin" valueType="num">
                                      <p:cBhvr>
                                        <p:cTn id="88" dur="1000" fill="hold"/>
                                        <p:tgtEl>
                                          <p:spTgt spid="35"/>
                                        </p:tgtEl>
                                        <p:attrNameLst>
                                          <p:attrName>ppt_h</p:attrName>
                                        </p:attrNameLst>
                                      </p:cBhvr>
                                      <p:tavLst>
                                        <p:tav tm="0">
                                          <p:val>
                                            <p:fltVal val="0"/>
                                          </p:val>
                                        </p:tav>
                                        <p:tav tm="100000">
                                          <p:val>
                                            <p:strVal val="#ppt_h"/>
                                          </p:val>
                                        </p:tav>
                                      </p:tavLst>
                                    </p:anim>
                                    <p:animEffect transition="in" filter="fade">
                                      <p:cBhvr>
                                        <p:cTn id="89" dur="1000"/>
                                        <p:tgtEl>
                                          <p:spTgt spid="35"/>
                                        </p:tgtEl>
                                      </p:cBhvr>
                                    </p:animEffect>
                                  </p:childTnLst>
                                </p:cTn>
                              </p:par>
                              <p:par>
                                <p:cTn id="90" presetID="53" presetClass="entr" presetSubtype="0" fill="hold" nodeType="with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1000" fill="hold"/>
                                        <p:tgtEl>
                                          <p:spTgt spid="34"/>
                                        </p:tgtEl>
                                        <p:attrNameLst>
                                          <p:attrName>ppt_w</p:attrName>
                                        </p:attrNameLst>
                                      </p:cBhvr>
                                      <p:tavLst>
                                        <p:tav tm="0">
                                          <p:val>
                                            <p:fltVal val="0"/>
                                          </p:val>
                                        </p:tav>
                                        <p:tav tm="100000">
                                          <p:val>
                                            <p:strVal val="#ppt_w"/>
                                          </p:val>
                                        </p:tav>
                                      </p:tavLst>
                                    </p:anim>
                                    <p:anim calcmode="lin" valueType="num">
                                      <p:cBhvr>
                                        <p:cTn id="93" dur="1000" fill="hold"/>
                                        <p:tgtEl>
                                          <p:spTgt spid="34"/>
                                        </p:tgtEl>
                                        <p:attrNameLst>
                                          <p:attrName>ppt_h</p:attrName>
                                        </p:attrNameLst>
                                      </p:cBhvr>
                                      <p:tavLst>
                                        <p:tav tm="0">
                                          <p:val>
                                            <p:fltVal val="0"/>
                                          </p:val>
                                        </p:tav>
                                        <p:tav tm="100000">
                                          <p:val>
                                            <p:strVal val="#ppt_h"/>
                                          </p:val>
                                        </p:tav>
                                      </p:tavLst>
                                    </p:anim>
                                    <p:animEffect transition="in" filter="fade">
                                      <p:cBhvr>
                                        <p:cTn id="94" dur="1000"/>
                                        <p:tgtEl>
                                          <p:spTgt spid="34"/>
                                        </p:tgtEl>
                                      </p:cBhvr>
                                    </p:animEffect>
                                  </p:childTnLst>
                                </p:cTn>
                              </p:par>
                              <p:par>
                                <p:cTn id="95" presetID="1" presetClass="mediacall" presetSubtype="0" fill="hold" nodeType="withEffect">
                                  <p:stCondLst>
                                    <p:cond delay="0"/>
                                  </p:stCondLst>
                                  <p:childTnLst>
                                    <p:cmd type="call" cmd="playFrom(0.0)">
                                      <p:cBhvr>
                                        <p:cTn id="96" dur="14471" fill="hold"/>
                                        <p:tgtEl>
                                          <p:spTgt spid="76"/>
                                        </p:tgtEl>
                                      </p:cBhvr>
                                    </p:cmd>
                                  </p:childTnLst>
                                </p:cTn>
                              </p:par>
                            </p:childTnLst>
                          </p:cTn>
                        </p:par>
                      </p:childTnLst>
                    </p:cTn>
                  </p:par>
                </p:childTnLst>
              </p:cTn>
              <p:nextCondLst>
                <p:cond evt="onClick" delay="0">
                  <p:tgtEl>
                    <p:spTgt spid="67"/>
                  </p:tgtEl>
                </p:cond>
              </p:nextCondLst>
            </p:seq>
            <p:seq concurrent="1" nextAc="seek">
              <p:cTn id="97" restart="whenNotActive" fill="hold" evtFilter="cancelBubble" nodeType="interactiveSeq">
                <p:stCondLst>
                  <p:cond evt="onClick" delay="0">
                    <p:tgtEl>
                      <p:spTgt spid="66"/>
                    </p:tgtEl>
                  </p:cond>
                </p:stCondLst>
                <p:endSync evt="end" delay="0">
                  <p:rtn val="all"/>
                </p:endSync>
                <p:childTnLst>
                  <p:par>
                    <p:cTn id="98" fill="hold">
                      <p:stCondLst>
                        <p:cond delay="0"/>
                      </p:stCondLst>
                      <p:childTnLst>
                        <p:par>
                          <p:cTn id="99" fill="hold">
                            <p:stCondLst>
                              <p:cond delay="0"/>
                            </p:stCondLst>
                            <p:childTnLst>
                              <p:par>
                                <p:cTn id="100" presetID="1" presetClass="exit" presetSubtype="0" fill="hold" grpId="1" nodeType="clickEffect">
                                  <p:stCondLst>
                                    <p:cond delay="0"/>
                                  </p:stCondLst>
                                  <p:childTnLst>
                                    <p:set>
                                      <p:cBhvr>
                                        <p:cTn id="101" dur="1" fill="hold">
                                          <p:stCondLst>
                                            <p:cond delay="0"/>
                                          </p:stCondLst>
                                        </p:cTn>
                                        <p:tgtEl>
                                          <p:spTgt spid="66"/>
                                        </p:tgtEl>
                                        <p:attrNameLst>
                                          <p:attrName>style.visibility</p:attrName>
                                        </p:attrNameLst>
                                      </p:cBhvr>
                                      <p:to>
                                        <p:strVal val="hidden"/>
                                      </p:to>
                                    </p:set>
                                  </p:childTnLst>
                                </p:cTn>
                              </p:par>
                              <p:par>
                                <p:cTn id="102" presetID="10" presetClass="entr" presetSubtype="0" fill="hold" nodeType="withEffect">
                                  <p:stCondLst>
                                    <p:cond delay="0"/>
                                  </p:stCondLst>
                                  <p:childTnLst>
                                    <p:set>
                                      <p:cBhvr>
                                        <p:cTn id="103" dur="1" fill="hold">
                                          <p:stCondLst>
                                            <p:cond delay="0"/>
                                          </p:stCondLst>
                                        </p:cTn>
                                        <p:tgtEl>
                                          <p:spTgt spid="56"/>
                                        </p:tgtEl>
                                        <p:attrNameLst>
                                          <p:attrName>style.visibility</p:attrName>
                                        </p:attrNameLst>
                                      </p:cBhvr>
                                      <p:to>
                                        <p:strVal val="visible"/>
                                      </p:to>
                                    </p:set>
                                    <p:animEffect transition="in" filter="fade">
                                      <p:cBhvr>
                                        <p:cTn id="104" dur="1000"/>
                                        <p:tgtEl>
                                          <p:spTgt spid="56"/>
                                        </p:tgtEl>
                                      </p:cBhvr>
                                    </p:animEffect>
                                  </p:childTnLst>
                                </p:cTn>
                              </p:par>
                              <p:par>
                                <p:cTn id="105" presetID="53" presetClass="entr" presetSubtype="0" fill="hold" nodeType="withEffect">
                                  <p:stCondLst>
                                    <p:cond delay="0"/>
                                  </p:stCondLst>
                                  <p:childTnLst>
                                    <p:set>
                                      <p:cBhvr>
                                        <p:cTn id="106" dur="1" fill="hold">
                                          <p:stCondLst>
                                            <p:cond delay="0"/>
                                          </p:stCondLst>
                                        </p:cTn>
                                        <p:tgtEl>
                                          <p:spTgt spid="37"/>
                                        </p:tgtEl>
                                        <p:attrNameLst>
                                          <p:attrName>style.visibility</p:attrName>
                                        </p:attrNameLst>
                                      </p:cBhvr>
                                      <p:to>
                                        <p:strVal val="visible"/>
                                      </p:to>
                                    </p:set>
                                    <p:anim calcmode="lin" valueType="num">
                                      <p:cBhvr>
                                        <p:cTn id="107" dur="1000" fill="hold"/>
                                        <p:tgtEl>
                                          <p:spTgt spid="37"/>
                                        </p:tgtEl>
                                        <p:attrNameLst>
                                          <p:attrName>ppt_w</p:attrName>
                                        </p:attrNameLst>
                                      </p:cBhvr>
                                      <p:tavLst>
                                        <p:tav tm="0">
                                          <p:val>
                                            <p:fltVal val="0"/>
                                          </p:val>
                                        </p:tav>
                                        <p:tav tm="100000">
                                          <p:val>
                                            <p:strVal val="#ppt_w"/>
                                          </p:val>
                                        </p:tav>
                                      </p:tavLst>
                                    </p:anim>
                                    <p:anim calcmode="lin" valueType="num">
                                      <p:cBhvr>
                                        <p:cTn id="108" dur="1000" fill="hold"/>
                                        <p:tgtEl>
                                          <p:spTgt spid="37"/>
                                        </p:tgtEl>
                                        <p:attrNameLst>
                                          <p:attrName>ppt_h</p:attrName>
                                        </p:attrNameLst>
                                      </p:cBhvr>
                                      <p:tavLst>
                                        <p:tav tm="0">
                                          <p:val>
                                            <p:fltVal val="0"/>
                                          </p:val>
                                        </p:tav>
                                        <p:tav tm="100000">
                                          <p:val>
                                            <p:strVal val="#ppt_h"/>
                                          </p:val>
                                        </p:tav>
                                      </p:tavLst>
                                    </p:anim>
                                    <p:animEffect transition="in" filter="fade">
                                      <p:cBhvr>
                                        <p:cTn id="109" dur="1000"/>
                                        <p:tgtEl>
                                          <p:spTgt spid="37"/>
                                        </p:tgtEl>
                                      </p:cBhvr>
                                    </p:animEffect>
                                  </p:childTnLst>
                                </p:cTn>
                              </p:par>
                              <p:par>
                                <p:cTn id="110" presetID="53" presetClass="entr" presetSubtype="0" fill="hold" nodeType="withEffect">
                                  <p:stCondLst>
                                    <p:cond delay="0"/>
                                  </p:stCondLst>
                                  <p:childTnLst>
                                    <p:set>
                                      <p:cBhvr>
                                        <p:cTn id="111" dur="1" fill="hold">
                                          <p:stCondLst>
                                            <p:cond delay="0"/>
                                          </p:stCondLst>
                                        </p:cTn>
                                        <p:tgtEl>
                                          <p:spTgt spid="39"/>
                                        </p:tgtEl>
                                        <p:attrNameLst>
                                          <p:attrName>style.visibility</p:attrName>
                                        </p:attrNameLst>
                                      </p:cBhvr>
                                      <p:to>
                                        <p:strVal val="visible"/>
                                      </p:to>
                                    </p:set>
                                    <p:anim calcmode="lin" valueType="num">
                                      <p:cBhvr>
                                        <p:cTn id="112" dur="1000" fill="hold"/>
                                        <p:tgtEl>
                                          <p:spTgt spid="39"/>
                                        </p:tgtEl>
                                        <p:attrNameLst>
                                          <p:attrName>ppt_w</p:attrName>
                                        </p:attrNameLst>
                                      </p:cBhvr>
                                      <p:tavLst>
                                        <p:tav tm="0">
                                          <p:val>
                                            <p:fltVal val="0"/>
                                          </p:val>
                                        </p:tav>
                                        <p:tav tm="100000">
                                          <p:val>
                                            <p:strVal val="#ppt_w"/>
                                          </p:val>
                                        </p:tav>
                                      </p:tavLst>
                                    </p:anim>
                                    <p:anim calcmode="lin" valueType="num">
                                      <p:cBhvr>
                                        <p:cTn id="113" dur="1000" fill="hold"/>
                                        <p:tgtEl>
                                          <p:spTgt spid="39"/>
                                        </p:tgtEl>
                                        <p:attrNameLst>
                                          <p:attrName>ppt_h</p:attrName>
                                        </p:attrNameLst>
                                      </p:cBhvr>
                                      <p:tavLst>
                                        <p:tav tm="0">
                                          <p:val>
                                            <p:fltVal val="0"/>
                                          </p:val>
                                        </p:tav>
                                        <p:tav tm="100000">
                                          <p:val>
                                            <p:strVal val="#ppt_h"/>
                                          </p:val>
                                        </p:tav>
                                      </p:tavLst>
                                    </p:anim>
                                    <p:animEffect transition="in" filter="fade">
                                      <p:cBhvr>
                                        <p:cTn id="114" dur="1000"/>
                                        <p:tgtEl>
                                          <p:spTgt spid="39"/>
                                        </p:tgtEl>
                                      </p:cBhvr>
                                    </p:animEffect>
                                  </p:childTnLst>
                                </p:cTn>
                              </p:par>
                              <p:par>
                                <p:cTn id="115" presetID="53" presetClass="entr" presetSubtype="0" fill="hold" nodeType="withEffect">
                                  <p:stCondLst>
                                    <p:cond delay="0"/>
                                  </p:stCondLst>
                                  <p:childTnLst>
                                    <p:set>
                                      <p:cBhvr>
                                        <p:cTn id="116" dur="1" fill="hold">
                                          <p:stCondLst>
                                            <p:cond delay="0"/>
                                          </p:stCondLst>
                                        </p:cTn>
                                        <p:tgtEl>
                                          <p:spTgt spid="38"/>
                                        </p:tgtEl>
                                        <p:attrNameLst>
                                          <p:attrName>style.visibility</p:attrName>
                                        </p:attrNameLst>
                                      </p:cBhvr>
                                      <p:to>
                                        <p:strVal val="visible"/>
                                      </p:to>
                                    </p:set>
                                    <p:anim calcmode="lin" valueType="num">
                                      <p:cBhvr>
                                        <p:cTn id="117" dur="1000" fill="hold"/>
                                        <p:tgtEl>
                                          <p:spTgt spid="38"/>
                                        </p:tgtEl>
                                        <p:attrNameLst>
                                          <p:attrName>ppt_w</p:attrName>
                                        </p:attrNameLst>
                                      </p:cBhvr>
                                      <p:tavLst>
                                        <p:tav tm="0">
                                          <p:val>
                                            <p:fltVal val="0"/>
                                          </p:val>
                                        </p:tav>
                                        <p:tav tm="100000">
                                          <p:val>
                                            <p:strVal val="#ppt_w"/>
                                          </p:val>
                                        </p:tav>
                                      </p:tavLst>
                                    </p:anim>
                                    <p:anim calcmode="lin" valueType="num">
                                      <p:cBhvr>
                                        <p:cTn id="118" dur="1000" fill="hold"/>
                                        <p:tgtEl>
                                          <p:spTgt spid="38"/>
                                        </p:tgtEl>
                                        <p:attrNameLst>
                                          <p:attrName>ppt_h</p:attrName>
                                        </p:attrNameLst>
                                      </p:cBhvr>
                                      <p:tavLst>
                                        <p:tav tm="0">
                                          <p:val>
                                            <p:fltVal val="0"/>
                                          </p:val>
                                        </p:tav>
                                        <p:tav tm="100000">
                                          <p:val>
                                            <p:strVal val="#ppt_h"/>
                                          </p:val>
                                        </p:tav>
                                      </p:tavLst>
                                    </p:anim>
                                    <p:animEffect transition="in" filter="fade">
                                      <p:cBhvr>
                                        <p:cTn id="119" dur="1000"/>
                                        <p:tgtEl>
                                          <p:spTgt spid="38"/>
                                        </p:tgtEl>
                                      </p:cBhvr>
                                    </p:animEffect>
                                  </p:childTnLst>
                                </p:cTn>
                              </p:par>
                              <p:par>
                                <p:cTn id="120" presetID="1" presetClass="mediacall" presetSubtype="0" fill="hold" nodeType="withEffect">
                                  <p:stCondLst>
                                    <p:cond delay="0"/>
                                  </p:stCondLst>
                                  <p:childTnLst>
                                    <p:cmd type="call" cmd="playFrom(0.0)">
                                      <p:cBhvr>
                                        <p:cTn id="121" dur="12301" fill="hold"/>
                                        <p:tgtEl>
                                          <p:spTgt spid="78"/>
                                        </p:tgtEl>
                                      </p:cBhvr>
                                    </p:cmd>
                                  </p:childTnLst>
                                </p:cTn>
                              </p:par>
                            </p:childTnLst>
                          </p:cTn>
                        </p:par>
                      </p:childTnLst>
                    </p:cTn>
                  </p:par>
                </p:childTnLst>
              </p:cTn>
              <p:nextCondLst>
                <p:cond evt="onClick" delay="0">
                  <p:tgtEl>
                    <p:spTgt spid="66"/>
                  </p:tgtEl>
                </p:cond>
              </p:nextCondLst>
            </p:seq>
            <p:seq concurrent="1" nextAc="seek">
              <p:cTn id="122" restart="whenNotActive" fill="hold" evtFilter="cancelBubble" nodeType="interactiveSeq">
                <p:stCondLst>
                  <p:cond evt="onClick" delay="0">
                    <p:tgtEl>
                      <p:spTgt spid="68"/>
                    </p:tgtEl>
                  </p:cond>
                </p:stCondLst>
                <p:endSync evt="end" delay="0">
                  <p:rtn val="all"/>
                </p:endSync>
                <p:childTnLst>
                  <p:par>
                    <p:cTn id="123" fill="hold">
                      <p:stCondLst>
                        <p:cond delay="0"/>
                      </p:stCondLst>
                      <p:childTnLst>
                        <p:par>
                          <p:cTn id="124" fill="hold">
                            <p:stCondLst>
                              <p:cond delay="0"/>
                            </p:stCondLst>
                            <p:childTnLst>
                              <p:par>
                                <p:cTn id="125" presetID="1" presetClass="exit" presetSubtype="0" fill="hold" grpId="2" nodeType="clickEffect">
                                  <p:stCondLst>
                                    <p:cond delay="0"/>
                                  </p:stCondLst>
                                  <p:childTnLst>
                                    <p:set>
                                      <p:cBhvr>
                                        <p:cTn id="126" dur="1" fill="hold">
                                          <p:stCondLst>
                                            <p:cond delay="0"/>
                                          </p:stCondLst>
                                        </p:cTn>
                                        <p:tgtEl>
                                          <p:spTgt spid="68"/>
                                        </p:tgtEl>
                                        <p:attrNameLst>
                                          <p:attrName>style.visibility</p:attrName>
                                        </p:attrNameLst>
                                      </p:cBhvr>
                                      <p:to>
                                        <p:strVal val="hidden"/>
                                      </p:to>
                                    </p:set>
                                  </p:childTnLst>
                                </p:cTn>
                              </p:par>
                              <p:par>
                                <p:cTn id="127" presetID="53" presetClass="entr" presetSubtype="0" fill="hold" nodeType="withEffect">
                                  <p:stCondLst>
                                    <p:cond delay="0"/>
                                  </p:stCondLst>
                                  <p:childTnLst>
                                    <p:set>
                                      <p:cBhvr>
                                        <p:cTn id="128" dur="1" fill="hold">
                                          <p:stCondLst>
                                            <p:cond delay="0"/>
                                          </p:stCondLst>
                                        </p:cTn>
                                        <p:tgtEl>
                                          <p:spTgt spid="59"/>
                                        </p:tgtEl>
                                        <p:attrNameLst>
                                          <p:attrName>style.visibility</p:attrName>
                                        </p:attrNameLst>
                                      </p:cBhvr>
                                      <p:to>
                                        <p:strVal val="visible"/>
                                      </p:to>
                                    </p:set>
                                    <p:anim calcmode="lin" valueType="num">
                                      <p:cBhvr>
                                        <p:cTn id="129" dur="1000" fill="hold"/>
                                        <p:tgtEl>
                                          <p:spTgt spid="59"/>
                                        </p:tgtEl>
                                        <p:attrNameLst>
                                          <p:attrName>ppt_w</p:attrName>
                                        </p:attrNameLst>
                                      </p:cBhvr>
                                      <p:tavLst>
                                        <p:tav tm="0">
                                          <p:val>
                                            <p:fltVal val="0"/>
                                          </p:val>
                                        </p:tav>
                                        <p:tav tm="100000">
                                          <p:val>
                                            <p:strVal val="#ppt_w"/>
                                          </p:val>
                                        </p:tav>
                                      </p:tavLst>
                                    </p:anim>
                                    <p:anim calcmode="lin" valueType="num">
                                      <p:cBhvr>
                                        <p:cTn id="130" dur="1000" fill="hold"/>
                                        <p:tgtEl>
                                          <p:spTgt spid="59"/>
                                        </p:tgtEl>
                                        <p:attrNameLst>
                                          <p:attrName>ppt_h</p:attrName>
                                        </p:attrNameLst>
                                      </p:cBhvr>
                                      <p:tavLst>
                                        <p:tav tm="0">
                                          <p:val>
                                            <p:fltVal val="0"/>
                                          </p:val>
                                        </p:tav>
                                        <p:tav tm="100000">
                                          <p:val>
                                            <p:strVal val="#ppt_h"/>
                                          </p:val>
                                        </p:tav>
                                      </p:tavLst>
                                    </p:anim>
                                    <p:animEffect transition="in" filter="fade">
                                      <p:cBhvr>
                                        <p:cTn id="131" dur="1000"/>
                                        <p:tgtEl>
                                          <p:spTgt spid="59"/>
                                        </p:tgtEl>
                                      </p:cBhvr>
                                    </p:animEffect>
                                  </p:childTnLst>
                                </p:cTn>
                              </p:par>
                              <p:par>
                                <p:cTn id="132" presetID="53" presetClass="entr" presetSubtype="0" fill="hold" nodeType="withEffect">
                                  <p:stCondLst>
                                    <p:cond delay="0"/>
                                  </p:stCondLst>
                                  <p:childTnLst>
                                    <p:set>
                                      <p:cBhvr>
                                        <p:cTn id="133" dur="1" fill="hold">
                                          <p:stCondLst>
                                            <p:cond delay="0"/>
                                          </p:stCondLst>
                                        </p:cTn>
                                        <p:tgtEl>
                                          <p:spTgt spid="41"/>
                                        </p:tgtEl>
                                        <p:attrNameLst>
                                          <p:attrName>style.visibility</p:attrName>
                                        </p:attrNameLst>
                                      </p:cBhvr>
                                      <p:to>
                                        <p:strVal val="visible"/>
                                      </p:to>
                                    </p:set>
                                    <p:anim calcmode="lin" valueType="num">
                                      <p:cBhvr>
                                        <p:cTn id="134" dur="1000" fill="hold"/>
                                        <p:tgtEl>
                                          <p:spTgt spid="41"/>
                                        </p:tgtEl>
                                        <p:attrNameLst>
                                          <p:attrName>ppt_w</p:attrName>
                                        </p:attrNameLst>
                                      </p:cBhvr>
                                      <p:tavLst>
                                        <p:tav tm="0">
                                          <p:val>
                                            <p:fltVal val="0"/>
                                          </p:val>
                                        </p:tav>
                                        <p:tav tm="100000">
                                          <p:val>
                                            <p:strVal val="#ppt_w"/>
                                          </p:val>
                                        </p:tav>
                                      </p:tavLst>
                                    </p:anim>
                                    <p:anim calcmode="lin" valueType="num">
                                      <p:cBhvr>
                                        <p:cTn id="135" dur="1000" fill="hold"/>
                                        <p:tgtEl>
                                          <p:spTgt spid="41"/>
                                        </p:tgtEl>
                                        <p:attrNameLst>
                                          <p:attrName>ppt_h</p:attrName>
                                        </p:attrNameLst>
                                      </p:cBhvr>
                                      <p:tavLst>
                                        <p:tav tm="0">
                                          <p:val>
                                            <p:fltVal val="0"/>
                                          </p:val>
                                        </p:tav>
                                        <p:tav tm="100000">
                                          <p:val>
                                            <p:strVal val="#ppt_h"/>
                                          </p:val>
                                        </p:tav>
                                      </p:tavLst>
                                    </p:anim>
                                    <p:animEffect transition="in" filter="fade">
                                      <p:cBhvr>
                                        <p:cTn id="136" dur="1000"/>
                                        <p:tgtEl>
                                          <p:spTgt spid="41"/>
                                        </p:tgtEl>
                                      </p:cBhvr>
                                    </p:animEffect>
                                  </p:childTnLst>
                                </p:cTn>
                              </p:par>
                              <p:par>
                                <p:cTn id="137" presetID="53" presetClass="entr" presetSubtype="0" fill="hold" nodeType="withEffect">
                                  <p:stCondLst>
                                    <p:cond delay="0"/>
                                  </p:stCondLst>
                                  <p:childTnLst>
                                    <p:set>
                                      <p:cBhvr>
                                        <p:cTn id="138" dur="1" fill="hold">
                                          <p:stCondLst>
                                            <p:cond delay="0"/>
                                          </p:stCondLst>
                                        </p:cTn>
                                        <p:tgtEl>
                                          <p:spTgt spid="43"/>
                                        </p:tgtEl>
                                        <p:attrNameLst>
                                          <p:attrName>style.visibility</p:attrName>
                                        </p:attrNameLst>
                                      </p:cBhvr>
                                      <p:to>
                                        <p:strVal val="visible"/>
                                      </p:to>
                                    </p:set>
                                    <p:anim calcmode="lin" valueType="num">
                                      <p:cBhvr>
                                        <p:cTn id="139" dur="1000" fill="hold"/>
                                        <p:tgtEl>
                                          <p:spTgt spid="43"/>
                                        </p:tgtEl>
                                        <p:attrNameLst>
                                          <p:attrName>ppt_w</p:attrName>
                                        </p:attrNameLst>
                                      </p:cBhvr>
                                      <p:tavLst>
                                        <p:tav tm="0">
                                          <p:val>
                                            <p:fltVal val="0"/>
                                          </p:val>
                                        </p:tav>
                                        <p:tav tm="100000">
                                          <p:val>
                                            <p:strVal val="#ppt_w"/>
                                          </p:val>
                                        </p:tav>
                                      </p:tavLst>
                                    </p:anim>
                                    <p:anim calcmode="lin" valueType="num">
                                      <p:cBhvr>
                                        <p:cTn id="140" dur="1000" fill="hold"/>
                                        <p:tgtEl>
                                          <p:spTgt spid="43"/>
                                        </p:tgtEl>
                                        <p:attrNameLst>
                                          <p:attrName>ppt_h</p:attrName>
                                        </p:attrNameLst>
                                      </p:cBhvr>
                                      <p:tavLst>
                                        <p:tav tm="0">
                                          <p:val>
                                            <p:fltVal val="0"/>
                                          </p:val>
                                        </p:tav>
                                        <p:tav tm="100000">
                                          <p:val>
                                            <p:strVal val="#ppt_h"/>
                                          </p:val>
                                        </p:tav>
                                      </p:tavLst>
                                    </p:anim>
                                    <p:animEffect transition="in" filter="fade">
                                      <p:cBhvr>
                                        <p:cTn id="141" dur="1000"/>
                                        <p:tgtEl>
                                          <p:spTgt spid="43"/>
                                        </p:tgtEl>
                                      </p:cBhvr>
                                    </p:animEffect>
                                  </p:childTnLst>
                                </p:cTn>
                              </p:par>
                              <p:par>
                                <p:cTn id="142" presetID="53" presetClass="entr" presetSubtype="0" fill="hold" nodeType="withEffect">
                                  <p:stCondLst>
                                    <p:cond delay="0"/>
                                  </p:stCondLst>
                                  <p:childTnLst>
                                    <p:set>
                                      <p:cBhvr>
                                        <p:cTn id="143" dur="1" fill="hold">
                                          <p:stCondLst>
                                            <p:cond delay="0"/>
                                          </p:stCondLst>
                                        </p:cTn>
                                        <p:tgtEl>
                                          <p:spTgt spid="42"/>
                                        </p:tgtEl>
                                        <p:attrNameLst>
                                          <p:attrName>style.visibility</p:attrName>
                                        </p:attrNameLst>
                                      </p:cBhvr>
                                      <p:to>
                                        <p:strVal val="visible"/>
                                      </p:to>
                                    </p:set>
                                    <p:anim calcmode="lin" valueType="num">
                                      <p:cBhvr>
                                        <p:cTn id="144" dur="1000" fill="hold"/>
                                        <p:tgtEl>
                                          <p:spTgt spid="42"/>
                                        </p:tgtEl>
                                        <p:attrNameLst>
                                          <p:attrName>ppt_w</p:attrName>
                                        </p:attrNameLst>
                                      </p:cBhvr>
                                      <p:tavLst>
                                        <p:tav tm="0">
                                          <p:val>
                                            <p:fltVal val="0"/>
                                          </p:val>
                                        </p:tav>
                                        <p:tav tm="100000">
                                          <p:val>
                                            <p:strVal val="#ppt_w"/>
                                          </p:val>
                                        </p:tav>
                                      </p:tavLst>
                                    </p:anim>
                                    <p:anim calcmode="lin" valueType="num">
                                      <p:cBhvr>
                                        <p:cTn id="145" dur="1000" fill="hold"/>
                                        <p:tgtEl>
                                          <p:spTgt spid="42"/>
                                        </p:tgtEl>
                                        <p:attrNameLst>
                                          <p:attrName>ppt_h</p:attrName>
                                        </p:attrNameLst>
                                      </p:cBhvr>
                                      <p:tavLst>
                                        <p:tav tm="0">
                                          <p:val>
                                            <p:fltVal val="0"/>
                                          </p:val>
                                        </p:tav>
                                        <p:tav tm="100000">
                                          <p:val>
                                            <p:strVal val="#ppt_h"/>
                                          </p:val>
                                        </p:tav>
                                      </p:tavLst>
                                    </p:anim>
                                    <p:animEffect transition="in" filter="fade">
                                      <p:cBhvr>
                                        <p:cTn id="146" dur="1000"/>
                                        <p:tgtEl>
                                          <p:spTgt spid="42"/>
                                        </p:tgtEl>
                                      </p:cBhvr>
                                    </p:animEffect>
                                  </p:childTnLst>
                                </p:cTn>
                              </p:par>
                              <p:par>
                                <p:cTn id="147" presetID="53" presetClass="entr" presetSubtype="0" fill="hold" nodeType="withEffect">
                                  <p:stCondLst>
                                    <p:cond delay="0"/>
                                  </p:stCondLst>
                                  <p:childTnLst>
                                    <p:set>
                                      <p:cBhvr>
                                        <p:cTn id="148" dur="1" fill="hold">
                                          <p:stCondLst>
                                            <p:cond delay="0"/>
                                          </p:stCondLst>
                                        </p:cTn>
                                        <p:tgtEl>
                                          <p:spTgt spid="44"/>
                                        </p:tgtEl>
                                        <p:attrNameLst>
                                          <p:attrName>style.visibility</p:attrName>
                                        </p:attrNameLst>
                                      </p:cBhvr>
                                      <p:to>
                                        <p:strVal val="visible"/>
                                      </p:to>
                                    </p:set>
                                    <p:anim calcmode="lin" valueType="num">
                                      <p:cBhvr>
                                        <p:cTn id="149" dur="1000" fill="hold"/>
                                        <p:tgtEl>
                                          <p:spTgt spid="44"/>
                                        </p:tgtEl>
                                        <p:attrNameLst>
                                          <p:attrName>ppt_w</p:attrName>
                                        </p:attrNameLst>
                                      </p:cBhvr>
                                      <p:tavLst>
                                        <p:tav tm="0">
                                          <p:val>
                                            <p:fltVal val="0"/>
                                          </p:val>
                                        </p:tav>
                                        <p:tav tm="100000">
                                          <p:val>
                                            <p:strVal val="#ppt_w"/>
                                          </p:val>
                                        </p:tav>
                                      </p:tavLst>
                                    </p:anim>
                                    <p:anim calcmode="lin" valueType="num">
                                      <p:cBhvr>
                                        <p:cTn id="150" dur="1000" fill="hold"/>
                                        <p:tgtEl>
                                          <p:spTgt spid="44"/>
                                        </p:tgtEl>
                                        <p:attrNameLst>
                                          <p:attrName>ppt_h</p:attrName>
                                        </p:attrNameLst>
                                      </p:cBhvr>
                                      <p:tavLst>
                                        <p:tav tm="0">
                                          <p:val>
                                            <p:fltVal val="0"/>
                                          </p:val>
                                        </p:tav>
                                        <p:tav tm="100000">
                                          <p:val>
                                            <p:strVal val="#ppt_h"/>
                                          </p:val>
                                        </p:tav>
                                      </p:tavLst>
                                    </p:anim>
                                    <p:animEffect transition="in" filter="fade">
                                      <p:cBhvr>
                                        <p:cTn id="151" dur="1000"/>
                                        <p:tgtEl>
                                          <p:spTgt spid="44"/>
                                        </p:tgtEl>
                                      </p:cBhvr>
                                    </p:animEffect>
                                  </p:childTnLst>
                                </p:cTn>
                              </p:par>
                              <p:par>
                                <p:cTn id="152" presetID="1" presetClass="mediacall" presetSubtype="0" fill="hold" nodeType="withEffect">
                                  <p:stCondLst>
                                    <p:cond delay="0"/>
                                  </p:stCondLst>
                                  <p:childTnLst>
                                    <p:cmd type="call" cmd="playFrom(0.0)">
                                      <p:cBhvr>
                                        <p:cTn id="153" dur="11641" fill="hold"/>
                                        <p:tgtEl>
                                          <p:spTgt spid="80"/>
                                        </p:tgtEl>
                                      </p:cBhvr>
                                    </p:cmd>
                                  </p:childTnLst>
                                </p:cTn>
                              </p:par>
                            </p:childTnLst>
                          </p:cTn>
                        </p:par>
                      </p:childTnLst>
                    </p:cTn>
                  </p:par>
                </p:childTnLst>
              </p:cTn>
              <p:nextCondLst>
                <p:cond evt="onClick" delay="0">
                  <p:tgtEl>
                    <p:spTgt spid="68"/>
                  </p:tgtEl>
                </p:cond>
              </p:nextCondLst>
            </p:seq>
            <p:seq concurrent="1" nextAc="seek">
              <p:cTn id="154" restart="whenNotActive" fill="hold" evtFilter="cancelBubble" nodeType="interactiveSeq">
                <p:stCondLst>
                  <p:cond evt="onClick" delay="0">
                    <p:tgtEl>
                      <p:spTgt spid="65"/>
                    </p:tgtEl>
                  </p:cond>
                </p:stCondLst>
                <p:endSync evt="end" delay="0">
                  <p:rtn val="all"/>
                </p:endSync>
                <p:childTnLst>
                  <p:par>
                    <p:cTn id="155" fill="hold">
                      <p:stCondLst>
                        <p:cond delay="0"/>
                      </p:stCondLst>
                      <p:childTnLst>
                        <p:par>
                          <p:cTn id="156" fill="hold">
                            <p:stCondLst>
                              <p:cond delay="0"/>
                            </p:stCondLst>
                            <p:childTnLst>
                              <p:par>
                                <p:cTn id="157" presetID="1" presetClass="exit" presetSubtype="0" fill="hold" grpId="1" nodeType="clickEffect">
                                  <p:stCondLst>
                                    <p:cond delay="0"/>
                                  </p:stCondLst>
                                  <p:childTnLst>
                                    <p:set>
                                      <p:cBhvr>
                                        <p:cTn id="158" dur="1" fill="hold">
                                          <p:stCondLst>
                                            <p:cond delay="0"/>
                                          </p:stCondLst>
                                        </p:cTn>
                                        <p:tgtEl>
                                          <p:spTgt spid="65"/>
                                        </p:tgtEl>
                                        <p:attrNameLst>
                                          <p:attrName>style.visibility</p:attrName>
                                        </p:attrNameLst>
                                      </p:cBhvr>
                                      <p:to>
                                        <p:strVal val="hidden"/>
                                      </p:to>
                                    </p:set>
                                  </p:childTnLst>
                                </p:cTn>
                              </p:par>
                              <p:par>
                                <p:cTn id="159" presetID="53" presetClass="entr" presetSubtype="0" fill="hold" nodeType="withEffect">
                                  <p:stCondLst>
                                    <p:cond delay="0"/>
                                  </p:stCondLst>
                                  <p:childTnLst>
                                    <p:set>
                                      <p:cBhvr>
                                        <p:cTn id="160" dur="1" fill="hold">
                                          <p:stCondLst>
                                            <p:cond delay="0"/>
                                          </p:stCondLst>
                                        </p:cTn>
                                        <p:tgtEl>
                                          <p:spTgt spid="55"/>
                                        </p:tgtEl>
                                        <p:attrNameLst>
                                          <p:attrName>style.visibility</p:attrName>
                                        </p:attrNameLst>
                                      </p:cBhvr>
                                      <p:to>
                                        <p:strVal val="visible"/>
                                      </p:to>
                                    </p:set>
                                    <p:anim calcmode="lin" valueType="num">
                                      <p:cBhvr>
                                        <p:cTn id="161" dur="1000" fill="hold"/>
                                        <p:tgtEl>
                                          <p:spTgt spid="55"/>
                                        </p:tgtEl>
                                        <p:attrNameLst>
                                          <p:attrName>ppt_w</p:attrName>
                                        </p:attrNameLst>
                                      </p:cBhvr>
                                      <p:tavLst>
                                        <p:tav tm="0">
                                          <p:val>
                                            <p:fltVal val="0"/>
                                          </p:val>
                                        </p:tav>
                                        <p:tav tm="100000">
                                          <p:val>
                                            <p:strVal val="#ppt_w"/>
                                          </p:val>
                                        </p:tav>
                                      </p:tavLst>
                                    </p:anim>
                                    <p:anim calcmode="lin" valueType="num">
                                      <p:cBhvr>
                                        <p:cTn id="162" dur="1000" fill="hold"/>
                                        <p:tgtEl>
                                          <p:spTgt spid="55"/>
                                        </p:tgtEl>
                                        <p:attrNameLst>
                                          <p:attrName>ppt_h</p:attrName>
                                        </p:attrNameLst>
                                      </p:cBhvr>
                                      <p:tavLst>
                                        <p:tav tm="0">
                                          <p:val>
                                            <p:fltVal val="0"/>
                                          </p:val>
                                        </p:tav>
                                        <p:tav tm="100000">
                                          <p:val>
                                            <p:strVal val="#ppt_h"/>
                                          </p:val>
                                        </p:tav>
                                      </p:tavLst>
                                    </p:anim>
                                    <p:animEffect transition="in" filter="fade">
                                      <p:cBhvr>
                                        <p:cTn id="163" dur="1000"/>
                                        <p:tgtEl>
                                          <p:spTgt spid="55"/>
                                        </p:tgtEl>
                                      </p:cBhvr>
                                    </p:animEffect>
                                  </p:childTnLst>
                                </p:cTn>
                              </p:par>
                              <p:par>
                                <p:cTn id="164" presetID="53" presetClass="entr" presetSubtype="0" fill="hold" nodeType="withEffect">
                                  <p:stCondLst>
                                    <p:cond delay="0"/>
                                  </p:stCondLst>
                                  <p:childTnLst>
                                    <p:set>
                                      <p:cBhvr>
                                        <p:cTn id="165" dur="1" fill="hold">
                                          <p:stCondLst>
                                            <p:cond delay="0"/>
                                          </p:stCondLst>
                                        </p:cTn>
                                        <p:tgtEl>
                                          <p:spTgt spid="50"/>
                                        </p:tgtEl>
                                        <p:attrNameLst>
                                          <p:attrName>style.visibility</p:attrName>
                                        </p:attrNameLst>
                                      </p:cBhvr>
                                      <p:to>
                                        <p:strVal val="visible"/>
                                      </p:to>
                                    </p:set>
                                    <p:anim calcmode="lin" valueType="num">
                                      <p:cBhvr>
                                        <p:cTn id="166" dur="1000" fill="hold"/>
                                        <p:tgtEl>
                                          <p:spTgt spid="50"/>
                                        </p:tgtEl>
                                        <p:attrNameLst>
                                          <p:attrName>ppt_w</p:attrName>
                                        </p:attrNameLst>
                                      </p:cBhvr>
                                      <p:tavLst>
                                        <p:tav tm="0">
                                          <p:val>
                                            <p:fltVal val="0"/>
                                          </p:val>
                                        </p:tav>
                                        <p:tav tm="100000">
                                          <p:val>
                                            <p:strVal val="#ppt_w"/>
                                          </p:val>
                                        </p:tav>
                                      </p:tavLst>
                                    </p:anim>
                                    <p:anim calcmode="lin" valueType="num">
                                      <p:cBhvr>
                                        <p:cTn id="167" dur="1000" fill="hold"/>
                                        <p:tgtEl>
                                          <p:spTgt spid="50"/>
                                        </p:tgtEl>
                                        <p:attrNameLst>
                                          <p:attrName>ppt_h</p:attrName>
                                        </p:attrNameLst>
                                      </p:cBhvr>
                                      <p:tavLst>
                                        <p:tav tm="0">
                                          <p:val>
                                            <p:fltVal val="0"/>
                                          </p:val>
                                        </p:tav>
                                        <p:tav tm="100000">
                                          <p:val>
                                            <p:strVal val="#ppt_h"/>
                                          </p:val>
                                        </p:tav>
                                      </p:tavLst>
                                    </p:anim>
                                    <p:animEffect transition="in" filter="fade">
                                      <p:cBhvr>
                                        <p:cTn id="168" dur="1000"/>
                                        <p:tgtEl>
                                          <p:spTgt spid="50"/>
                                        </p:tgtEl>
                                      </p:cBhvr>
                                    </p:animEffect>
                                  </p:childTnLst>
                                </p:cTn>
                              </p:par>
                              <p:par>
                                <p:cTn id="169" presetID="53" presetClass="entr" presetSubtype="0" fill="hold" nodeType="withEffect">
                                  <p:stCondLst>
                                    <p:cond delay="0"/>
                                  </p:stCondLst>
                                  <p:childTnLst>
                                    <p:set>
                                      <p:cBhvr>
                                        <p:cTn id="170" dur="1" fill="hold">
                                          <p:stCondLst>
                                            <p:cond delay="0"/>
                                          </p:stCondLst>
                                        </p:cTn>
                                        <p:tgtEl>
                                          <p:spTgt spid="46"/>
                                        </p:tgtEl>
                                        <p:attrNameLst>
                                          <p:attrName>style.visibility</p:attrName>
                                        </p:attrNameLst>
                                      </p:cBhvr>
                                      <p:to>
                                        <p:strVal val="visible"/>
                                      </p:to>
                                    </p:set>
                                    <p:anim calcmode="lin" valueType="num">
                                      <p:cBhvr>
                                        <p:cTn id="171" dur="1000" fill="hold"/>
                                        <p:tgtEl>
                                          <p:spTgt spid="46"/>
                                        </p:tgtEl>
                                        <p:attrNameLst>
                                          <p:attrName>ppt_w</p:attrName>
                                        </p:attrNameLst>
                                      </p:cBhvr>
                                      <p:tavLst>
                                        <p:tav tm="0">
                                          <p:val>
                                            <p:fltVal val="0"/>
                                          </p:val>
                                        </p:tav>
                                        <p:tav tm="100000">
                                          <p:val>
                                            <p:strVal val="#ppt_w"/>
                                          </p:val>
                                        </p:tav>
                                      </p:tavLst>
                                    </p:anim>
                                    <p:anim calcmode="lin" valueType="num">
                                      <p:cBhvr>
                                        <p:cTn id="172" dur="1000" fill="hold"/>
                                        <p:tgtEl>
                                          <p:spTgt spid="46"/>
                                        </p:tgtEl>
                                        <p:attrNameLst>
                                          <p:attrName>ppt_h</p:attrName>
                                        </p:attrNameLst>
                                      </p:cBhvr>
                                      <p:tavLst>
                                        <p:tav tm="0">
                                          <p:val>
                                            <p:fltVal val="0"/>
                                          </p:val>
                                        </p:tav>
                                        <p:tav tm="100000">
                                          <p:val>
                                            <p:strVal val="#ppt_h"/>
                                          </p:val>
                                        </p:tav>
                                      </p:tavLst>
                                    </p:anim>
                                    <p:animEffect transition="in" filter="fade">
                                      <p:cBhvr>
                                        <p:cTn id="173" dur="1000"/>
                                        <p:tgtEl>
                                          <p:spTgt spid="46"/>
                                        </p:tgtEl>
                                      </p:cBhvr>
                                    </p:animEffect>
                                  </p:childTnLst>
                                </p:cTn>
                              </p:par>
                              <p:par>
                                <p:cTn id="174" presetID="53" presetClass="entr" presetSubtype="0" fill="hold" nodeType="withEffect">
                                  <p:stCondLst>
                                    <p:cond delay="0"/>
                                  </p:stCondLst>
                                  <p:childTnLst>
                                    <p:set>
                                      <p:cBhvr>
                                        <p:cTn id="175" dur="1" fill="hold">
                                          <p:stCondLst>
                                            <p:cond delay="0"/>
                                          </p:stCondLst>
                                        </p:cTn>
                                        <p:tgtEl>
                                          <p:spTgt spid="49"/>
                                        </p:tgtEl>
                                        <p:attrNameLst>
                                          <p:attrName>style.visibility</p:attrName>
                                        </p:attrNameLst>
                                      </p:cBhvr>
                                      <p:to>
                                        <p:strVal val="visible"/>
                                      </p:to>
                                    </p:set>
                                    <p:anim calcmode="lin" valueType="num">
                                      <p:cBhvr>
                                        <p:cTn id="176" dur="1000" fill="hold"/>
                                        <p:tgtEl>
                                          <p:spTgt spid="49"/>
                                        </p:tgtEl>
                                        <p:attrNameLst>
                                          <p:attrName>ppt_w</p:attrName>
                                        </p:attrNameLst>
                                      </p:cBhvr>
                                      <p:tavLst>
                                        <p:tav tm="0">
                                          <p:val>
                                            <p:fltVal val="0"/>
                                          </p:val>
                                        </p:tav>
                                        <p:tav tm="100000">
                                          <p:val>
                                            <p:strVal val="#ppt_w"/>
                                          </p:val>
                                        </p:tav>
                                      </p:tavLst>
                                    </p:anim>
                                    <p:anim calcmode="lin" valueType="num">
                                      <p:cBhvr>
                                        <p:cTn id="177" dur="1000" fill="hold"/>
                                        <p:tgtEl>
                                          <p:spTgt spid="49"/>
                                        </p:tgtEl>
                                        <p:attrNameLst>
                                          <p:attrName>ppt_h</p:attrName>
                                        </p:attrNameLst>
                                      </p:cBhvr>
                                      <p:tavLst>
                                        <p:tav tm="0">
                                          <p:val>
                                            <p:fltVal val="0"/>
                                          </p:val>
                                        </p:tav>
                                        <p:tav tm="100000">
                                          <p:val>
                                            <p:strVal val="#ppt_h"/>
                                          </p:val>
                                        </p:tav>
                                      </p:tavLst>
                                    </p:anim>
                                    <p:animEffect transition="in" filter="fade">
                                      <p:cBhvr>
                                        <p:cTn id="178" dur="1000"/>
                                        <p:tgtEl>
                                          <p:spTgt spid="49"/>
                                        </p:tgtEl>
                                      </p:cBhvr>
                                    </p:animEffect>
                                  </p:childTnLst>
                                </p:cTn>
                              </p:par>
                              <p:par>
                                <p:cTn id="179" presetID="53" presetClass="entr" presetSubtype="0" fill="hold"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p:cTn id="181" dur="1000" fill="hold"/>
                                        <p:tgtEl>
                                          <p:spTgt spid="47"/>
                                        </p:tgtEl>
                                        <p:attrNameLst>
                                          <p:attrName>ppt_w</p:attrName>
                                        </p:attrNameLst>
                                      </p:cBhvr>
                                      <p:tavLst>
                                        <p:tav tm="0">
                                          <p:val>
                                            <p:fltVal val="0"/>
                                          </p:val>
                                        </p:tav>
                                        <p:tav tm="100000">
                                          <p:val>
                                            <p:strVal val="#ppt_w"/>
                                          </p:val>
                                        </p:tav>
                                      </p:tavLst>
                                    </p:anim>
                                    <p:anim calcmode="lin" valueType="num">
                                      <p:cBhvr>
                                        <p:cTn id="182" dur="1000" fill="hold"/>
                                        <p:tgtEl>
                                          <p:spTgt spid="47"/>
                                        </p:tgtEl>
                                        <p:attrNameLst>
                                          <p:attrName>ppt_h</p:attrName>
                                        </p:attrNameLst>
                                      </p:cBhvr>
                                      <p:tavLst>
                                        <p:tav tm="0">
                                          <p:val>
                                            <p:fltVal val="0"/>
                                          </p:val>
                                        </p:tav>
                                        <p:tav tm="100000">
                                          <p:val>
                                            <p:strVal val="#ppt_h"/>
                                          </p:val>
                                        </p:tav>
                                      </p:tavLst>
                                    </p:anim>
                                    <p:animEffect transition="in" filter="fade">
                                      <p:cBhvr>
                                        <p:cTn id="183" dur="1000"/>
                                        <p:tgtEl>
                                          <p:spTgt spid="47"/>
                                        </p:tgtEl>
                                      </p:cBhvr>
                                    </p:animEffect>
                                  </p:childTnLst>
                                </p:cTn>
                              </p:par>
                              <p:par>
                                <p:cTn id="184" presetID="53" presetClass="entr" presetSubtype="0" fill="hold" nodeType="withEffect">
                                  <p:stCondLst>
                                    <p:cond delay="0"/>
                                  </p:stCondLst>
                                  <p:childTnLst>
                                    <p:set>
                                      <p:cBhvr>
                                        <p:cTn id="185" dur="1" fill="hold">
                                          <p:stCondLst>
                                            <p:cond delay="0"/>
                                          </p:stCondLst>
                                        </p:cTn>
                                        <p:tgtEl>
                                          <p:spTgt spid="48"/>
                                        </p:tgtEl>
                                        <p:attrNameLst>
                                          <p:attrName>style.visibility</p:attrName>
                                        </p:attrNameLst>
                                      </p:cBhvr>
                                      <p:to>
                                        <p:strVal val="visible"/>
                                      </p:to>
                                    </p:set>
                                    <p:anim calcmode="lin" valueType="num">
                                      <p:cBhvr>
                                        <p:cTn id="186" dur="1000" fill="hold"/>
                                        <p:tgtEl>
                                          <p:spTgt spid="48"/>
                                        </p:tgtEl>
                                        <p:attrNameLst>
                                          <p:attrName>ppt_w</p:attrName>
                                        </p:attrNameLst>
                                      </p:cBhvr>
                                      <p:tavLst>
                                        <p:tav tm="0">
                                          <p:val>
                                            <p:fltVal val="0"/>
                                          </p:val>
                                        </p:tav>
                                        <p:tav tm="100000">
                                          <p:val>
                                            <p:strVal val="#ppt_w"/>
                                          </p:val>
                                        </p:tav>
                                      </p:tavLst>
                                    </p:anim>
                                    <p:anim calcmode="lin" valueType="num">
                                      <p:cBhvr>
                                        <p:cTn id="187" dur="1000" fill="hold"/>
                                        <p:tgtEl>
                                          <p:spTgt spid="48"/>
                                        </p:tgtEl>
                                        <p:attrNameLst>
                                          <p:attrName>ppt_h</p:attrName>
                                        </p:attrNameLst>
                                      </p:cBhvr>
                                      <p:tavLst>
                                        <p:tav tm="0">
                                          <p:val>
                                            <p:fltVal val="0"/>
                                          </p:val>
                                        </p:tav>
                                        <p:tav tm="100000">
                                          <p:val>
                                            <p:strVal val="#ppt_h"/>
                                          </p:val>
                                        </p:tav>
                                      </p:tavLst>
                                    </p:anim>
                                    <p:animEffect transition="in" filter="fade">
                                      <p:cBhvr>
                                        <p:cTn id="188" dur="1000"/>
                                        <p:tgtEl>
                                          <p:spTgt spid="48"/>
                                        </p:tgtEl>
                                      </p:cBhvr>
                                    </p:animEffect>
                                  </p:childTnLst>
                                </p:cTn>
                              </p:par>
                              <p:par>
                                <p:cTn id="189" presetID="1" presetClass="mediacall" presetSubtype="0" fill="hold" nodeType="withEffect">
                                  <p:stCondLst>
                                    <p:cond delay="0"/>
                                  </p:stCondLst>
                                  <p:childTnLst>
                                    <p:cmd type="call" cmd="playFrom(0.0)">
                                      <p:cBhvr>
                                        <p:cTn id="190" dur="12241" fill="hold"/>
                                        <p:tgtEl>
                                          <p:spTgt spid="82"/>
                                        </p:tgtEl>
                                      </p:cBhvr>
                                    </p:cmd>
                                  </p:childTnLst>
                                </p:cTn>
                              </p:par>
                            </p:childTnLst>
                          </p:cTn>
                        </p:par>
                      </p:childTnLst>
                    </p:cTn>
                  </p:par>
                </p:childTnLst>
              </p:cTn>
              <p:nextCondLst>
                <p:cond evt="onClick" delay="0">
                  <p:tgtEl>
                    <p:spTgt spid="65"/>
                  </p:tgtEl>
                </p:cond>
              </p:nextCondLst>
            </p:seq>
          </p:childTnLst>
        </p:cTn>
      </p:par>
    </p:tnLst>
    <p:bldLst>
      <p:bldP spid="21" grpId="0" animBg="1"/>
      <p:bldP spid="64" grpId="1" animBg="1"/>
      <p:bldP spid="65" grpId="1" animBg="1"/>
      <p:bldP spid="66" grpId="1" animBg="1"/>
      <p:bldP spid="67" grpId="1" animBg="1"/>
      <p:bldP spid="68"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pic>
        <p:nvPicPr>
          <p:cNvPr id="4" name="Записанный звук 1">
            <a:hlinkClick r:id="" action="ppaction://media"/>
          </p:cNvPr>
          <p:cNvPicPr>
            <a:picLocks noRot="1" noChangeAspect="1"/>
          </p:cNvPicPr>
          <p:nvPr>
            <a:wavAudioFile r:embed="rId1" name="Записанный звук"/>
          </p:nvPr>
        </p:nvPicPr>
        <p:blipFill>
          <a:blip r:embed="rId10"/>
          <a:stretch>
            <a:fillRect/>
          </a:stretch>
        </p:blipFill>
        <p:spPr>
          <a:xfrm>
            <a:off x="142844" y="285728"/>
            <a:ext cx="642942" cy="642942"/>
          </a:xfrm>
          <a:prstGeom prst="rect">
            <a:avLst/>
          </a:prstGeom>
        </p:spPr>
      </p:pic>
      <p:pic>
        <p:nvPicPr>
          <p:cNvPr id="5" name="колобок" descr="солнышко.png"/>
          <p:cNvPicPr>
            <a:picLocks noChangeAspect="1"/>
          </p:cNvPicPr>
          <p:nvPr/>
        </p:nvPicPr>
        <p:blipFill>
          <a:blip r:embed="rId11" cstate="print"/>
          <a:stretch>
            <a:fillRect/>
          </a:stretch>
        </p:blipFill>
        <p:spPr>
          <a:xfrm rot="567882">
            <a:off x="6664244" y="2663725"/>
            <a:ext cx="1219675" cy="1219675"/>
          </a:xfrm>
          <a:prstGeom prst="rect">
            <a:avLst/>
          </a:prstGeom>
        </p:spPr>
      </p:pic>
      <p:pic>
        <p:nvPicPr>
          <p:cNvPr id="8" name="лиса" descr="http://familyandbaby.ucoz.ru/_tbkp/25/7df9524f9e9at.jpg"/>
          <p:cNvPicPr>
            <a:picLocks noChangeAspect="1" noChangeArrowheads="1"/>
          </p:cNvPicPr>
          <p:nvPr/>
        </p:nvPicPr>
        <p:blipFill rotWithShape="1">
          <a:blip r:embed="rId12">
            <a:extLst>
              <a:ext uri="{BEBA8EAE-BF5A-486C-A8C5-ECC9F3942E4B}">
                <a14:imgProps xmlns:a14="http://schemas.microsoft.com/office/drawing/2010/main" xmlns="">
                  <a14:imgLayer r:embed="">
                    <a14:imgEffect>
                      <a14:backgroundRemoval t="0" b="49219" l="28281" r="75938">
                        <a14:foregroundMark x1="54844" y1="14844" x2="54844" y2="14844"/>
                        <a14:foregroundMark x1="56875" y1="5625" x2="56875" y2="5625"/>
                        <a14:foregroundMark x1="64063" y1="7656" x2="64063" y2="7656"/>
                        <a14:foregroundMark x1="46563" y1="18594" x2="46563" y2="18594"/>
                        <a14:foregroundMark x1="49063" y1="16875" x2="49063" y2="16875"/>
                        <a14:foregroundMark x1="55313" y1="21250" x2="55313" y2="21250"/>
                        <a14:foregroundMark x1="49531" y1="41563" x2="49531" y2="41563"/>
                        <a14:foregroundMark x1="54844" y1="40781" x2="54844" y2="40781"/>
                        <a14:foregroundMark x1="62813" y1="40938" x2="62813" y2="40938"/>
                        <a14:foregroundMark x1="66250" y1="43125" x2="66250" y2="43125"/>
                        <a14:foregroundMark x1="59844" y1="40938" x2="59844" y2="40938"/>
                        <a14:foregroundMark x1="59375" y1="7500" x2="59375" y2="7500"/>
                        <a14:foregroundMark x1="58281" y1="8438" x2="58281" y2="8438"/>
                        <a14:foregroundMark x1="58125" y1="7187" x2="58125" y2="7187"/>
                      </a14:backgroundRemoval>
                    </a14:imgEffect>
                  </a14:imgLayer>
                </a14:imgProps>
              </a:ext>
              <a:ext uri="{28A0092B-C50C-407E-A947-70E740481C1C}">
                <a14:useLocalDpi xmlns:a14="http://schemas.microsoft.com/office/drawing/2010/main" xmlns="" val="0"/>
              </a:ext>
            </a:extLst>
          </a:blip>
          <a:srcRect l="28954" r="24125" b="50000"/>
          <a:stretch/>
        </p:blipFill>
        <p:spPr bwMode="auto">
          <a:xfrm>
            <a:off x="-428660" y="1714488"/>
            <a:ext cx="3183360" cy="4314486"/>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Овал 1"/>
          <p:cNvSpPr/>
          <p:nvPr/>
        </p:nvSpPr>
        <p:spPr>
          <a:xfrm>
            <a:off x="928662" y="357166"/>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1</a:t>
            </a:r>
            <a:endParaRPr lang="ru-RU" sz="4400" b="1" dirty="0">
              <a:solidFill>
                <a:srgbClr val="C00000"/>
              </a:solidFill>
              <a:latin typeface="Arial" pitchFamily="34" charset="0"/>
              <a:cs typeface="Arial" pitchFamily="34" charset="0"/>
            </a:endParaRPr>
          </a:p>
        </p:txBody>
      </p:sp>
      <p:pic>
        <p:nvPicPr>
          <p:cNvPr id="15" name="корзина" descr="корзина.png"/>
          <p:cNvPicPr>
            <a:picLocks noChangeAspect="1"/>
          </p:cNvPicPr>
          <p:nvPr/>
        </p:nvPicPr>
        <p:blipFill>
          <a:blip r:embed="rId13" cstate="print"/>
          <a:stretch>
            <a:fillRect/>
          </a:stretch>
        </p:blipFill>
        <p:spPr>
          <a:xfrm rot="20728060">
            <a:off x="1636857" y="3042570"/>
            <a:ext cx="1714512" cy="1877500"/>
          </a:xfrm>
          <a:prstGeom prst="rect">
            <a:avLst/>
          </a:prstGeom>
        </p:spPr>
      </p:pic>
      <p:sp>
        <p:nvSpPr>
          <p:cNvPr id="18" name="Овал 5"/>
          <p:cNvSpPr/>
          <p:nvPr/>
        </p:nvSpPr>
        <p:spPr>
          <a:xfrm>
            <a:off x="8001024" y="1071546"/>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5</a:t>
            </a:r>
            <a:endParaRPr lang="ru-RU" sz="4400" b="1" dirty="0">
              <a:solidFill>
                <a:srgbClr val="C00000"/>
              </a:solidFill>
              <a:latin typeface="Arial" pitchFamily="34" charset="0"/>
              <a:cs typeface="Arial" pitchFamily="34" charset="0"/>
            </a:endParaRPr>
          </a:p>
        </p:txBody>
      </p:sp>
      <p:sp>
        <p:nvSpPr>
          <p:cNvPr id="21" name="Овал 3"/>
          <p:cNvSpPr/>
          <p:nvPr/>
        </p:nvSpPr>
        <p:spPr>
          <a:xfrm>
            <a:off x="5357818" y="500042"/>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3</a:t>
            </a:r>
            <a:endParaRPr lang="ru-RU" sz="4400" b="1" dirty="0">
              <a:solidFill>
                <a:srgbClr val="C00000"/>
              </a:solidFill>
              <a:latin typeface="Arial" pitchFamily="34" charset="0"/>
              <a:cs typeface="Arial" pitchFamily="34" charset="0"/>
            </a:endParaRPr>
          </a:p>
        </p:txBody>
      </p:sp>
      <p:sp>
        <p:nvSpPr>
          <p:cNvPr id="26" name="Овал 2"/>
          <p:cNvSpPr/>
          <p:nvPr/>
        </p:nvSpPr>
        <p:spPr>
          <a:xfrm>
            <a:off x="3214678" y="1785926"/>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2</a:t>
            </a:r>
            <a:endParaRPr lang="ru-RU" sz="4400" b="1" dirty="0">
              <a:solidFill>
                <a:srgbClr val="C00000"/>
              </a:solidFill>
              <a:latin typeface="Arial" pitchFamily="34" charset="0"/>
              <a:cs typeface="Arial" pitchFamily="34" charset="0"/>
            </a:endParaRPr>
          </a:p>
        </p:txBody>
      </p:sp>
      <p:sp>
        <p:nvSpPr>
          <p:cNvPr id="28" name="Овал 4"/>
          <p:cNvSpPr/>
          <p:nvPr/>
        </p:nvSpPr>
        <p:spPr>
          <a:xfrm>
            <a:off x="4286248" y="4929198"/>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4</a:t>
            </a:r>
            <a:endParaRPr lang="ru-RU" sz="4400" b="1" dirty="0">
              <a:solidFill>
                <a:srgbClr val="C00000"/>
              </a:solidFill>
              <a:latin typeface="Arial" pitchFamily="34" charset="0"/>
              <a:cs typeface="Arial" pitchFamily="34" charset="0"/>
            </a:endParaRPr>
          </a:p>
        </p:txBody>
      </p:sp>
      <p:pic>
        <p:nvPicPr>
          <p:cNvPr id="29" name="Записанный звук ОДИН">
            <a:hlinkClick r:id="" action="ppaction://media"/>
          </p:cNvPr>
          <p:cNvPicPr>
            <a:picLocks noRot="1" noChangeAspect="1"/>
          </p:cNvPicPr>
          <p:nvPr>
            <a:wavAudioFile r:embed="rId2" name="Записанный звук"/>
          </p:nvPr>
        </p:nvPicPr>
        <p:blipFill>
          <a:blip r:embed="rId14"/>
          <a:stretch>
            <a:fillRect/>
          </a:stretch>
        </p:blipFill>
        <p:spPr>
          <a:xfrm>
            <a:off x="1428728" y="214290"/>
            <a:ext cx="304800" cy="304800"/>
          </a:xfrm>
          <a:prstGeom prst="rect">
            <a:avLst/>
          </a:prstGeom>
        </p:spPr>
      </p:pic>
      <p:pic>
        <p:nvPicPr>
          <p:cNvPr id="30" name="Записанный звук ДВА">
            <a:hlinkClick r:id="" action="ppaction://media"/>
          </p:cNvPr>
          <p:cNvPicPr>
            <a:picLocks noRot="1" noChangeAspect="1"/>
          </p:cNvPicPr>
          <p:nvPr>
            <a:wavAudioFile r:embed="rId3" name="Записанный звук"/>
          </p:nvPr>
        </p:nvPicPr>
        <p:blipFill>
          <a:blip r:embed="rId15"/>
          <a:stretch>
            <a:fillRect/>
          </a:stretch>
        </p:blipFill>
        <p:spPr>
          <a:xfrm>
            <a:off x="3643306" y="1428736"/>
            <a:ext cx="304800" cy="304800"/>
          </a:xfrm>
          <a:prstGeom prst="rect">
            <a:avLst/>
          </a:prstGeom>
        </p:spPr>
      </p:pic>
      <p:pic>
        <p:nvPicPr>
          <p:cNvPr id="32" name="Записанный звук ТРИ">
            <a:hlinkClick r:id="" action="ppaction://media"/>
          </p:cNvPr>
          <p:cNvPicPr>
            <a:picLocks noRot="1" noChangeAspect="1"/>
          </p:cNvPicPr>
          <p:nvPr>
            <a:wavAudioFile r:embed="rId4" name="Записанный звук"/>
          </p:nvPr>
        </p:nvPicPr>
        <p:blipFill>
          <a:blip r:embed="rId16"/>
          <a:stretch>
            <a:fillRect/>
          </a:stretch>
        </p:blipFill>
        <p:spPr>
          <a:xfrm>
            <a:off x="5357818" y="357166"/>
            <a:ext cx="304800" cy="304800"/>
          </a:xfrm>
          <a:prstGeom prst="rect">
            <a:avLst/>
          </a:prstGeom>
        </p:spPr>
      </p:pic>
      <p:pic>
        <p:nvPicPr>
          <p:cNvPr id="33" name="Записанный звук ЧЕТЫРЕ">
            <a:hlinkClick r:id="" action="ppaction://media"/>
          </p:cNvPr>
          <p:cNvPicPr>
            <a:picLocks noRot="1" noChangeAspect="1"/>
          </p:cNvPicPr>
          <p:nvPr>
            <a:wavAudioFile r:embed="rId5" name="Записанный звук"/>
          </p:nvPr>
        </p:nvPicPr>
        <p:blipFill>
          <a:blip r:embed="rId16"/>
          <a:stretch>
            <a:fillRect/>
          </a:stretch>
        </p:blipFill>
        <p:spPr>
          <a:xfrm>
            <a:off x="4643438" y="4786322"/>
            <a:ext cx="304800" cy="304800"/>
          </a:xfrm>
          <a:prstGeom prst="rect">
            <a:avLst/>
          </a:prstGeom>
        </p:spPr>
      </p:pic>
      <p:pic>
        <p:nvPicPr>
          <p:cNvPr id="35" name="Записанный звук ПЯТЬ">
            <a:hlinkClick r:id="" action="ppaction://media"/>
          </p:cNvPr>
          <p:cNvPicPr>
            <a:picLocks noRot="1" noChangeAspect="1"/>
          </p:cNvPicPr>
          <p:nvPr>
            <a:wavAudioFile r:embed="rId6" name="Записанный звук"/>
          </p:nvPr>
        </p:nvPicPr>
        <p:blipFill>
          <a:blip r:embed="rId16"/>
          <a:stretch>
            <a:fillRect/>
          </a:stretch>
        </p:blipFill>
        <p:spPr>
          <a:xfrm>
            <a:off x="7858148" y="571480"/>
            <a:ext cx="304800" cy="304800"/>
          </a:xfrm>
          <a:prstGeom prst="rect">
            <a:avLst/>
          </a:prstGeom>
        </p:spPr>
      </p:pic>
      <p:pic>
        <p:nvPicPr>
          <p:cNvPr id="37" name="Записанный звук 2">
            <a:hlinkClick r:id="" action="ppaction://media"/>
          </p:cNvPr>
          <p:cNvPicPr>
            <a:picLocks noRot="1" noChangeAspect="1"/>
          </p:cNvPicPr>
          <p:nvPr>
            <a:wavAudioFile r:embed="rId7" name="Записанный звук"/>
          </p:nvPr>
        </p:nvPicPr>
        <p:blipFill>
          <a:blip r:embed="rId17"/>
          <a:stretch>
            <a:fillRect/>
          </a:stretch>
        </p:blipFill>
        <p:spPr>
          <a:xfrm>
            <a:off x="2143108" y="214290"/>
            <a:ext cx="500066" cy="500066"/>
          </a:xfrm>
          <a:prstGeom prst="rect">
            <a:avLst/>
          </a:prstGeom>
        </p:spPr>
      </p:pic>
      <p:sp>
        <p:nvSpPr>
          <p:cNvPr id="38" name="Овал 1 НОВЫЙ"/>
          <p:cNvSpPr/>
          <p:nvPr/>
        </p:nvSpPr>
        <p:spPr>
          <a:xfrm>
            <a:off x="8286776" y="4429132"/>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1</a:t>
            </a:r>
            <a:endParaRPr lang="ru-RU" sz="4400" b="1" dirty="0">
              <a:solidFill>
                <a:srgbClr val="C00000"/>
              </a:solidFill>
              <a:latin typeface="Arial" pitchFamily="34" charset="0"/>
              <a:cs typeface="Arial" pitchFamily="34" charset="0"/>
            </a:endParaRPr>
          </a:p>
        </p:txBody>
      </p:sp>
      <p:pic>
        <p:nvPicPr>
          <p:cNvPr id="39" name="звук ОДИН НОВЫЙ">
            <a:hlinkClick r:id="" action="ppaction://media"/>
          </p:cNvPr>
          <p:cNvPicPr>
            <a:picLocks noRot="1" noChangeAspect="1"/>
          </p:cNvPicPr>
          <p:nvPr>
            <a:wavAudioFile r:embed="rId2" name="Записанный звук"/>
          </p:nvPr>
        </p:nvPicPr>
        <p:blipFill>
          <a:blip r:embed="rId14"/>
          <a:stretch>
            <a:fillRect/>
          </a:stretch>
        </p:blipFill>
        <p:spPr>
          <a:xfrm>
            <a:off x="8501090" y="4000504"/>
            <a:ext cx="304800" cy="304800"/>
          </a:xfrm>
          <a:prstGeom prst="rect">
            <a:avLst/>
          </a:prstGeom>
        </p:spPr>
      </p:pic>
      <p:sp>
        <p:nvSpPr>
          <p:cNvPr id="40" name="Овал 2 НОВЫЙ"/>
          <p:cNvSpPr/>
          <p:nvPr/>
        </p:nvSpPr>
        <p:spPr>
          <a:xfrm>
            <a:off x="928662" y="5929330"/>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2</a:t>
            </a:r>
            <a:endParaRPr lang="ru-RU" sz="4400" b="1" dirty="0">
              <a:solidFill>
                <a:srgbClr val="C00000"/>
              </a:solidFill>
              <a:latin typeface="Arial" pitchFamily="34" charset="0"/>
              <a:cs typeface="Arial" pitchFamily="34" charset="0"/>
            </a:endParaRPr>
          </a:p>
        </p:txBody>
      </p:sp>
      <p:pic>
        <p:nvPicPr>
          <p:cNvPr id="41" name="звук ДВА НОВЫЙ">
            <a:hlinkClick r:id="" action="ppaction://media"/>
          </p:cNvPr>
          <p:cNvPicPr>
            <a:picLocks noRot="1" noChangeAspect="1"/>
          </p:cNvPicPr>
          <p:nvPr>
            <a:wavAudioFile r:embed="rId3" name="Записанный звук"/>
          </p:nvPr>
        </p:nvPicPr>
        <p:blipFill>
          <a:blip r:embed="rId15"/>
          <a:stretch>
            <a:fillRect/>
          </a:stretch>
        </p:blipFill>
        <p:spPr>
          <a:xfrm>
            <a:off x="500034" y="6286520"/>
            <a:ext cx="304800" cy="304800"/>
          </a:xfrm>
          <a:prstGeom prst="rect">
            <a:avLst/>
          </a:prstGeom>
        </p:spPr>
      </p:pic>
      <p:sp>
        <p:nvSpPr>
          <p:cNvPr id="42" name="Овал 3 НОВЫЙ"/>
          <p:cNvSpPr/>
          <p:nvPr/>
        </p:nvSpPr>
        <p:spPr>
          <a:xfrm>
            <a:off x="6429388" y="6000768"/>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3</a:t>
            </a:r>
            <a:endParaRPr lang="ru-RU" sz="4400" b="1" dirty="0">
              <a:solidFill>
                <a:srgbClr val="C00000"/>
              </a:solidFill>
              <a:latin typeface="Arial" pitchFamily="34" charset="0"/>
              <a:cs typeface="Arial" pitchFamily="34" charset="0"/>
            </a:endParaRPr>
          </a:p>
        </p:txBody>
      </p:sp>
      <p:pic>
        <p:nvPicPr>
          <p:cNvPr id="43" name="звук ТРИ НОВЫЙ">
            <a:hlinkClick r:id="" action="ppaction://media"/>
          </p:cNvPr>
          <p:cNvPicPr>
            <a:picLocks noRot="1" noChangeAspect="1"/>
          </p:cNvPicPr>
          <p:nvPr>
            <a:wavAudioFile r:embed="rId4" name="Записанный звук"/>
          </p:nvPr>
        </p:nvPicPr>
        <p:blipFill>
          <a:blip r:embed="rId16"/>
          <a:stretch>
            <a:fillRect/>
          </a:stretch>
        </p:blipFill>
        <p:spPr>
          <a:xfrm>
            <a:off x="7143768" y="6143644"/>
            <a:ext cx="304800" cy="304800"/>
          </a:xfrm>
          <a:prstGeom prst="rect">
            <a:avLst/>
          </a:prstGeom>
        </p:spPr>
      </p:pic>
      <p:sp>
        <p:nvSpPr>
          <p:cNvPr id="44" name="Овал 4 НОВЫЙ"/>
          <p:cNvSpPr/>
          <p:nvPr/>
        </p:nvSpPr>
        <p:spPr>
          <a:xfrm>
            <a:off x="6357950" y="1714488"/>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4</a:t>
            </a:r>
            <a:endParaRPr lang="ru-RU" sz="4400" b="1" dirty="0">
              <a:solidFill>
                <a:srgbClr val="C00000"/>
              </a:solidFill>
              <a:latin typeface="Arial" pitchFamily="34" charset="0"/>
              <a:cs typeface="Arial" pitchFamily="34" charset="0"/>
            </a:endParaRPr>
          </a:p>
        </p:txBody>
      </p:sp>
      <p:pic>
        <p:nvPicPr>
          <p:cNvPr id="45" name="звук ЧЕТЫРЕ НОВЫЙ">
            <a:hlinkClick r:id="" action="ppaction://media"/>
          </p:cNvPr>
          <p:cNvPicPr>
            <a:picLocks noRot="1" noChangeAspect="1"/>
          </p:cNvPicPr>
          <p:nvPr>
            <a:wavAudioFile r:embed="rId5" name="Записанный звук"/>
          </p:nvPr>
        </p:nvPicPr>
        <p:blipFill>
          <a:blip r:embed="rId16"/>
          <a:stretch>
            <a:fillRect/>
          </a:stretch>
        </p:blipFill>
        <p:spPr>
          <a:xfrm>
            <a:off x="6572264" y="1357298"/>
            <a:ext cx="304800" cy="304800"/>
          </a:xfrm>
          <a:prstGeom prst="rect">
            <a:avLst/>
          </a:prstGeom>
        </p:spPr>
      </p:pic>
      <p:sp>
        <p:nvSpPr>
          <p:cNvPr id="46" name="Овал 5 НОВЫЙ"/>
          <p:cNvSpPr/>
          <p:nvPr/>
        </p:nvSpPr>
        <p:spPr>
          <a:xfrm>
            <a:off x="71406" y="1428736"/>
            <a:ext cx="642942" cy="642918"/>
          </a:xfrm>
          <a:prstGeom prst="ellipse">
            <a:avLst/>
          </a:prstGeom>
          <a:solidFill>
            <a:srgbClr val="50BC74"/>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C00000"/>
                </a:solidFill>
                <a:latin typeface="Arial" pitchFamily="34" charset="0"/>
                <a:cs typeface="Arial" pitchFamily="34" charset="0"/>
              </a:rPr>
              <a:t>5</a:t>
            </a:r>
            <a:endParaRPr lang="ru-RU" sz="4400" b="1" dirty="0">
              <a:solidFill>
                <a:srgbClr val="C00000"/>
              </a:solidFill>
              <a:latin typeface="Arial" pitchFamily="34" charset="0"/>
              <a:cs typeface="Arial" pitchFamily="34" charset="0"/>
            </a:endParaRPr>
          </a:p>
        </p:txBody>
      </p:sp>
      <p:pic>
        <p:nvPicPr>
          <p:cNvPr id="47" name="звук ПЯТЬ НОВЫЙ">
            <a:hlinkClick r:id="" action="ppaction://media"/>
          </p:cNvPr>
          <p:cNvPicPr>
            <a:picLocks noRot="1" noChangeAspect="1"/>
          </p:cNvPicPr>
          <p:nvPr>
            <a:wavAudioFile r:embed="rId6" name="Записанный звук"/>
          </p:nvPr>
        </p:nvPicPr>
        <p:blipFill>
          <a:blip r:embed="rId16"/>
          <a:stretch>
            <a:fillRect/>
          </a:stretch>
        </p:blipFill>
        <p:spPr>
          <a:xfrm>
            <a:off x="285720" y="1142984"/>
            <a:ext cx="304800" cy="304800"/>
          </a:xfrm>
          <a:prstGeom prst="rect">
            <a:avLst/>
          </a:prstGeom>
        </p:spPr>
      </p:pic>
      <p:sp>
        <p:nvSpPr>
          <p:cNvPr id="27" name="Управляющая кнопка: далее 26">
            <a:hlinkClick r:id="" action="ppaction://hlinkshowjump?jump=nextslide" highlightClick="1"/>
          </p:cNvPr>
          <p:cNvSpPr/>
          <p:nvPr/>
        </p:nvSpPr>
        <p:spPr>
          <a:xfrm>
            <a:off x="8358214" y="6215082"/>
            <a:ext cx="642942" cy="500066"/>
          </a:xfrm>
          <a:prstGeom prst="actionButtonForwardNex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1" name="Рисунок 30" descr="анимация бобчки.gif"/>
          <p:cNvPicPr>
            <a:picLocks noChangeAspect="1"/>
          </p:cNvPicPr>
          <p:nvPr/>
        </p:nvPicPr>
        <p:blipFill>
          <a:blip r:embed="rId18"/>
          <a:stretch>
            <a:fillRect/>
          </a:stretch>
        </p:blipFill>
        <p:spPr>
          <a:xfrm>
            <a:off x="4786314" y="3175278"/>
            <a:ext cx="1785950" cy="606141"/>
          </a:xfrm>
          <a:prstGeom prst="rect">
            <a:avLst/>
          </a:prstGeom>
        </p:spPr>
      </p:pic>
      <p:pic>
        <p:nvPicPr>
          <p:cNvPr id="36" name="Рисунок 35" descr="бабочки две.gif"/>
          <p:cNvPicPr>
            <a:picLocks noChangeAspect="1"/>
          </p:cNvPicPr>
          <p:nvPr/>
        </p:nvPicPr>
        <p:blipFill>
          <a:blip r:embed="rId19"/>
          <a:stretch>
            <a:fillRect/>
          </a:stretch>
        </p:blipFill>
        <p:spPr>
          <a:xfrm>
            <a:off x="500034" y="5429264"/>
            <a:ext cx="428628" cy="388444"/>
          </a:xfrm>
          <a:prstGeom prst="rect">
            <a:avLst/>
          </a:prstGeom>
        </p:spPr>
      </p:pic>
      <p:pic>
        <p:nvPicPr>
          <p:cNvPr id="48" name="Рисунок 47" descr="цветы 2.png"/>
          <p:cNvPicPr>
            <a:picLocks noChangeAspect="1"/>
          </p:cNvPicPr>
          <p:nvPr/>
        </p:nvPicPr>
        <p:blipFill>
          <a:blip r:embed="rId20" cstate="print"/>
          <a:stretch>
            <a:fillRect/>
          </a:stretch>
        </p:blipFill>
        <p:spPr>
          <a:xfrm>
            <a:off x="3571868" y="3143248"/>
            <a:ext cx="914402" cy="694945"/>
          </a:xfrm>
          <a:prstGeom prst="rect">
            <a:avLst/>
          </a:prstGeom>
        </p:spPr>
      </p:pic>
      <p:pic>
        <p:nvPicPr>
          <p:cNvPr id="49" name="Рисунок 48" descr="одуванички.png"/>
          <p:cNvPicPr>
            <a:picLocks noChangeAspect="1"/>
          </p:cNvPicPr>
          <p:nvPr/>
        </p:nvPicPr>
        <p:blipFill>
          <a:blip r:embed="rId21" cstate="print"/>
          <a:stretch>
            <a:fillRect/>
          </a:stretch>
        </p:blipFill>
        <p:spPr>
          <a:xfrm>
            <a:off x="0" y="5286388"/>
            <a:ext cx="938468" cy="714356"/>
          </a:xfrm>
          <a:prstGeom prst="rect">
            <a:avLst/>
          </a:prstGeom>
        </p:spPr>
      </p:pic>
      <p:pic>
        <p:nvPicPr>
          <p:cNvPr id="50" name="Рисунок 49" descr="бабочки две.gif"/>
          <p:cNvPicPr>
            <a:picLocks noChangeAspect="1"/>
          </p:cNvPicPr>
          <p:nvPr/>
        </p:nvPicPr>
        <p:blipFill>
          <a:blip r:embed="rId19"/>
          <a:stretch>
            <a:fillRect/>
          </a:stretch>
        </p:blipFill>
        <p:spPr>
          <a:xfrm flipH="1" flipV="1">
            <a:off x="0" y="5357826"/>
            <a:ext cx="285720" cy="231807"/>
          </a:xfrm>
          <a:prstGeom prst="rect">
            <a:avLst/>
          </a:prstGeom>
        </p:spPr>
      </p:pic>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0728" fill="hold"/>
                                        <p:tgtEl>
                                          <p:spTgt spid="4"/>
                                        </p:tgtEl>
                                      </p:cBhvr>
                                    </p:cmd>
                                  </p:childTnLst>
                                </p:cTn>
                              </p:par>
                              <p:par>
                                <p:cTn id="7" presetID="1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3000"/>
                                        <p:tgtEl>
                                          <p:spTgt spid="5"/>
                                        </p:tgtEl>
                                      </p:cBhvr>
                                    </p:animEffect>
                                  </p:childTnLst>
                                </p:cTn>
                              </p:par>
                              <p:par>
                                <p:cTn id="10" presetID="0" presetClass="path" presetSubtype="0" accel="50000" decel="50000" fill="hold" nodeType="withEffect">
                                  <p:stCondLst>
                                    <p:cond delay="0"/>
                                  </p:stCondLst>
                                  <p:childTnLst>
                                    <p:animMotion origin="layout" path="M -0.05642 -0.12732 C -0.08976 -0.14977 -0.12292 -0.172 -0.14253 -0.17292 C -0.16215 -0.17385 -0.16146 -0.14283 -0.17396 -0.13334 C -0.18646 -0.12385 -0.20955 -0.13218 -0.21753 -0.11621 C -0.22552 -0.10024 -0.22656 -0.0588 -0.22222 -0.03704 C -0.21788 -0.01528 -0.21042 0.01226 -0.19167 0.01481 C -0.17292 0.01736 -0.14201 -0.01852 -0.11007 -0.02107 C -0.07812 -0.02362 -0.0184 -0.00348 -8.33333E-7 4.81481E-6 " pathEditMode="relative" rAng="0" ptsTypes="aaaaaaaA">
                                      <p:cBhvr>
                                        <p:cTn id="11" dur="5000" fill="hold"/>
                                        <p:tgtEl>
                                          <p:spTgt spid="5"/>
                                        </p:tgtEl>
                                        <p:attrNameLst>
                                          <p:attrName>ppt_x</p:attrName>
                                          <p:attrName>ppt_y</p:attrName>
                                        </p:attrNameLst>
                                      </p:cBhvr>
                                      <p:rCtr x="-57" y="49"/>
                                    </p:animMotion>
                                  </p:childTnLst>
                                </p:cTn>
                              </p:par>
                              <p:par>
                                <p:cTn id="12" presetID="8" presetClass="emph" presetSubtype="0" fill="hold" nodeType="withEffect">
                                  <p:stCondLst>
                                    <p:cond delay="0"/>
                                  </p:stCondLst>
                                  <p:childTnLst>
                                    <p:animRot by="-21600000">
                                      <p:cBhvr>
                                        <p:cTn id="13" dur="2000" fill="hold"/>
                                        <p:tgtEl>
                                          <p:spTgt spid="5"/>
                                        </p:tgtEl>
                                        <p:attrNameLst>
                                          <p:attrName>r</p:attrName>
                                        </p:attrNameLst>
                                      </p:cBhvr>
                                    </p:animRot>
                                  </p:childTnLst>
                                </p:cTn>
                              </p:par>
                              <p:par>
                                <p:cTn id="14" presetID="0" presetClass="path" presetSubtype="0" accel="50000" decel="50000" fill="hold" nodeType="withEffect">
                                  <p:stCondLst>
                                    <p:cond delay="0"/>
                                  </p:stCondLst>
                                  <p:childTnLst>
                                    <p:animMotion origin="layout" path="M -0.0684 -0.21852 C -0.0599 -0.2 -0.05156 -0.18148 -0.05087 -0.15926 C -0.05052 -0.13704 -0.07413 -0.11181 -0.06563 -0.08519 C -0.05712 -0.05857 -0.02865 -0.0294 1.38889E-6 7.40741E-7 " pathEditMode="relative" rAng="0" ptsTypes="aaaA">
                                      <p:cBhvr>
                                        <p:cTn id="15" dur="2000" fill="hold"/>
                                        <p:tgtEl>
                                          <p:spTgt spid="8"/>
                                        </p:tgtEl>
                                        <p:attrNameLst>
                                          <p:attrName>ppt_x</p:attrName>
                                          <p:attrName>ppt_y</p:attrName>
                                        </p:attrNameLst>
                                      </p:cBhvr>
                                      <p:rCtr x="31" y="109"/>
                                    </p:animMotion>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0"/>
                                        <p:tgtEl>
                                          <p:spTgt spid="15"/>
                                        </p:tgtEl>
                                      </p:cBhvr>
                                    </p:animEffect>
                                  </p:childTnLst>
                                </p:cTn>
                              </p:par>
                            </p:childTnLst>
                          </p:cTn>
                        </p:par>
                        <p:par>
                          <p:cTn id="22" fill="hold">
                            <p:stCondLst>
                              <p:cond delay="20731"/>
                            </p:stCondLst>
                            <p:childTnLst>
                              <p:par>
                                <p:cTn id="23" presetID="1" presetClass="mediacall" presetSubtype="0" fill="hold" nodeType="afterEffect">
                                  <p:stCondLst>
                                    <p:cond delay="0"/>
                                  </p:stCondLst>
                                  <p:childTnLst>
                                    <p:cmd type="call" cmd="playFrom(0.0)">
                                      <p:cBhvr>
                                        <p:cTn id="24" dur="9888" fill="hold"/>
                                        <p:tgtEl>
                                          <p:spTgt spid="37"/>
                                        </p:tgtEl>
                                      </p:cBhvr>
                                    </p:cmd>
                                  </p:childTnLst>
                                </p:cTn>
                              </p:par>
                              <p:par>
                                <p:cTn id="25" presetID="9"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dissolve">
                                      <p:cBhvr>
                                        <p:cTn id="27" dur="1000"/>
                                        <p:tgtEl>
                                          <p:spTgt spid="14"/>
                                        </p:tgtEl>
                                      </p:cBhvr>
                                    </p:animEffect>
                                  </p:childTnLst>
                                </p:cTn>
                              </p:par>
                              <p:par>
                                <p:cTn id="28" presetID="9" presetClass="entr" presetSubtype="0" fill="hold" grpId="2"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dissolve">
                                      <p:cBhvr>
                                        <p:cTn id="30" dur="1000"/>
                                        <p:tgtEl>
                                          <p:spTgt spid="21"/>
                                        </p:tgtEl>
                                      </p:cBhvr>
                                    </p:animEffect>
                                  </p:childTnLst>
                                </p:cTn>
                              </p:par>
                              <p:par>
                                <p:cTn id="31" presetID="9" presetClass="entr" presetSubtype="0" fill="hold" grpId="2"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dissolve">
                                      <p:cBhvr>
                                        <p:cTn id="33" dur="1000"/>
                                        <p:tgtEl>
                                          <p:spTgt spid="18"/>
                                        </p:tgtEl>
                                      </p:cBhvr>
                                    </p:animEffect>
                                  </p:childTnLst>
                                </p:cTn>
                              </p:par>
                              <p:par>
                                <p:cTn id="34" presetID="9" presetClass="entr" presetSubtype="0" fill="hold" grpId="2"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dissolve">
                                      <p:cBhvr>
                                        <p:cTn id="36" dur="1000"/>
                                        <p:tgtEl>
                                          <p:spTgt spid="26"/>
                                        </p:tgtEl>
                                      </p:cBhvr>
                                    </p:animEffect>
                                  </p:childTnLst>
                                </p:cTn>
                              </p:par>
                              <p:par>
                                <p:cTn id="37" presetID="9" presetClass="entr" presetSubtype="0" fill="hold" grpId="1"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dissolve">
                                      <p:cBhvr>
                                        <p:cTn id="39" dur="1000"/>
                                        <p:tgtEl>
                                          <p:spTgt spid="18"/>
                                        </p:tgtEl>
                                      </p:cBhvr>
                                    </p:animEffect>
                                  </p:childTnLst>
                                </p:cTn>
                              </p:par>
                              <p:par>
                                <p:cTn id="40" presetID="9" presetClass="entr" presetSubtype="0" fill="hold" grpId="2"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dissolve">
                                      <p:cBhvr>
                                        <p:cTn id="42" dur="1000"/>
                                        <p:tgtEl>
                                          <p:spTgt spid="28"/>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dissolve">
                                      <p:cBhvr>
                                        <p:cTn id="45" dur="1000"/>
                                        <p:tgtEl>
                                          <p:spTgt spid="38"/>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dissolve">
                                      <p:cBhvr>
                                        <p:cTn id="48" dur="1000"/>
                                        <p:tgtEl>
                                          <p:spTgt spid="40"/>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dissolve">
                                      <p:cBhvr>
                                        <p:cTn id="51" dur="1000"/>
                                        <p:tgtEl>
                                          <p:spTgt spid="42"/>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dissolve">
                                      <p:cBhvr>
                                        <p:cTn id="54" dur="1000"/>
                                        <p:tgtEl>
                                          <p:spTgt spid="44"/>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dissolve">
                                      <p:cBhvr>
                                        <p:cTn id="57"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58"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audio>
              <p:cMediaNode showWhenStopped="0">
                <p:cTn id="59"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audio>
              <p:cMediaNode showWhenStopped="0">
                <p:cTn id="60"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audio>
              <p:cMediaNode showWhenStopped="0">
                <p:cTn id="61"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audio>
              <p:cMediaNode showWhenStopped="0">
                <p:cTn id="62"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audio>
              <p:cMediaNode showWhenStopped="0">
                <p:cTn id="63"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audio>
              <p:cMediaNode showWhenStopped="0">
                <p:cTn id="64"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65" restart="whenNotActive" fill="hold" evtFilter="cancelBubble" nodeType="interactiveSeq">
                <p:stCondLst>
                  <p:cond evt="onClick" delay="0">
                    <p:tgtEl>
                      <p:spTgt spid="14"/>
                    </p:tgtEl>
                  </p:cond>
                </p:stCondLst>
                <p:endSync evt="end" delay="0">
                  <p:rtn val="all"/>
                </p:endSync>
                <p:childTnLst>
                  <p:par>
                    <p:cTn id="66" fill="hold">
                      <p:stCondLst>
                        <p:cond delay="indefinite"/>
                      </p:stCondLst>
                      <p:childTnLst>
                        <p:par>
                          <p:cTn id="67" fill="hold">
                            <p:stCondLst>
                              <p:cond delay="0"/>
                            </p:stCondLst>
                            <p:childTnLst>
                              <p:par>
                                <p:cTn id="68" presetID="1" presetClass="mediacall" presetSubtype="0" fill="hold" nodeType="clickEffect">
                                  <p:stCondLst>
                                    <p:cond delay="0"/>
                                  </p:stCondLst>
                                  <p:childTnLst>
                                    <p:cmd type="call" cmd="playFrom(0.0)">
                                      <p:cBhvr>
                                        <p:cTn id="69" dur="2358" fill="hold"/>
                                        <p:tgtEl>
                                          <p:spTgt spid="29"/>
                                        </p:tgtEl>
                                      </p:cBhvr>
                                    </p:cmd>
                                  </p:childTnLst>
                                </p:cTn>
                              </p:par>
                              <p:par>
                                <p:cTn id="70" presetID="0" presetClass="path" presetSubtype="0" accel="50000" decel="50000" fill="hold" grpId="1" nodeType="withEffect">
                                  <p:stCondLst>
                                    <p:cond delay="0"/>
                                  </p:stCondLst>
                                  <p:childTnLst>
                                    <p:animMotion origin="layout" path="M -0.02257 -0.00833 C -0.02222 -0.0074 -0.02205 -0.00578 -0.0217 -0.0044 C -0.02118 -0.00324 -0.02066 -0.00162 -0.02031 -2.59259E-6 C -0.01944 0.00278 -0.01805 0.00834 -0.01805 0.00857 C -0.01666 0.02408 -0.01406 0.04537 -0.0059 0.05903 C -0.00382 0.06713 -0.00312 0.075 -0.00104 0.08264 C -1.94444E-6 0.09584 0.00174 0.12662 0.00504 0.13658 C 0.00695 0.14908 0.01025 0.16111 0.01337 0.17315 C 0.01459 0.18287 0.0158 0.19213 0.02066 0.20023 C 0.02222 0.20602 0.02361 0.21181 0.02674 0.2169 C 0.02865 0.22408 0.02952 0.23102 0.03143 0.2382 C 0.03195 0.2426 0.03403 0.26158 0.03403 0.26482 C 0.03472 0.29491 0.02691 0.32385 0.04115 0.34792 C 0.04323 0.35579 0.04358 0.35926 0.04844 0.36505 C 0.05243 0.38033 0.04601 0.35695 0.05209 0.37361 C 0.05556 0.38334 0.0566 0.39398 0.06163 0.40324 C 0.06285 0.40996 0.06354 0.41922 0.0665 0.4257 C 0.06788 0.42871 0.07118 0.43403 0.07118 0.43449 C 0.0724 0.43889 0.07743 0.44676 0.07743 0.44699 C 0.08004 0.45695 0.0783 0.45278 0.08195 0.45949 C 0.08368 0.4676 0.08698 0.47593 0.09045 0.48357 C 0.09271 0.48843 0.09288 0.49329 0.0967 0.49792 " pathEditMode="relative" rAng="0" ptsTypes="fffffffffffffffffffffA">
                                      <p:cBhvr>
                                        <p:cTn id="71" dur="3000" fill="hold"/>
                                        <p:tgtEl>
                                          <p:spTgt spid="14"/>
                                        </p:tgtEl>
                                        <p:attrNameLst>
                                          <p:attrName>ppt_x</p:attrName>
                                          <p:attrName>ppt_y</p:attrName>
                                        </p:attrNameLst>
                                      </p:cBhvr>
                                      <p:rCtr x="60" y="253"/>
                                    </p:animMotion>
                                  </p:childTnLst>
                                </p:cTn>
                              </p:par>
                            </p:childTnLst>
                          </p:cTn>
                        </p:par>
                        <p:par>
                          <p:cTn id="72" fill="hold">
                            <p:stCondLst>
                              <p:cond delay="3000"/>
                            </p:stCondLst>
                            <p:childTnLst>
                              <p:par>
                                <p:cTn id="73" presetID="1" presetClass="exit" presetSubtype="0" fill="hold" grpId="2" nodeType="afterEffect">
                                  <p:stCondLst>
                                    <p:cond delay="0"/>
                                  </p:stCondLst>
                                  <p:childTnLst>
                                    <p:set>
                                      <p:cBhvr>
                                        <p:cTn id="74"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75" restart="whenNotActive" fill="hold" evtFilter="cancelBubble" nodeType="interactiveSeq">
                <p:stCondLst>
                  <p:cond evt="onClick" delay="0">
                    <p:tgtEl>
                      <p:spTgt spid="26"/>
                    </p:tgtEl>
                  </p:cond>
                </p:stCondLst>
                <p:endSync evt="end" delay="0">
                  <p:rtn val="all"/>
                </p:endSync>
                <p:childTnLst>
                  <p:par>
                    <p:cTn id="76" fill="hold">
                      <p:stCondLst>
                        <p:cond delay="indefinite"/>
                      </p:stCondLst>
                      <p:childTnLst>
                        <p:par>
                          <p:cTn id="77" fill="hold">
                            <p:stCondLst>
                              <p:cond delay="0"/>
                            </p:stCondLst>
                            <p:childTnLst>
                              <p:par>
                                <p:cTn id="78" presetID="1" presetClass="mediacall" presetSubtype="0" fill="hold" nodeType="clickEffect">
                                  <p:stCondLst>
                                    <p:cond delay="0"/>
                                  </p:stCondLst>
                                  <p:childTnLst>
                                    <p:cmd type="call" cmd="playFrom(0.0)">
                                      <p:cBhvr>
                                        <p:cTn id="79" dur="2688" fill="hold"/>
                                        <p:tgtEl>
                                          <p:spTgt spid="30"/>
                                        </p:tgtEl>
                                      </p:cBhvr>
                                    </p:cmd>
                                  </p:childTnLst>
                                </p:cTn>
                              </p:par>
                              <p:par>
                                <p:cTn id="80" presetID="0" presetClass="path" presetSubtype="0" accel="50000" decel="50000" fill="hold" grpId="0" nodeType="withEffect">
                                  <p:stCondLst>
                                    <p:cond delay="0"/>
                                  </p:stCondLst>
                                  <p:childTnLst>
                                    <p:animMotion origin="layout" path="M -0.03125 -0.00672 C -0.04896 0.00532 -0.06666 0.01736 -0.07847 0.03657 C -0.09028 0.05578 -0.10017 0.0824 -0.1026 0.1081 C -0.10503 0.13379 -0.09253 0.16226 -0.09323 0.19074 C -0.09392 0.21921 -0.10486 0.26388 -0.10712 0.27847 " pathEditMode="relative" rAng="0" ptsTypes="aaaaA">
                                      <p:cBhvr>
                                        <p:cTn id="81" dur="3000" fill="hold"/>
                                        <p:tgtEl>
                                          <p:spTgt spid="26"/>
                                        </p:tgtEl>
                                        <p:attrNameLst>
                                          <p:attrName>ppt_x</p:attrName>
                                          <p:attrName>ppt_y</p:attrName>
                                        </p:attrNameLst>
                                      </p:cBhvr>
                                      <p:rCtr x="-38" y="143"/>
                                    </p:animMotion>
                                  </p:childTnLst>
                                </p:cTn>
                              </p:par>
                            </p:childTnLst>
                          </p:cTn>
                        </p:par>
                        <p:par>
                          <p:cTn id="82" fill="hold">
                            <p:stCondLst>
                              <p:cond delay="3000"/>
                            </p:stCondLst>
                            <p:childTnLst>
                              <p:par>
                                <p:cTn id="83" presetID="1" presetClass="exit" presetSubtype="0" fill="hold" grpId="1" nodeType="afterEffect">
                                  <p:stCondLst>
                                    <p:cond delay="0"/>
                                  </p:stCondLst>
                                  <p:childTnLst>
                                    <p:set>
                                      <p:cBhvr>
                                        <p:cTn id="84"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85" restart="whenNotActive" fill="hold" evtFilter="cancelBubble" nodeType="interactiveSeq">
                <p:stCondLst>
                  <p:cond evt="onClick" delay="0">
                    <p:tgtEl>
                      <p:spTgt spid="21"/>
                    </p:tgtEl>
                  </p:cond>
                </p:stCondLst>
                <p:endSync evt="end" delay="0">
                  <p:rtn val="all"/>
                </p:endSync>
                <p:childTnLst>
                  <p:par>
                    <p:cTn id="86" fill="hold">
                      <p:stCondLst>
                        <p:cond delay="indefinite"/>
                      </p:stCondLst>
                      <p:childTnLst>
                        <p:par>
                          <p:cTn id="87" fill="hold">
                            <p:stCondLst>
                              <p:cond delay="0"/>
                            </p:stCondLst>
                            <p:childTnLst>
                              <p:par>
                                <p:cTn id="88" presetID="1" presetClass="mediacall" presetSubtype="0" fill="hold" nodeType="clickEffect">
                                  <p:stCondLst>
                                    <p:cond delay="0"/>
                                  </p:stCondLst>
                                  <p:childTnLst>
                                    <p:cmd type="call" cmd="playFrom(0.0)">
                                      <p:cBhvr>
                                        <p:cTn id="89" dur="2308" fill="hold"/>
                                        <p:tgtEl>
                                          <p:spTgt spid="32"/>
                                        </p:tgtEl>
                                      </p:cBhvr>
                                    </p:cmd>
                                  </p:childTnLst>
                                </p:cTn>
                              </p:par>
                              <p:par>
                                <p:cTn id="90" presetID="0" presetClass="path" presetSubtype="0" accel="50000" decel="50000" fill="hold" grpId="3" nodeType="withEffect">
                                  <p:stCondLst>
                                    <p:cond delay="0"/>
                                  </p:stCondLst>
                                  <p:childTnLst>
                                    <p:animMotion origin="layout" path="M 0 0 C -0.00851 -0.00348 -0.0165 -0.0088 -0.025 -0.01227 C -0.02743 -0.01459 -0.03334 -0.01713 -0.03334 -0.01713 C -0.04115 -0.02431 -0.05556 -0.02686 -0.06493 -0.02824 C -0.0717 -0.03172 -0.07778 -0.03125 -0.08525 -0.03195 C -0.09722 -0.03542 -0.1099 -0.03774 -0.12222 -0.03936 C -0.13559 -0.04329 -0.14115 -0.03889 -0.15191 -0.03449 C -0.15434 -0.03218 -0.16025 -0.02963 -0.16025 -0.02963 C -0.16823 -0.02223 -0.17795 -0.01991 -0.18716 -0.01598 C -0.19202 -0.01158 -0.19827 -0.01088 -0.20382 -0.00857 C -0.20573 -0.00695 -0.20747 -0.00533 -0.20938 -0.00371 C -0.21025 -0.00278 -0.21216 -0.00116 -0.21216 -0.00116 C -0.21268 0 -0.21302 0.00162 -0.21389 0.00254 C -0.21459 0.00347 -0.21597 0.00277 -0.21667 0.0037 C -0.21736 0.00463 -0.21702 0.00648 -0.21771 0.0074 C -0.21927 0.00949 -0.22327 0.0125 -0.22327 0.0125 C -0.22518 0.02037 -0.23507 0.02731 -0.2408 0.02963 C -0.24584 0.03426 -0.24913 0.03726 -0.25469 0.03958 C -0.26146 0.04583 -0.27952 0.04907 -0.28802 0.05069 C -0.2908 0.05185 -0.29358 0.05324 -0.29636 0.05439 C -0.29896 0.05787 -0.304 0.0625 -0.30747 0.06435 C -0.30816 0.06551 -0.30851 0.06713 -0.30938 0.06805 C -0.31007 0.06875 -0.31146 0.06828 -0.31216 0.06921 C -0.31285 0.07013 -0.3125 0.07176 -0.31302 0.07291 C -0.3158 0.07963 -0.31615 0.07963 -0.31945 0.08402 C -0.32049 0.09027 -0.32136 0.09583 -0.32413 0.10115 C -0.32448 0.10254 -0.32466 0.10393 -0.325 0.10509 C -0.32552 0.10625 -0.32656 0.1074 -0.32691 0.10879 C -0.32778 0.1118 -0.32795 0.11504 -0.32882 0.11851 C -0.33021 0.1331 -0.33177 0.14699 -0.33247 0.1618 C -0.33212 0.21319 -0.33281 0.26088 -0.32882 0.31111 C -0.32847 0.32314 -0.3283 0.33588 -0.32778 0.34791 C -0.32761 0.35069 -0.32726 0.35301 -0.32691 0.35555 C -0.32604 0.36388 -0.32396 0.39699 -0.31667 0.4 C -0.31459 0.40856 -0.31563 0.40509 -0.31389 0.41111 C -0.31337 0.41967 -0.31841 0.43958 -0.31216 0.43703 C -0.31129 0.43657 -0.30938 0.43588 -0.30938 0.43588 " pathEditMode="relative" ptsTypes="ffffffffffffffffffffffffffffffffffffA">
                                      <p:cBhvr>
                                        <p:cTn id="91" dur="3000" fill="hold"/>
                                        <p:tgtEl>
                                          <p:spTgt spid="21"/>
                                        </p:tgtEl>
                                        <p:attrNameLst>
                                          <p:attrName>ppt_x</p:attrName>
                                          <p:attrName>ppt_y</p:attrName>
                                        </p:attrNameLst>
                                      </p:cBhvr>
                                    </p:animMotion>
                                  </p:childTnLst>
                                </p:cTn>
                              </p:par>
                            </p:childTnLst>
                          </p:cTn>
                        </p:par>
                        <p:par>
                          <p:cTn id="92" fill="hold">
                            <p:stCondLst>
                              <p:cond delay="3000"/>
                            </p:stCondLst>
                            <p:childTnLst>
                              <p:par>
                                <p:cTn id="93" presetID="1" presetClass="exit" presetSubtype="0" fill="hold" grpId="1" nodeType="afterEffect">
                                  <p:stCondLst>
                                    <p:cond delay="0"/>
                                  </p:stCondLst>
                                  <p:childTnLst>
                                    <p:set>
                                      <p:cBhvr>
                                        <p:cTn id="94" dur="1" fill="hold">
                                          <p:stCondLst>
                                            <p:cond delay="0"/>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95" restart="whenNotActive" fill="hold" evtFilter="cancelBubble" nodeType="interactiveSeq">
                <p:stCondLst>
                  <p:cond evt="onClick" delay="0">
                    <p:tgtEl>
                      <p:spTgt spid="28"/>
                    </p:tgtEl>
                  </p:cond>
                </p:stCondLst>
                <p:endSync evt="end" delay="0">
                  <p:rtn val="all"/>
                </p:endSync>
                <p:childTnLst>
                  <p:par>
                    <p:cTn id="96" fill="hold">
                      <p:stCondLst>
                        <p:cond delay="indefinite"/>
                      </p:stCondLst>
                      <p:childTnLst>
                        <p:par>
                          <p:cTn id="97" fill="hold">
                            <p:stCondLst>
                              <p:cond delay="0"/>
                            </p:stCondLst>
                            <p:childTnLst>
                              <p:par>
                                <p:cTn id="98" presetID="1" presetClass="mediacall" presetSubtype="0" fill="hold" nodeType="clickEffect">
                                  <p:stCondLst>
                                    <p:cond delay="0"/>
                                  </p:stCondLst>
                                  <p:childTnLst>
                                    <p:cmd type="call" cmd="playFrom(0.0)">
                                      <p:cBhvr>
                                        <p:cTn id="99" dur="2238" fill="hold"/>
                                        <p:tgtEl>
                                          <p:spTgt spid="33"/>
                                        </p:tgtEl>
                                      </p:cBhvr>
                                    </p:cmd>
                                  </p:childTnLst>
                                </p:cTn>
                              </p:par>
                              <p:par>
                                <p:cTn id="100" presetID="0" presetClass="path" presetSubtype="0" accel="50000" decel="50000" fill="hold" grpId="3" nodeType="withEffect">
                                  <p:stCondLst>
                                    <p:cond delay="0"/>
                                  </p:stCondLst>
                                  <p:childTnLst>
                                    <p:animMotion origin="layout" path="M 0 0 C 0.00382 -0.00324 0.00764 -0.00417 0.01198 -0.00602 C 0.01563 -0.00926 0.01788 -0.00949 0.02222 -0.01111 C 0.02413 -0.01181 0.02778 -0.01343 0.02778 -0.01343 C 0.03073 -0.01736 0.03229 -0.01806 0.03611 -0.01968 C 0.03854 -0.025 0.04236 -0.02732 0.04618 -0.03079 C 0.04809 -0.03241 0.05174 -0.03565 0.05174 -0.03565 C 0.054 -0.04005 0.0559 -0.04028 0.0592 -0.04306 C 0.0625 -0.04954 0.06615 -0.05486 0.07031 -0.06042 C 0.07518 -0.0669 0.07118 -0.05857 0.07587 -0.06667 C 0.08108 -0.07546 0.07691 -0.07292 0.08229 -0.07523 C 0.08403 -0.08125 0.08594 -0.08542 0.08976 -0.08889 C 0.0941 -0.09745 0.09219 -0.09375 0.09531 -0.1 C 0.09653 -0.10255 0.09896 -0.10741 0.09896 -0.10741 C 0.10278 -0.125 0.10695 -0.14259 0.11007 -0.16042 C 0.11146 -0.16852 0.11372 -0.1757 0.11476 -0.1838 C 0.11406 -0.20532 0.11597 -0.22176 0.10452 -0.23704 C 0.1033 -0.2419 0.10226 -0.24398 0.09896 -0.24676 C 0.09775 -0.24954 0.09566 -0.25139 0.09445 -0.25417 C 0.0908 -0.2625 0.09653 -0.25671 0.09063 -0.26157 C 0.08646 -0.27014 0.08906 -0.26806 0.0842 -0.27037 C 0.08229 -0.27824 0.0849 -0.2706 0.08056 -0.27523 C 0.07448 -0.28148 0.08281 -0.27732 0.07587 -0.28009 C 0.06997 -0.29144 0.07795 -0.27755 0.07118 -0.28519 C 0.0658 -0.2912 0.07327 -0.28727 0.06667 -0.29005 C 0.06007 -0.29607 0.05504 -0.30162 0.04722 -0.30486 C 0.04184 -0.30949 0.03663 -0.31343 0.03056 -0.31597 C 0.02813 -0.31829 0.02222 -0.32083 0.02222 -0.32083 C 0.01563 -0.32685 0.01893 -0.32523 0.01285 -0.32708 C 0.01042 -0.3294 0.00452 -0.33195 0.00452 -0.33195 C -0.00434 -0.34005 -0.01684 -0.34167 -0.02691 -0.34676 C -0.03125 -0.34907 -0.0408 -0.35046 -0.0408 -0.35046 C -0.0625 -0.36134 -0.08559 -0.36667 -0.10833 -0.37153 C -0.11354 -0.37269 -0.11892 -0.37431 -0.12413 -0.37523 C -0.12969 -0.37639 -0.1408 -0.37778 -0.1408 -0.37778 C -0.15208 -0.38241 -0.16684 -0.38102 -0.17882 -0.38264 C -0.21076 -0.38195 -0.23021 -0.38634 -0.2566 -0.37523 C -0.25903 -0.37292 -0.26493 -0.37037 -0.26493 -0.37037 C -0.26771 -0.36782 -0.27014 -0.3669 -0.27326 -0.36528 C -0.27621 -0.35903 -0.28194 -0.35764 -0.28715 -0.35556 C -0.29097 -0.35046 -0.29583 -0.34769 -0.30104 -0.3456 C -0.30312 -0.3412 -0.30469 -0.33982 -0.30833 -0.3382 C -0.31146 -0.33542 -0.31232 -0.33218 -0.3158 -0.33079 C -0.3217 -0.31945 -0.31371 -0.33333 -0.32048 -0.32593 C -0.32135 -0.325 -0.32153 -0.32338 -0.32222 -0.32222 C -0.32291 -0.32107 -0.32413 -0.3206 -0.325 -0.31968 C -0.32639 -0.31482 -0.32673 -0.31273 -0.33055 -0.31111 C -0.33194 -0.30625 -0.33194 -0.30417 -0.33524 -0.30116 C -0.33646 -0.29607 -0.33854 -0.29074 -0.3408 -0.28634 C -0.34201 -0.28102 -0.34305 -0.27616 -0.34548 -0.27153 C -0.34653 -0.26458 -0.34757 -0.25718 -0.34913 -0.25046 C -0.34878 -0.24097 -0.35156 -0.22083 -0.34357 -0.21343 C -0.34062 -0.20764 -0.33941 -0.20347 -0.33524 -0.2 C -0.33333 -0.19213 -0.33594 -0.20023 -0.3316 -0.19375 C -0.32396 -0.18218 -0.33125 -0.18958 -0.325 -0.1838 C -0.32291 -0.17917 -0.321 -0.1794 -0.31771 -0.17639 C -0.31562 -0.17245 -0.31475 -0.17153 -0.31111 -0.17153 " pathEditMode="relative" ptsTypes="ffffffffffffffffffffffffffffffffffffffffffffffffffffffffA">
                                      <p:cBhvr>
                                        <p:cTn id="101" dur="3000" fill="hold"/>
                                        <p:tgtEl>
                                          <p:spTgt spid="28"/>
                                        </p:tgtEl>
                                        <p:attrNameLst>
                                          <p:attrName>ppt_x</p:attrName>
                                          <p:attrName>ppt_y</p:attrName>
                                        </p:attrNameLst>
                                      </p:cBhvr>
                                    </p:animMotion>
                                  </p:childTnLst>
                                </p:cTn>
                              </p:par>
                            </p:childTnLst>
                          </p:cTn>
                        </p:par>
                        <p:par>
                          <p:cTn id="102" fill="hold">
                            <p:stCondLst>
                              <p:cond delay="3000"/>
                            </p:stCondLst>
                            <p:childTnLst>
                              <p:par>
                                <p:cTn id="103" presetID="1" presetClass="exit" presetSubtype="0" fill="hold" grpId="1" nodeType="afterEffect">
                                  <p:stCondLst>
                                    <p:cond delay="0"/>
                                  </p:stCondLst>
                                  <p:childTnLst>
                                    <p:set>
                                      <p:cBhvr>
                                        <p:cTn id="104"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05" restart="whenNotActive" fill="hold" evtFilter="cancelBubble" nodeType="interactiveSeq">
                <p:stCondLst>
                  <p:cond evt="onClick" delay="0">
                    <p:tgtEl>
                      <p:spTgt spid="18"/>
                    </p:tgtEl>
                  </p:cond>
                </p:stCondLst>
                <p:endSync evt="end" delay="0">
                  <p:rtn val="all"/>
                </p:endSync>
                <p:childTnLst>
                  <p:par>
                    <p:cTn id="106" fill="hold">
                      <p:stCondLst>
                        <p:cond delay="0"/>
                      </p:stCondLst>
                      <p:childTnLst>
                        <p:par>
                          <p:cTn id="107" fill="hold">
                            <p:stCondLst>
                              <p:cond delay="0"/>
                            </p:stCondLst>
                            <p:childTnLst>
                              <p:par>
                                <p:cTn id="108" presetID="1" presetClass="mediacall" presetSubtype="0" fill="hold" nodeType="clickEffect">
                                  <p:stCondLst>
                                    <p:cond delay="0"/>
                                  </p:stCondLst>
                                  <p:childTnLst>
                                    <p:cmd type="call" cmd="playFrom(0.0)">
                                      <p:cBhvr>
                                        <p:cTn id="109" dur="2398" fill="hold"/>
                                        <p:tgtEl>
                                          <p:spTgt spid="35"/>
                                        </p:tgtEl>
                                      </p:cBhvr>
                                    </p:cmd>
                                  </p:childTnLst>
                                </p:cTn>
                              </p:par>
                              <p:par>
                                <p:cTn id="110" presetID="0" presetClass="path" presetSubtype="0" accel="50000" decel="50000" fill="hold" grpId="3" nodeType="withEffect">
                                  <p:stCondLst>
                                    <p:cond delay="0"/>
                                  </p:stCondLst>
                                  <p:childTnLst>
                                    <p:animMotion origin="layout" path="M 0 0 C -0.00503 -0.01805 -0.03038 -0.02639 -0.04358 -0.02963 C -0.04913 -0.03102 -0.05469 -0.03333 -0.06024 -0.03333 C -0.10382 -0.03403 -0.14722 -0.03403 -0.1908 -0.03449 C -0.19219 -0.03958 -0.19392 -0.04143 -0.19739 -0.04444 C -0.19965 -0.05301 -0.19653 -0.04421 -0.20121 -0.0493 C -0.20208 -0.05023 -0.20208 -0.05208 -0.20295 -0.05301 C -0.20434 -0.05486 -0.2066 -0.05532 -0.20833 -0.05671 C -0.21076 -0.06504 -0.20746 -0.05648 -0.21215 -0.0618 C -0.21771 -0.06782 -0.21007 -0.06389 -0.21684 -0.06666 C -0.21979 -0.07222 -0.22726 -0.08055 -0.23246 -0.08264 C -0.23455 -0.08426 -0.23628 -0.08611 -0.23802 -0.08773 C -0.23976 -0.08912 -0.24358 -0.09004 -0.24358 -0.09004 C -0.24983 -0.09583 -0.25677 -0.09768 -0.26389 -0.10116 C -0.27691 -0.10764 -0.29271 -0.1125 -0.3066 -0.11481 C -0.31319 -0.11759 -0.32014 -0.11805 -0.32691 -0.11967 C -0.33524 -0.12384 -0.34288 -0.12477 -0.35191 -0.12592 C -0.39358 -0.125 -0.38871 -0.12546 -0.41302 -0.12106 C -0.42205 -0.11666 -0.4316 -0.11481 -0.4408 -0.11111 C -0.44323 -0.10879 -0.44913 -0.10625 -0.44913 -0.10625 C -0.45 -0.10532 -0.45087 -0.1044 -0.45191 -0.1037 C -0.45278 -0.10324 -0.45382 -0.10324 -0.45469 -0.10254 C -0.45885 -0.09954 -0.46146 -0.09583 -0.4658 -0.09375 C -0.4684 -0.08866 -0.47205 -0.0875 -0.47604 -0.08403 C -0.48559 -0.07569 -0.49514 -0.06782 -0.5066 -0.06551 C -0.51128 -0.06319 -0.51424 -0.06273 -0.51944 -0.0618 C -0.52847 -0.05741 -0.53819 -0.05532 -0.54722 -0.05069 C -0.54809 -0.05023 -0.54913 -0.05 -0.55 -0.0493 C -0.55139 -0.04815 -0.55243 -0.04653 -0.55382 -0.0456 C -0.55642 -0.04398 -0.55937 -0.04329 -0.56215 -0.0419 C -0.56719 -0.0368 -0.57274 -0.03379 -0.57691 -0.02708 C -0.57899 -0.02384 -0.58437 -0.01852 -0.58437 -0.01852 C -0.58611 -0.01481 -0.59167 -0.00995 -0.59167 -0.00995 C -0.59462 -0.00416 -0.59739 0.00371 -0.60104 0.00857 C -0.60382 0.0206 -0.60469 0.03496 -0.61024 0.0456 C -0.61128 0.05139 -0.61233 0.05671 -0.61493 0.06181 C -0.61614 0.0669 -0.61823 0.07222 -0.62049 0.07662 C -0.62135 0.08033 -0.62187 0.08426 -0.62326 0.08773 C -0.6243 0.09028 -0.62569 0.09259 -0.62691 0.09514 C -0.6276 0.0963 -0.62882 0.09884 -0.62882 0.09884 C -0.63108 0.1081 -0.62778 0.09699 -0.63246 0.10486 C -0.63385 0.10718 -0.63368 0.11065 -0.63437 0.11366 C -0.63576 0.12014 -0.63715 0.12662 -0.63993 0.13218 C -0.64253 0.14352 -0.64219 0.15509 -0.64358 0.16667 C -0.64305 0.1794 -0.64427 0.19074 -0.63889 0.20116 C -0.63698 0.20926 -0.63403 0.21644 -0.63055 0.22338 C -0.62934 0.22593 -0.62691 0.23079 -0.62691 0.23079 C -0.62552 0.23704 -0.62396 0.24329 -0.62222 0.24931 C -0.6184 0.2875 -0.62274 0.24236 -0.62049 0.34329 C -0.62031 0.34908 -0.61823 0.35857 -0.61771 0.36412 C -0.61719 0.36968 -0.61493 0.38033 -0.61493 0.38033 C -0.6151 0.39051 -0.62413 0.41597 -0.61215 0.41597 " pathEditMode="relative" ptsTypes="fffffffffffffffffffffffffffffffffffffffffffffffffffA">
                                      <p:cBhvr>
                                        <p:cTn id="111" dur="3000" fill="hold"/>
                                        <p:tgtEl>
                                          <p:spTgt spid="18"/>
                                        </p:tgtEl>
                                        <p:attrNameLst>
                                          <p:attrName>ppt_x</p:attrName>
                                          <p:attrName>ppt_y</p:attrName>
                                        </p:attrNameLst>
                                      </p:cBhvr>
                                    </p:animMotion>
                                  </p:childTnLst>
                                </p:cTn>
                              </p:par>
                            </p:childTnLst>
                          </p:cTn>
                        </p:par>
                        <p:par>
                          <p:cTn id="112" fill="hold">
                            <p:stCondLst>
                              <p:cond delay="3000"/>
                            </p:stCondLst>
                            <p:childTnLst>
                              <p:par>
                                <p:cTn id="113" presetID="1" presetClass="exit" presetSubtype="0" fill="hold" grpId="4" nodeType="afterEffect">
                                  <p:stCondLst>
                                    <p:cond delay="0"/>
                                  </p:stCondLst>
                                  <p:childTnLst>
                                    <p:set>
                                      <p:cBhvr>
                                        <p:cTn id="114"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audio>
              <p:cMediaNode showWhenStopped="0">
                <p:cTn id="115"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116" restart="whenNotActive" fill="hold" evtFilter="cancelBubble" nodeType="interactiveSeq">
                <p:stCondLst>
                  <p:cond evt="onClick" delay="0">
                    <p:tgtEl>
                      <p:spTgt spid="38"/>
                    </p:tgtEl>
                  </p:cond>
                </p:stCondLst>
                <p:endSync evt="end" delay="0">
                  <p:rtn val="all"/>
                </p:endSync>
                <p:childTnLst>
                  <p:par>
                    <p:cTn id="117" fill="hold">
                      <p:stCondLst>
                        <p:cond delay="indefinite"/>
                      </p:stCondLst>
                      <p:childTnLst>
                        <p:par>
                          <p:cTn id="118" fill="hold">
                            <p:stCondLst>
                              <p:cond delay="0"/>
                            </p:stCondLst>
                            <p:childTnLst>
                              <p:par>
                                <p:cTn id="119" presetID="1" presetClass="mediacall" presetSubtype="0" fill="hold" nodeType="clickEffect">
                                  <p:stCondLst>
                                    <p:cond delay="0"/>
                                  </p:stCondLst>
                                  <p:childTnLst>
                                    <p:cmd type="call" cmd="playFrom(0.0)">
                                      <p:cBhvr>
                                        <p:cTn id="120" dur="2358" fill="hold"/>
                                        <p:tgtEl>
                                          <p:spTgt spid="39"/>
                                        </p:tgtEl>
                                      </p:cBhvr>
                                    </p:cmd>
                                  </p:childTnLst>
                                </p:cTn>
                              </p:par>
                              <p:par>
                                <p:cTn id="121" presetID="0" presetClass="path" presetSubtype="0" accel="50000" decel="50000" fill="hold" grpId="1" nodeType="withEffect">
                                  <p:stCondLst>
                                    <p:cond delay="0"/>
                                  </p:stCondLst>
                                  <p:childTnLst>
                                    <p:animMotion origin="layout" path="M 0.02378 -0.04606 C 0.02257 -0.05139 0.02292 -0.05278 0.02656 -0.05578 C 0.0276 -0.05995 0.02847 -0.06319 0.03021 -0.0669 C 0.03264 -0.08102 0.03212 -0.09629 0.02847 -0.11018 C 0.0276 -0.11389 0.02604 -0.11782 0.02465 -0.12129 C 0.02361 -0.12384 0.02101 -0.1287 0.02101 -0.12847 C 0.01962 -0.13472 0.01684 -0.13912 0.01354 -0.14352 C 0.01233 -0.14884 0.01042 -0.15416 0.00712 -0.15717 C 0.00573 -0.16296 0.00382 -0.16898 0.00069 -0.17315 C -0.00139 -0.18032 -0.00382 -0.19051 -0.00955 -0.19282 C -0.01042 -0.19375 -0.01146 -0.19421 -0.01233 -0.19537 C -0.01319 -0.19653 -0.01337 -0.19815 -0.01424 -0.19907 C -0.01597 -0.20092 -0.01979 -0.20393 -0.01979 -0.2037 C -0.02135 -0.21088 -0.02483 -0.21227 -0.02813 -0.21759 C -0.02882 -0.21875 -0.02899 -0.22037 -0.02986 -0.22129 C -0.03142 -0.22291 -0.03351 -0.22291 -0.03542 -0.22384 C -0.04167 -0.23217 -0.03854 -0.23032 -0.04375 -0.2324 C -0.04688 -0.23518 -0.04774 -0.23842 -0.05122 -0.23981 C -0.05469 -0.24629 -0.06181 -0.25 -0.06701 -0.25463 C -0.07448 -0.26157 -0.0651 -0.25301 -0.07257 -0.25949 C -0.07344 -0.26041 -0.07535 -0.26203 -0.07535 -0.2618 C -0.0776 -0.2669 -0.07899 -0.26574 -0.08264 -0.26828 C -0.08733 -0.27129 -0.09149 -0.27477 -0.09653 -0.27685 C -0.09983 -0.27986 -0.10382 -0.28264 -0.10764 -0.28426 C -0.11163 -0.28796 -0.11684 -0.28981 -0.12153 -0.29166 C -0.12639 -0.29606 -0.13368 -0.29791 -0.13924 -0.30023 C -0.15035 -0.30486 -0.1599 -0.30972 -0.17153 -0.31134 C -0.17865 -0.31481 -0.18385 -0.31435 -0.19201 -0.31504 C -0.21163 -0.325 -0.21684 -0.31713 -0.25035 -0.31643 C -0.25243 -0.31551 -0.25469 -0.31481 -0.25677 -0.31389 C -0.25764 -0.31342 -0.25955 -0.31273 -0.25955 -0.3125 C -0.26042 -0.3118 -0.26146 -0.31088 -0.2625 -0.31018 C -0.26354 -0.30949 -0.26493 -0.30972 -0.26597 -0.30903 C -0.26806 -0.30764 -0.27153 -0.30393 -0.27153 -0.3037 C -0.27379 -0.29953 -0.27587 -0.29953 -0.27899 -0.29653 C -0.28108 -0.29236 -0.28507 -0.28703 -0.28819 -0.28426 C -0.28854 -0.2831 -0.28854 -0.28148 -0.28924 -0.28055 C -0.28993 -0.27963 -0.29115 -0.28009 -0.29201 -0.2794 C -0.29688 -0.27569 -0.30052 -0.2706 -0.3059 -0.26828 C -0.30938 -0.26528 -0.31319 -0.2625 -0.31701 -0.26088 C -0.32049 -0.25787 -0.32431 -0.25509 -0.32813 -0.25347 C -0.33542 -0.24699 -0.35191 -0.24074 -0.36042 -0.23865 C -0.36441 -0.23773 -0.36858 -0.23773 -0.37257 -0.23611 C -0.39115 -0.22847 -0.40955 -0.22592 -0.42899 -0.22384 C -0.45122 -0.22477 -0.4566 -0.225 -0.47431 -0.2324 C -0.47778 -0.23541 -0.4816 -0.23703 -0.48542 -0.23865 C -0.48733 -0.23958 -0.49097 -0.24097 -0.49097 -0.24074 C -0.49601 -0.2456 -0.50208 -0.24699 -0.50764 -0.24977 C -0.51007 -0.25301 -0.51285 -0.25532 -0.51597 -0.25717 C -0.51771 -0.2581 -0.52153 -0.25949 -0.52153 -0.25926 C -0.52969 -0.2669 -0.53976 -0.27291 -0.54931 -0.27685 C -0.5559 -0.28287 -0.56389 -0.28588 -0.57153 -0.28912 C -0.57535 -0.29074 -0.57865 -0.29375 -0.58264 -0.29537 C -0.58681 -0.2993 -0.59167 -0.29977 -0.59653 -0.30162 C -0.60087 -0.30509 -0.60573 -0.30694 -0.61042 -0.30903 C -0.61233 -0.30995 -0.61597 -0.31134 -0.61597 -0.31111 C -0.62569 -0.32014 -0.64288 -0.32014 -0.65399 -0.32129 C -0.67309 -0.32916 -0.70781 -0.31504 -0.72813 -0.30648 C -0.73056 -0.30115 -0.73403 -0.29861 -0.73819 -0.29653 C -0.74149 -0.29004 -0.74583 -0.28634 -0.74931 -0.2794 C -0.7559 -0.26597 -0.76042 -0.24236 -0.76319 -0.22615 C -0.76267 -0.20764 -0.76424 -0.20069 -0.75764 -0.18796 C -0.75556 -0.1787 -0.75868 -0.18981 -0.75399 -0.18171 C -0.75347 -0.18078 -0.75347 -0.17916 -0.75313 -0.17801 C -0.75191 -0.17477 -0.75035 -0.17315 -0.74844 -0.1706 C -0.74757 -0.16643 -0.74375 -0.15949 -0.74375 -0.15926 C -0.74132 -0.14884 -0.7276 -0.13565 -0.71979 -0.1324 C -0.71528 -0.12384 -0.71719 -0.12754 -0.71424 -0.12129 C -0.71302 -0.11875 -0.70868 -0.11643 -0.70868 -0.1162 C -0.70764 -0.11134 -0.70538 -0.10162 -0.70035 -0.10162 " pathEditMode="relative" rAng="0" ptsTypes="fffffffffffffffffffffffffffffffffffffffffffffffffffffffffffffffffffffA">
                                      <p:cBhvr>
                                        <p:cTn id="122" dur="3000" fill="hold"/>
                                        <p:tgtEl>
                                          <p:spTgt spid="38"/>
                                        </p:tgtEl>
                                        <p:attrNameLst>
                                          <p:attrName>ppt_x</p:attrName>
                                          <p:attrName>ppt_y</p:attrName>
                                        </p:attrNameLst>
                                      </p:cBhvr>
                                      <p:rCtr x="-390" y="-142"/>
                                    </p:animMotion>
                                  </p:childTnLst>
                                </p:cTn>
                              </p:par>
                            </p:childTnLst>
                          </p:cTn>
                        </p:par>
                        <p:par>
                          <p:cTn id="123" fill="hold">
                            <p:stCondLst>
                              <p:cond delay="3000"/>
                            </p:stCondLst>
                            <p:childTnLst>
                              <p:par>
                                <p:cTn id="124" presetID="1" presetClass="exit" presetSubtype="0" fill="hold" grpId="2" nodeType="afterEffect">
                                  <p:stCondLst>
                                    <p:cond delay="0"/>
                                  </p:stCondLst>
                                  <p:childTnLst>
                                    <p:set>
                                      <p:cBhvr>
                                        <p:cTn id="125"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audio>
              <p:cMediaNode showWhenStopped="0">
                <p:cTn id="126"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seq concurrent="1" nextAc="seek">
              <p:cTn id="127" restart="whenNotActive" fill="hold" evtFilter="cancelBubble" nodeType="interactiveSeq">
                <p:stCondLst>
                  <p:cond evt="onClick" delay="0">
                    <p:tgtEl>
                      <p:spTgt spid="40"/>
                    </p:tgtEl>
                  </p:cond>
                </p:stCondLst>
                <p:endSync evt="end" delay="0">
                  <p:rtn val="all"/>
                </p:endSync>
                <p:childTnLst>
                  <p:par>
                    <p:cTn id="128" fill="hold">
                      <p:stCondLst>
                        <p:cond delay="indefinite"/>
                      </p:stCondLst>
                      <p:childTnLst>
                        <p:par>
                          <p:cTn id="129" fill="hold">
                            <p:stCondLst>
                              <p:cond delay="0"/>
                            </p:stCondLst>
                            <p:childTnLst>
                              <p:par>
                                <p:cTn id="130" presetID="1" presetClass="mediacall" presetSubtype="0" fill="hold" nodeType="clickEffect">
                                  <p:stCondLst>
                                    <p:cond delay="0"/>
                                  </p:stCondLst>
                                  <p:childTnLst>
                                    <p:cmd type="call" cmd="playFrom(0.0)">
                                      <p:cBhvr>
                                        <p:cTn id="131" dur="2688" fill="hold"/>
                                        <p:tgtEl>
                                          <p:spTgt spid="41"/>
                                        </p:tgtEl>
                                      </p:cBhvr>
                                    </p:cmd>
                                  </p:childTnLst>
                                </p:cTn>
                              </p:par>
                              <p:par>
                                <p:cTn id="132" presetID="0" presetClass="path" presetSubtype="0" accel="50000" decel="50000" fill="hold" grpId="1" nodeType="withEffect">
                                  <p:stCondLst>
                                    <p:cond delay="0"/>
                                  </p:stCondLst>
                                  <p:childTnLst>
                                    <p:animMotion origin="layout" path="M -0.03455 -0.05092 C -0.03541 -0.05139 -0.03646 -0.05162 -0.03732 -0.05208 C -0.03819 -0.05254 -0.03923 -0.05301 -0.0401 -0.05347 C -0.04201 -0.0544 -0.04566 -0.05578 -0.04566 -0.05555 C -0.04844 -0.05833 -0.05087 -0.05949 -0.05399 -0.06088 C -0.0559 -0.0618 -0.05955 -0.06319 -0.05955 -0.06296 C -0.06337 -0.06643 -0.06684 -0.06921 -0.07066 -0.07199 C -0.07274 -0.07338 -0.07621 -0.07685 -0.07621 -0.07662 C -0.07812 -0.08472 -0.07552 -0.07708 -0.07986 -0.08171 C -0.08073 -0.08264 -0.08107 -0.08426 -0.08177 -0.08541 C -0.08385 -0.08865 -0.09219 -0.0993 -0.09479 -0.10023 C -0.09791 -0.10324 -0.09791 -0.10602 -0.10121 -0.10903 C -0.10173 -0.11018 -0.10243 -0.1118 -0.10295 -0.11273 C -0.10364 -0.11365 -0.10503 -0.11389 -0.10573 -0.11504 C -0.10764 -0.11852 -0.10746 -0.12361 -0.10955 -0.12754 C -0.10989 -0.1287 -0.11007 -0.13009 -0.11041 -0.13125 C -0.11094 -0.13264 -0.1118 -0.13356 -0.11232 -0.13495 C -0.11302 -0.13727 -0.11406 -0.14236 -0.11406 -0.14213 C -0.11545 -0.1574 -0.11666 -0.17106 -0.12066 -0.18541 C -0.12205 -0.20324 -0.12587 -0.21921 -0.12986 -0.23611 C -0.13055 -0.24328 -0.13107 -0.24699 -0.13264 -0.25347 C -0.13368 -0.26782 -0.13489 -0.28217 -0.13628 -0.29653 C -0.13559 -0.31365 -0.13663 -0.33541 -0.13264 -0.35208 C -0.13177 -0.36713 -0.13038 -0.38217 -0.12708 -0.39653 C -0.12482 -0.41944 -0.12361 -0.44259 -0.12153 -0.46574 C -0.12083 -0.47361 -0.11857 -0.48171 -0.11684 -0.48912 C -0.11632 -0.49166 -0.1151 -0.49653 -0.1151 -0.49629 C -0.11406 -0.50578 -0.1125 -0.51504 -0.11041 -0.52384 C -0.11094 -0.54259 -0.11215 -0.56481 -0.11684 -0.5831 C -0.11805 -0.58796 -0.11979 -0.59282 -0.12066 -0.59791 C -0.12135 -0.60208 -0.12239 -0.61018 -0.12239 -0.60995 C -0.12135 -0.62338 -0.12187 -0.62291 -0.11406 -0.62986 C -0.11163 -0.63194 -0.10573 -0.63356 -0.10573 -0.63333 C -0.09826 -0.64051 -0.08802 -0.64074 -0.07986 -0.64606 C -0.07465 -0.64953 -0.07969 -0.64745 -0.0743 -0.64977 C -0.07239 -0.65069 -0.06875 -0.65208 -0.06875 -0.65185 C -0.03003 -0.65069 -0.04722 -0.65278 -0.02621 -0.64467 C -0.02326 -0.64213 -0.02396 -0.64236 -0.02066 -0.64097 C -0.01875 -0.64004 -0.0151 -0.63865 -0.0151 -0.63842 C -0.01024 -0.63403 -0.01232 -0.63287 -0.00573 -0.63125 C -0.00278 -0.62986 -0.00035 -0.62754 0.00261 -0.62615 C 0.00469 -0.62129 0.00695 -0.62176 0.01094 -0.62014 C 0.01979 -0.61203 0.029 -0.60139 0.03959 -0.59791 C 0.0441 -0.59375 0.04879 -0.58958 0.05347 -0.58541 C 0.05538 -0.58379 0.05903 -0.58055 0.05903 -0.58032 C 0.05972 -0.5794 0.06007 -0.57778 0.06094 -0.57685 C 0.06163 -0.57615 0.06302 -0.57662 0.06372 -0.57569 C 0.07136 -0.56551 0.06372 -0.57014 0.07014 -0.5669 C 0.07136 -0.5618 0.07431 -0.55625 0.07761 -0.55347 C 0.07917 -0.54699 0.07795 -0.55069 0.08212 -0.54236 C 0.08281 -0.5412 0.08403 -0.53865 0.08403 -0.53842 C 0.08438 -0.53727 0.08542 -0.5324 0.08594 -0.53125 C 0.08698 -0.5287 0.08959 -0.52384 0.08959 -0.52361 C 0.09115 -0.5169 0.0908 -0.50972 0.09236 -0.50278 C 0.0934 -0.48611 0.09549 -0.4699 0.09792 -0.45347 C 0.09757 -0.44028 0.09757 -0.42708 0.09705 -0.41389 C 0.0967 -0.40694 0.09514 -0.39282 0.09514 -0.39259 C 0.09549 -0.38426 0.09549 -0.37546 0.09601 -0.3669 C 0.0967 -0.3574 0.10156 -0.34977 0.10156 -0.33981 " pathEditMode="relative" rAng="0" ptsTypes="ffffffffffffffffffffffffffffffffffffffffffffffffffffffffffA">
                                      <p:cBhvr>
                                        <p:cTn id="133" dur="3000" fill="hold"/>
                                        <p:tgtEl>
                                          <p:spTgt spid="40"/>
                                        </p:tgtEl>
                                        <p:attrNameLst>
                                          <p:attrName>ppt_x</p:attrName>
                                          <p:attrName>ppt_y</p:attrName>
                                        </p:attrNameLst>
                                      </p:cBhvr>
                                      <p:rCtr x="17" y="-301"/>
                                    </p:animMotion>
                                  </p:childTnLst>
                                </p:cTn>
                              </p:par>
                            </p:childTnLst>
                          </p:cTn>
                        </p:par>
                        <p:par>
                          <p:cTn id="134" fill="hold">
                            <p:stCondLst>
                              <p:cond delay="3000"/>
                            </p:stCondLst>
                            <p:childTnLst>
                              <p:par>
                                <p:cTn id="135" presetID="1" presetClass="exit" presetSubtype="0" fill="hold" grpId="2" nodeType="afterEffect">
                                  <p:stCondLst>
                                    <p:cond delay="0"/>
                                  </p:stCondLst>
                                  <p:childTnLst>
                                    <p:set>
                                      <p:cBhvr>
                                        <p:cTn id="136" dur="1" fill="hold">
                                          <p:stCondLst>
                                            <p:cond delay="0"/>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audio>
              <p:cMediaNode showWhenStopped="0">
                <p:cTn id="137" fill="hold" display="0">
                  <p:stCondLst>
                    <p:cond delay="indefinite"/>
                  </p:stCondLst>
                  <p:endCondLst>
                    <p:cond evt="onNext" delay="0">
                      <p:tgtEl>
                        <p:sldTgt/>
                      </p:tgtEl>
                    </p:cond>
                    <p:cond evt="onPrev" delay="0">
                      <p:tgtEl>
                        <p:sldTgt/>
                      </p:tgtEl>
                    </p:cond>
                    <p:cond evt="onStopAudio" delay="0">
                      <p:tgtEl>
                        <p:sldTgt/>
                      </p:tgtEl>
                    </p:cond>
                  </p:endCondLst>
                </p:cTn>
                <p:tgtEl>
                  <p:spTgt spid="43"/>
                </p:tgtEl>
              </p:cMediaNode>
            </p:audio>
            <p:seq concurrent="1" nextAc="seek">
              <p:cTn id="138" restart="whenNotActive" fill="hold" evtFilter="cancelBubble" nodeType="interactiveSeq">
                <p:stCondLst>
                  <p:cond evt="onClick" delay="0">
                    <p:tgtEl>
                      <p:spTgt spid="42"/>
                    </p:tgtEl>
                  </p:cond>
                </p:stCondLst>
                <p:endSync evt="end" delay="0">
                  <p:rtn val="all"/>
                </p:endSync>
                <p:childTnLst>
                  <p:par>
                    <p:cTn id="139" fill="hold">
                      <p:stCondLst>
                        <p:cond delay="indefinite"/>
                      </p:stCondLst>
                      <p:childTnLst>
                        <p:par>
                          <p:cTn id="140" fill="hold">
                            <p:stCondLst>
                              <p:cond delay="0"/>
                            </p:stCondLst>
                            <p:childTnLst>
                              <p:par>
                                <p:cTn id="141" presetID="1" presetClass="mediacall" presetSubtype="0" fill="hold" nodeType="clickEffect">
                                  <p:stCondLst>
                                    <p:cond delay="0"/>
                                  </p:stCondLst>
                                  <p:childTnLst>
                                    <p:cmd type="call" cmd="playFrom(0.0)">
                                      <p:cBhvr>
                                        <p:cTn id="142" dur="2308" fill="hold"/>
                                        <p:tgtEl>
                                          <p:spTgt spid="43"/>
                                        </p:tgtEl>
                                      </p:cBhvr>
                                    </p:cmd>
                                  </p:childTnLst>
                                </p:cTn>
                              </p:par>
                              <p:par>
                                <p:cTn id="143" presetID="0" presetClass="path" presetSubtype="0" accel="50000" decel="50000" fill="hold" grpId="1" nodeType="withEffect">
                                  <p:stCondLst>
                                    <p:cond delay="0"/>
                                  </p:stCondLst>
                                  <p:childTnLst>
                                    <p:animMotion origin="layout" path="M -0.01979 -0.03704 C -0.02083 -0.04885 -0.02205 -0.0625 -0.02725 -0.07269 C -0.02847 -0.07801 -0.02951 -0.08287 -0.03194 -0.0875 C -0.03281 -0.09329 -0.03316 -0.09746 -0.03559 -0.10232 C -0.03715 -0.10903 -0.03819 -0.11644 -0.04114 -0.12223 C -0.04323 -0.13102 -0.0441 -0.14167 -0.04757 -0.14931 C -0.04896 -0.16297 -0.04982 -0.17477 -0.05035 -0.18889 C -0.05069 -0.20741 -0.05087 -0.22593 -0.05139 -0.24445 C -0.05156 -0.24908 -0.0526 -0.25348 -0.05312 -0.25787 C -0.05364 -0.26158 -0.05503 -0.26899 -0.05503 -0.26875 C -0.0559 -0.28658 -0.05781 -0.30417 -0.0625 -0.32084 C -0.06406 -0.33195 -0.06458 -0.34352 -0.06701 -0.35417 C -0.06892 -0.37246 -0.07048 -0.39237 -0.07535 -0.40973 C -0.07708 -0.41598 -0.07951 -0.42246 -0.08194 -0.42824 C -0.08298 -0.43079 -0.08559 -0.43565 -0.08559 -0.43542 C -0.08767 -0.44445 -0.08472 -0.43449 -0.08923 -0.4419 C -0.08993 -0.44283 -0.08975 -0.44445 -0.09028 -0.44561 C -0.09132 -0.44815 -0.09392 -0.45301 -0.09392 -0.45278 C -0.09514 -0.45787 -0.09635 -0.45996 -0.09948 -0.46297 C -0.10243 -0.46875 -0.10451 -0.47686 -0.10972 -0.47894 C -0.11198 -0.48889 -0.1085 -0.47732 -0.11337 -0.4838 C -0.11406 -0.48473 -0.11371 -0.48635 -0.11423 -0.4875 C -0.11562 -0.49028 -0.11788 -0.4919 -0.11979 -0.49375 C -0.12344 -0.50093 -0.12656 -0.50973 -0.13194 -0.51482 C -0.13403 -0.52362 -0.13264 -0.52014 -0.13559 -0.52593 C -0.13663 -0.53311 -0.13837 -0.54005 -0.14028 -0.54676 C -0.14271 -0.56412 -0.14392 -0.58195 -0.14861 -0.59862 C -0.14982 -0.6132 -0.15069 -0.62801 -0.15416 -0.6419 C -0.15694 -0.65324 -0.15434 -0.64584 -0.15972 -0.65672 C -0.16094 -0.65926 -0.16337 -0.66412 -0.16337 -0.66389 C -0.1651 -0.67176 -0.16944 -0.68056 -0.17448 -0.68519 C -0.17604 -0.69167 -0.1842 -0.69537 -0.18923 -0.69746 C -0.19305 -0.70093 -0.196 -0.70417 -0.20035 -0.70602 C -0.20347 -0.7088 -0.20434 -0.71204 -0.20781 -0.71343 C -0.2118 -0.71713 -0.21389 -0.72084 -0.21805 -0.72454 C -0.21892 -0.72547 -0.22083 -0.72709 -0.22083 -0.72686 C -0.22552 -0.73704 -0.21944 -0.7257 -0.22535 -0.73195 C -0.23194 -0.73889 -0.22257 -0.73334 -0.23003 -0.73704 C -0.23333 -0.74329 -0.23819 -0.74445 -0.24305 -0.74815 C -0.24496 -0.74954 -0.2467 -0.75139 -0.24861 -0.75301 C -0.25017 -0.7544 -0.25243 -0.75417 -0.25416 -0.75556 C -0.26285 -0.76204 -0.2566 -0.75903 -0.2625 -0.76158 C -0.26684 -0.76737 -0.27326 -0.76899 -0.27916 -0.77153 C -0.27969 -0.77269 -0.28003 -0.77454 -0.2809 -0.77524 C -0.28194 -0.77616 -0.2835 -0.77593 -0.28472 -0.77639 C -0.28854 -0.77778 -0.29184 -0.78102 -0.29583 -0.78264 C -0.29948 -0.78588 -0.3026 -0.78635 -0.30694 -0.7875 C -0.31319 -0.79074 -0.31979 -0.7926 -0.32639 -0.79375 C -0.34375 -0.80093 -0.36146 -0.80324 -0.37916 -0.80857 C -0.41128 -0.80764 -0.41493 -0.81019 -0.43646 -0.80116 C -0.44288 -0.79537 -0.4401 -0.79792 -0.44479 -0.79375 C -0.4467 -0.79213 -0.45035 -0.78889 -0.45035 -0.78866 C -0.45469 -0.78033 -0.45208 -0.78264 -0.45694 -0.7801 C -0.45868 -0.77639 -0.46423 -0.77153 -0.46423 -0.7713 C -0.46736 -0.76528 -0.47066 -0.75834 -0.47535 -0.75417 C -0.47604 -0.75301 -0.47639 -0.75139 -0.47725 -0.75047 C -0.47812 -0.74954 -0.47934 -0.74931 -0.48003 -0.74815 C -0.48125 -0.74607 -0.4816 -0.74306 -0.48281 -0.74074 C -0.48472 -0.73241 -0.48212 -0.7419 -0.48646 -0.73334 C -0.48941 -0.72755 -0.48941 -0.72014 -0.49392 -0.71598 C -0.49583 -0.70718 -0.49826 -0.69653 -0.50225 -0.68889 C -0.50382 -0.68195 -0.50503 -0.67454 -0.50694 -0.66783 C -0.50781 -0.66181 -0.50955 -0.65649 -0.51059 -0.65047 C -0.51337 -0.63496 -0.51528 -0.61899 -0.51892 -0.60371 C -0.51962 -0.59653 -0.52048 -0.59074 -0.5217 -0.5838 C -0.52135 -0.57269 -0.52135 -0.56158 -0.52083 -0.55047 C -0.52066 -0.54653 -0.51979 -0.5426 -0.51805 -0.53936 C -0.51684 -0.53681 -0.51423 -0.53195 -0.51423 -0.53172 C -0.51337 -0.52709 -0.51007 -0.52037 -0.50781 -0.51598 C -0.5066 -0.51112 -0.50538 -0.50625 -0.50416 -0.50116 C -0.50347 -0.49815 -0.50087 -0.49653 -0.49948 -0.49375 C -0.49757 -0.48588 -0.50017 -0.49399 -0.49583 -0.4875 C -0.49219 -0.48195 -0.49184 -0.47778 -0.4875 -0.47408 C -0.48281 -0.46482 -0.48038 -0.45764 -0.47812 -0.44676 C -0.47708 -0.43172 -0.48142 -0.40371 -0.4717 -0.39491 C -0.47118 -0.39283 -0.46753 -0.37987 -0.46701 -0.37894 C -0.46632 -0.37778 -0.46458 -0.37778 -0.46423 -0.37639 C -0.46354 -0.37338 -0.46423 -0.36991 -0.46423 -0.36667 " pathEditMode="relative" rAng="0" ptsTypes="fffffffffffffffffffffffffffffffffffffffffffffffffffffffffffffffffffffffffffffA">
                                      <p:cBhvr>
                                        <p:cTn id="144" dur="3000" fill="hold"/>
                                        <p:tgtEl>
                                          <p:spTgt spid="42"/>
                                        </p:tgtEl>
                                        <p:attrNameLst>
                                          <p:attrName>ppt_x</p:attrName>
                                          <p:attrName>ppt_y</p:attrName>
                                        </p:attrNameLst>
                                      </p:cBhvr>
                                      <p:rCtr x="-251" y="-387"/>
                                    </p:animMotion>
                                  </p:childTnLst>
                                </p:cTn>
                              </p:par>
                            </p:childTnLst>
                          </p:cTn>
                        </p:par>
                        <p:par>
                          <p:cTn id="145" fill="hold">
                            <p:stCondLst>
                              <p:cond delay="3000"/>
                            </p:stCondLst>
                            <p:childTnLst>
                              <p:par>
                                <p:cTn id="146" presetID="1" presetClass="exit" presetSubtype="0" fill="hold" grpId="2" nodeType="afterEffect">
                                  <p:stCondLst>
                                    <p:cond delay="0"/>
                                  </p:stCondLst>
                                  <p:childTnLst>
                                    <p:set>
                                      <p:cBhvr>
                                        <p:cTn id="147"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audio>
              <p:cMediaNode showWhenStopped="0">
                <p:cTn id="148"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seq concurrent="1" nextAc="seek">
              <p:cTn id="149" restart="whenNotActive" fill="hold" evtFilter="cancelBubble" nodeType="interactiveSeq">
                <p:stCondLst>
                  <p:cond evt="onClick" delay="0">
                    <p:tgtEl>
                      <p:spTgt spid="44"/>
                    </p:tgtEl>
                  </p:cond>
                </p:stCondLst>
                <p:endSync evt="end" delay="0">
                  <p:rtn val="all"/>
                </p:endSync>
                <p:childTnLst>
                  <p:par>
                    <p:cTn id="150" fill="hold">
                      <p:stCondLst>
                        <p:cond delay="0"/>
                      </p:stCondLst>
                      <p:childTnLst>
                        <p:par>
                          <p:cTn id="151" fill="hold">
                            <p:stCondLst>
                              <p:cond delay="0"/>
                            </p:stCondLst>
                            <p:childTnLst>
                              <p:par>
                                <p:cTn id="152" presetID="1" presetClass="mediacall" presetSubtype="0" fill="hold" nodeType="clickEffect">
                                  <p:stCondLst>
                                    <p:cond delay="0"/>
                                  </p:stCondLst>
                                  <p:childTnLst>
                                    <p:cmd type="call" cmd="playFrom(0.0)">
                                      <p:cBhvr>
                                        <p:cTn id="153" dur="2238" fill="hold"/>
                                        <p:tgtEl>
                                          <p:spTgt spid="45"/>
                                        </p:tgtEl>
                                      </p:cBhvr>
                                    </p:cmd>
                                  </p:childTnLst>
                                </p:cTn>
                              </p:par>
                              <p:par>
                                <p:cTn id="154" presetID="0" presetClass="path" presetSubtype="0" accel="50000" decel="50000" fill="hold" grpId="1" nodeType="withEffect">
                                  <p:stCondLst>
                                    <p:cond delay="0"/>
                                  </p:stCondLst>
                                  <p:childTnLst>
                                    <p:animMotion origin="layout" path="M 0 0 C -0.00122 -0.00487 -0.00243 -0.00695 -0.00556 -0.00996 C -0.00834 -0.02176 -0.01441 -0.02917 -0.02309 -0.03218 C -0.03351 -0.03588 -0.02153 -0.03102 -0.02969 -0.03473 C -0.0316 -0.03565 -0.03525 -0.03704 -0.03525 -0.03704 C -0.04167 -0.04306 -0.05087 -0.04514 -0.05834 -0.04815 C -0.07153 -0.05371 -0.08247 -0.06135 -0.09636 -0.06297 C -0.10955 -0.06945 -0.12344 -0.07385 -0.13698 -0.07917 C -0.15469 -0.08635 -0.17257 -0.09561 -0.1908 -0.1 C -0.19636 -0.10278 -0.20174 -0.10325 -0.20747 -0.1051 C -0.21372 -0.10718 -0.21962 -0.11042 -0.22587 -0.1125 C -0.23525 -0.11575 -0.24549 -0.11598 -0.25469 -0.11991 C -0.26754 -0.12524 -0.28108 -0.12755 -0.29445 -0.12963 C -0.30382 -0.13426 -0.29879 -0.13241 -0.31945 -0.12963 C -0.32136 -0.1294 -0.325 -0.12732 -0.325 -0.12732 C -0.33056 -0.12223 -0.33872 -0.12014 -0.34532 -0.11737 C -0.35139 -0.11181 -0.35834 -0.10857 -0.36476 -0.10371 C -0.37344 -0.09723 -0.36719 -0.10024 -0.37309 -0.09769 C -0.37396 -0.09676 -0.37483 -0.09584 -0.37587 -0.09514 C -0.37674 -0.09468 -0.37778 -0.09468 -0.37865 -0.09399 C -0.38646 -0.08727 -0.37691 -0.0926 -0.38421 -0.08889 C -0.38698 -0.07894 -0.38282 -0.09144 -0.38803 -0.08287 C -0.39184 -0.07662 -0.38525 -0.08102 -0.39167 -0.07778 C -0.39358 -0.06945 -0.39098 -0.07894 -0.39532 -0.07037 C -0.39792 -0.06528 -0.39862 -0.06042 -0.40278 -0.05695 C -0.40469 -0.05325 -0.40556 -0.04954 -0.40747 -0.04584 C -0.40782 -0.04468 -0.40799 -0.04329 -0.40834 -0.04213 C -0.40886 -0.04075 -0.4099 -0.03982 -0.41025 -0.03843 C -0.41112 -0.03519 -0.41112 -0.03172 -0.41198 -0.02848 C -0.41493 -0.01737 -0.41875 -0.00649 -0.42136 0.00486 C -0.42309 0.01296 -0.42309 0.02152 -0.425 0.02963 C -0.42587 0.03773 -0.42622 0.04884 -0.42969 0.05555 C -0.43264 0.08101 -0.42987 0.10972 -0.43056 0.13541 C -0.42987 0.14629 -0.42761 0.15509 -0.42587 0.16504 C -0.42674 0.17615 -0.42813 0.18588 -0.43525 0.19236 C -0.4382 0.19884 -0.43594 0.19513 -0.44254 0.20115 C -0.44341 0.20185 -0.44532 0.2037 -0.44532 0.2037 C -0.44601 0.20463 -0.44618 0.20648 -0.44723 0.20717 C -0.44896 0.20856 -0.45278 0.20949 -0.45278 0.20949 C -0.45365 0.21064 -0.45469 0.21088 -0.45556 0.21226 C -0.45643 0.21342 -0.4566 0.21504 -0.45747 0.21597 C -0.45921 0.21782 -0.46146 0.21875 -0.46303 0.22083 C -0.46667 0.22569 -0.46997 0.23055 -0.47414 0.23449 C -0.47535 0.23935 -0.47657 0.24143 -0.47969 0.24444 C -0.48056 0.24838 -0.48421 0.25555 -0.48421 0.25555 C -0.48542 0.26597 -0.48855 0.27708 -0.48056 0.28379 C -0.48021 0.28541 -0.48073 0.28773 -0.47969 0.28888 C -0.47657 0.29189 -0.47691 0.2875 -0.47691 0.28634 " pathEditMode="relative" ptsTypes="fffffffffffffffffffffffffffffffffffffffffffffffA">
                                      <p:cBhvr>
                                        <p:cTn id="155" dur="3000" fill="hold"/>
                                        <p:tgtEl>
                                          <p:spTgt spid="44"/>
                                        </p:tgtEl>
                                        <p:attrNameLst>
                                          <p:attrName>ppt_x</p:attrName>
                                          <p:attrName>ppt_y</p:attrName>
                                        </p:attrNameLst>
                                      </p:cBhvr>
                                    </p:animMotion>
                                  </p:childTnLst>
                                </p:cTn>
                              </p:par>
                            </p:childTnLst>
                          </p:cTn>
                        </p:par>
                        <p:par>
                          <p:cTn id="156" fill="hold">
                            <p:stCondLst>
                              <p:cond delay="3000"/>
                            </p:stCondLst>
                            <p:childTnLst>
                              <p:par>
                                <p:cTn id="157" presetID="1" presetClass="exit" presetSubtype="0" fill="hold" grpId="2" nodeType="afterEffect">
                                  <p:stCondLst>
                                    <p:cond delay="0"/>
                                  </p:stCondLst>
                                  <p:childTnLst>
                                    <p:set>
                                      <p:cBhvr>
                                        <p:cTn id="158"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audio>
              <p:cMediaNode showWhenStopped="0">
                <p:cTn id="159" fill="hold" display="0">
                  <p:stCondLst>
                    <p:cond delay="indefinite"/>
                  </p:stCondLst>
                  <p:endCondLst>
                    <p:cond evt="onNext" delay="0">
                      <p:tgtEl>
                        <p:sldTgt/>
                      </p:tgtEl>
                    </p:cond>
                    <p:cond evt="onPrev" delay="0">
                      <p:tgtEl>
                        <p:sldTgt/>
                      </p:tgtEl>
                    </p:cond>
                    <p:cond evt="onStopAudio" delay="0">
                      <p:tgtEl>
                        <p:sldTgt/>
                      </p:tgtEl>
                    </p:cond>
                  </p:endCondLst>
                </p:cTn>
                <p:tgtEl>
                  <p:spTgt spid="47"/>
                </p:tgtEl>
              </p:cMediaNode>
            </p:audio>
            <p:seq concurrent="1" nextAc="seek">
              <p:cTn id="160" restart="whenNotActive" fill="hold" evtFilter="cancelBubble" nodeType="interactiveSeq">
                <p:stCondLst>
                  <p:cond evt="onClick" delay="0">
                    <p:tgtEl>
                      <p:spTgt spid="46"/>
                    </p:tgtEl>
                  </p:cond>
                </p:stCondLst>
                <p:endSync evt="end" delay="0">
                  <p:rtn val="all"/>
                </p:endSync>
                <p:childTnLst>
                  <p:par>
                    <p:cTn id="161" fill="hold">
                      <p:stCondLst>
                        <p:cond delay="0"/>
                      </p:stCondLst>
                      <p:childTnLst>
                        <p:par>
                          <p:cTn id="162" fill="hold">
                            <p:stCondLst>
                              <p:cond delay="0"/>
                            </p:stCondLst>
                            <p:childTnLst>
                              <p:par>
                                <p:cTn id="163" presetID="1" presetClass="mediacall" presetSubtype="0" fill="hold" nodeType="clickEffect">
                                  <p:stCondLst>
                                    <p:cond delay="0"/>
                                  </p:stCondLst>
                                  <p:childTnLst>
                                    <p:cmd type="call" cmd="playFrom(0.0)">
                                      <p:cBhvr>
                                        <p:cTn id="164" dur="2398" fill="hold"/>
                                        <p:tgtEl>
                                          <p:spTgt spid="47"/>
                                        </p:tgtEl>
                                      </p:cBhvr>
                                    </p:cmd>
                                  </p:childTnLst>
                                </p:cTn>
                              </p:par>
                              <p:par>
                                <p:cTn id="165" presetID="0" presetClass="path" presetSubtype="0" accel="50000" decel="50000" fill="hold" grpId="1" nodeType="withEffect">
                                  <p:stCondLst>
                                    <p:cond delay="0"/>
                                  </p:stCondLst>
                                  <p:childTnLst>
                                    <p:animMotion origin="layout" path="M 0.01615 -0.03657 C 0.03351 -0.03865 0.03889 -0.03865 0.06059 -0.03773 C 0.06702 -0.03565 0.07483 -0.03426 0.0809 -0.03032 C 0.08559 -0.02708 0.08976 -0.02268 0.09479 -0.0206 C 0.09792 -0.01643 0.10174 -0.01389 0.1059 -0.0118 C 0.1092 -0.00555 0.11337 -0.00231 0.11806 0.00162 C 0.1184 0.00278 0.11823 0.0044 0.11875 0.00533 C 0.12049 0.00741 0.12448 0.01042 0.12448 0.01065 C 0.12535 0.01459 0.12917 0.02153 0.12917 0.02176 C 0.13125 0.03033 0.12969 0.02685 0.13281 0.03264 C 0.1349 0.0419 0.13195 0.03056 0.13559 0.04005 C 0.13837 0.04722 0.13959 0.05556 0.14306 0.06227 C 0.14445 0.06806 0.1467 0.075 0.14757 0.08079 C 0.14896 0.09051 0.15087 0.10232 0.15504 0.11042 C 0.1566 0.11736 0.15834 0.12408 0.15972 0.13125 C 0.16042 0.13449 0.16077 0.14097 0.1625 0.14375 C 0.1632 0.14491 0.16441 0.14537 0.16528 0.14607 C 0.16684 0.15255 0.16563 0.14885 0.16979 0.15718 C 0.17101 0.15972 0.17361 0.16459 0.17361 0.16482 C 0.17413 0.16713 0.17483 0.16945 0.17535 0.17199 C 0.17604 0.17477 0.17917 0.1794 0.17917 0.17963 C 0.18229 0.19283 0.17726 0.17246 0.18195 0.18681 C 0.18438 0.19422 0.18403 0.20301 0.18924 0.20787 C 0.19045 0.21667 0.19306 0.225 0.19393 0.2338 C 0.19462 0.24005 0.19514 0.24607 0.19584 0.25232 C 0.19618 0.25486 0.19757 0.25972 0.19757 0.25996 C 0.19827 0.26829 0.1974 0.27917 0.20313 0.28449 C 0.20469 0.28982 0.20521 0.29468 0.20781 0.29931 C 0.2099 0.3081 0.20695 0.29815 0.21146 0.30533 C 0.21215 0.30625 0.2125 0.30903 0.2125 0.30926 " pathEditMode="relative" rAng="0" ptsTypes="fffffffffffffffffffffffffffffA">
                                      <p:cBhvr>
                                        <p:cTn id="166" dur="3000" fill="hold"/>
                                        <p:tgtEl>
                                          <p:spTgt spid="46"/>
                                        </p:tgtEl>
                                        <p:attrNameLst>
                                          <p:attrName>ppt_x</p:attrName>
                                          <p:attrName>ppt_y</p:attrName>
                                        </p:attrNameLst>
                                      </p:cBhvr>
                                      <p:rCtr x="98" y="172"/>
                                    </p:animMotion>
                                  </p:childTnLst>
                                </p:cTn>
                              </p:par>
                            </p:childTnLst>
                          </p:cTn>
                        </p:par>
                        <p:par>
                          <p:cTn id="167" fill="hold">
                            <p:stCondLst>
                              <p:cond delay="3000"/>
                            </p:stCondLst>
                            <p:childTnLst>
                              <p:par>
                                <p:cTn id="168" presetID="1" presetClass="exit" presetSubtype="0" fill="hold" grpId="2" nodeType="afterEffect">
                                  <p:stCondLst>
                                    <p:cond delay="0"/>
                                  </p:stCondLst>
                                  <p:childTnLst>
                                    <p:set>
                                      <p:cBhvr>
                                        <p:cTn id="169" dur="1" fill="hold">
                                          <p:stCondLst>
                                            <p:cond delay="0"/>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childTnLst>
        </p:cTn>
      </p:par>
    </p:tnLst>
    <p:bldLst>
      <p:bldP spid="14" grpId="0" animBg="1"/>
      <p:bldP spid="14" grpId="1" animBg="1"/>
      <p:bldP spid="14" grpId="2" animBg="1"/>
      <p:bldP spid="18" grpId="1" animBg="1"/>
      <p:bldP spid="18" grpId="2" animBg="1"/>
      <p:bldP spid="18" grpId="3" animBg="1"/>
      <p:bldP spid="18" grpId="4" animBg="1"/>
      <p:bldP spid="21" grpId="1" animBg="1"/>
      <p:bldP spid="21" grpId="2" animBg="1"/>
      <p:bldP spid="21" grpId="3" animBg="1"/>
      <p:bldP spid="26" grpId="0" animBg="1"/>
      <p:bldP spid="26" grpId="1" animBg="1"/>
      <p:bldP spid="26" grpId="2" animBg="1"/>
      <p:bldP spid="28" grpId="1" animBg="1"/>
      <p:bldP spid="28" grpId="2" animBg="1"/>
      <p:bldP spid="28" grpId="3" animBg="1"/>
      <p:bldP spid="38" grpId="0" animBg="1"/>
      <p:bldP spid="38" grpId="1" animBg="1"/>
      <p:bldP spid="38" grpId="2" animBg="1"/>
      <p:bldP spid="40" grpId="0" animBg="1"/>
      <p:bldP spid="40" grpId="1" animBg="1"/>
      <p:bldP spid="40" grpId="2" animBg="1"/>
      <p:bldP spid="42" grpId="0" animBg="1"/>
      <p:bldP spid="42" grpId="1" animBg="1"/>
      <p:bldP spid="42" grpId="2" animBg="1"/>
      <p:bldP spid="44" grpId="0" animBg="1"/>
      <p:bldP spid="44" grpId="1" animBg="1"/>
      <p:bldP spid="44" grpId="2" animBg="1"/>
      <p:bldP spid="46" grpId="0" animBg="1"/>
      <p:bldP spid="46" grpId="1" animBg="1"/>
      <p:bldP spid="46"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3000" r="-13000"/>
          </a:stretch>
        </a:blipFill>
        <a:effectLst/>
      </p:bgPr>
    </p:bg>
    <p:spTree>
      <p:nvGrpSpPr>
        <p:cNvPr id="1" name=""/>
        <p:cNvGrpSpPr/>
        <p:nvPr/>
      </p:nvGrpSpPr>
      <p:grpSpPr>
        <a:xfrm>
          <a:off x="0" y="0"/>
          <a:ext cx="0" cy="0"/>
          <a:chOff x="0" y="0"/>
          <a:chExt cx="0" cy="0"/>
        </a:xfrm>
      </p:grpSpPr>
      <p:pic>
        <p:nvPicPr>
          <p:cNvPr id="4" name="Рисунок 3" descr="молодец 1.gif"/>
          <p:cNvPicPr>
            <a:picLocks noChangeAspect="1"/>
          </p:cNvPicPr>
          <p:nvPr/>
        </p:nvPicPr>
        <p:blipFill>
          <a:blip r:embed="rId3"/>
          <a:stretch>
            <a:fillRect/>
          </a:stretch>
        </p:blipFill>
        <p:spPr>
          <a:xfrm>
            <a:off x="2000232" y="2143116"/>
            <a:ext cx="5822612" cy="2147897"/>
          </a:xfrm>
          <a:prstGeom prst="rect">
            <a:avLst/>
          </a:prstGeom>
        </p:spPr>
      </p:pic>
      <p:pic>
        <p:nvPicPr>
          <p:cNvPr id="5" name="колобок" descr="солнышко.png"/>
          <p:cNvPicPr>
            <a:picLocks noChangeAspect="1"/>
          </p:cNvPicPr>
          <p:nvPr/>
        </p:nvPicPr>
        <p:blipFill>
          <a:blip r:embed="rId4" cstate="print"/>
          <a:stretch>
            <a:fillRect/>
          </a:stretch>
        </p:blipFill>
        <p:spPr>
          <a:xfrm rot="567882">
            <a:off x="5922979" y="350822"/>
            <a:ext cx="1810444" cy="1810444"/>
          </a:xfrm>
          <a:prstGeom prst="rect">
            <a:avLst/>
          </a:prstGeom>
        </p:spPr>
      </p:pic>
      <p:pic>
        <p:nvPicPr>
          <p:cNvPr id="6" name="Рисунок 5" descr="бабочки две.gif"/>
          <p:cNvPicPr>
            <a:picLocks noChangeAspect="1"/>
          </p:cNvPicPr>
          <p:nvPr/>
        </p:nvPicPr>
        <p:blipFill>
          <a:blip r:embed="rId5"/>
          <a:stretch>
            <a:fillRect/>
          </a:stretch>
        </p:blipFill>
        <p:spPr>
          <a:xfrm>
            <a:off x="2643174" y="5643578"/>
            <a:ext cx="347337" cy="314774"/>
          </a:xfrm>
          <a:prstGeom prst="rect">
            <a:avLst/>
          </a:prstGeom>
        </p:spPr>
      </p:pic>
      <p:pic>
        <p:nvPicPr>
          <p:cNvPr id="7" name="Рисунок 6" descr="анимация бабочка розовая.gif"/>
          <p:cNvPicPr>
            <a:picLocks noChangeAspect="1"/>
          </p:cNvPicPr>
          <p:nvPr/>
        </p:nvPicPr>
        <p:blipFill>
          <a:blip r:embed="rId6"/>
          <a:stretch>
            <a:fillRect/>
          </a:stretch>
        </p:blipFill>
        <p:spPr>
          <a:xfrm rot="2237325">
            <a:off x="2388328" y="4327012"/>
            <a:ext cx="576294" cy="532303"/>
          </a:xfrm>
          <a:prstGeom prst="rect">
            <a:avLst/>
          </a:prstGeom>
        </p:spPr>
      </p:pic>
      <p:pic>
        <p:nvPicPr>
          <p:cNvPr id="8" name="Рисунок 7" descr="анимация бабочка розовая.gif"/>
          <p:cNvPicPr>
            <a:picLocks noChangeAspect="1"/>
          </p:cNvPicPr>
          <p:nvPr/>
        </p:nvPicPr>
        <p:blipFill>
          <a:blip r:embed="rId6"/>
          <a:stretch>
            <a:fillRect/>
          </a:stretch>
        </p:blipFill>
        <p:spPr>
          <a:xfrm rot="2237325" flipH="1" flipV="1">
            <a:off x="7168782" y="5263880"/>
            <a:ext cx="570361" cy="526823"/>
          </a:xfrm>
          <a:prstGeom prst="rect">
            <a:avLst/>
          </a:prstGeom>
        </p:spPr>
      </p:pic>
      <p:pic>
        <p:nvPicPr>
          <p:cNvPr id="9" name="Рисунок 8" descr="анимация бобчки.gif"/>
          <p:cNvPicPr>
            <a:picLocks noChangeAspect="1"/>
          </p:cNvPicPr>
          <p:nvPr/>
        </p:nvPicPr>
        <p:blipFill>
          <a:blip r:embed="rId7"/>
          <a:stretch>
            <a:fillRect/>
          </a:stretch>
        </p:blipFill>
        <p:spPr>
          <a:xfrm>
            <a:off x="3000375" y="2895600"/>
            <a:ext cx="3143250" cy="1066800"/>
          </a:xfrm>
          <a:prstGeom prst="rect">
            <a:avLst/>
          </a:prstGeom>
        </p:spPr>
      </p:pic>
      <p:pic>
        <p:nvPicPr>
          <p:cNvPr id="10" name="Рисунок 9" descr="анимация бабочка розовая.gif"/>
          <p:cNvPicPr>
            <a:picLocks noChangeAspect="1"/>
          </p:cNvPicPr>
          <p:nvPr/>
        </p:nvPicPr>
        <p:blipFill>
          <a:blip r:embed="rId8" cstate="print"/>
          <a:stretch>
            <a:fillRect/>
          </a:stretch>
        </p:blipFill>
        <p:spPr>
          <a:xfrm rot="2237325" flipV="1">
            <a:off x="1350337" y="1127394"/>
            <a:ext cx="289105" cy="310425"/>
          </a:xfrm>
          <a:prstGeom prst="rect">
            <a:avLst/>
          </a:prstGeom>
        </p:spPr>
      </p:pic>
      <p:pic>
        <p:nvPicPr>
          <p:cNvPr id="11" name="Рисунок 10" descr="бабочки две.gif"/>
          <p:cNvPicPr>
            <a:picLocks noChangeAspect="1"/>
          </p:cNvPicPr>
          <p:nvPr/>
        </p:nvPicPr>
        <p:blipFill>
          <a:blip r:embed="rId5"/>
          <a:stretch>
            <a:fillRect/>
          </a:stretch>
        </p:blipFill>
        <p:spPr>
          <a:xfrm>
            <a:off x="8501090" y="3500438"/>
            <a:ext cx="347337" cy="314774"/>
          </a:xfrm>
          <a:prstGeom prst="rect">
            <a:avLst/>
          </a:prstGeom>
        </p:spPr>
      </p:pic>
      <p:sp>
        <p:nvSpPr>
          <p:cNvPr id="13" name="Управляющая кнопка: в начало 12">
            <a:hlinkClick r:id="" action="ppaction://hlinkshowjump?jump=firstslide" highlightClick="1"/>
          </p:cNvPr>
          <p:cNvSpPr/>
          <p:nvPr/>
        </p:nvSpPr>
        <p:spPr>
          <a:xfrm>
            <a:off x="7929586" y="6000768"/>
            <a:ext cx="785818" cy="571504"/>
          </a:xfrm>
          <a:prstGeom prst="actionButtonBeginning">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childTnLst>
                                </p:cTn>
                              </p:par>
                              <p:par>
                                <p:cTn id="8" presetID="8" presetClass="emph" presetSubtype="0" fill="hold" nodeType="withEffect">
                                  <p:stCondLst>
                                    <p:cond delay="0"/>
                                  </p:stCondLst>
                                  <p:childTnLst>
                                    <p:animRot by="-21600000">
                                      <p:cBhvr>
                                        <p:cTn id="9" dur="2000" fill="hold"/>
                                        <p:tgtEl>
                                          <p:spTgt spid="5"/>
                                        </p:tgtEl>
                                        <p:attrNameLst>
                                          <p:attrName>r</p:attrName>
                                        </p:attrNameLst>
                                      </p:cBhvr>
                                    </p:animRot>
                                  </p:childTnLst>
                                </p:cTn>
                              </p:par>
                            </p:childTnLst>
                          </p:cTn>
                        </p:par>
                        <p:par>
                          <p:cTn id="10" fill="hold">
                            <p:stCondLst>
                              <p:cond delay="3000"/>
                            </p:stCondLst>
                            <p:childTnLst>
                              <p:par>
                                <p:cTn id="11" presetID="8" presetClass="emph" presetSubtype="0" fill="hold" nodeType="afterEffect">
                                  <p:stCondLst>
                                    <p:cond delay="0"/>
                                  </p:stCondLst>
                                  <p:childTnLst>
                                    <p:animRot by="-21600000">
                                      <p:cBhvr>
                                        <p:cTn id="12"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049" name="Rectangle 1"/>
          <p:cNvSpPr>
            <a:spLocks noChangeArrowheads="1"/>
          </p:cNvSpPr>
          <p:nvPr/>
        </p:nvSpPr>
        <p:spPr bwMode="auto">
          <a:xfrm>
            <a:off x="285720" y="1071546"/>
            <a:ext cx="8143932" cy="58015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buFontTx/>
              <a:buAutoNum type="arabicPeriod"/>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Анимация колобок</a:t>
            </a:r>
          </a:p>
          <a:p>
            <a:pPr marL="457200" lvl="0" indent="-457200" fontAlgn="base">
              <a:spcBef>
                <a:spcPct val="0"/>
              </a:spcBef>
              <a:spcAft>
                <a:spcPct val="0"/>
              </a:spcAft>
            </a:pPr>
            <a:r>
              <a:rPr lang="en-US" dirty="0" smtClean="0">
                <a:latin typeface="Arial" pitchFamily="34" charset="0"/>
                <a:cs typeface="Arial" pitchFamily="34" charset="0"/>
                <a:hlinkClick r:id="rId3"/>
              </a:rPr>
              <a:t>http://forums.drom.ru/mitsubishi/t1151715963-p1042.html</a:t>
            </a:r>
            <a:endParaRPr lang="ru-RU" dirty="0" smtClean="0">
              <a:latin typeface="Arial" pitchFamily="34" charset="0"/>
              <a:cs typeface="Arial" pitchFamily="34" charset="0"/>
            </a:endParaRPr>
          </a:p>
          <a:p>
            <a:pPr marL="457200" lvl="0" indent="-457200" fontAlgn="base">
              <a:spcBef>
                <a:spcPct val="0"/>
              </a:spcBef>
              <a:spcAft>
                <a:spcPct val="0"/>
              </a:spcAft>
            </a:pP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l" defTabSz="914400" rtl="0" eaLnBrk="0" fontAlgn="base" latinLnBrk="0" hangingPunct="0">
              <a:lnSpc>
                <a:spcPct val="100000"/>
              </a:lnSpc>
              <a:spcBef>
                <a:spcPct val="0"/>
              </a:spcBef>
              <a:spcAft>
                <a:spcPct val="0"/>
              </a:spcAft>
              <a:buClrTx/>
              <a:buSzTx/>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 Поляна</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hlinkClick r:id="rId4"/>
              </a:rPr>
              <a:t>http://900igr.net/kartinki/literatura/Katilsja-kolobok-po-lesu/042-Katilsja-kolobok-po-lesu.html</a:t>
            </a:r>
            <a:endPar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cs typeface="Arial" pitchFamily="34" charset="0"/>
              </a:rPr>
              <a:t>3. Поляна </a:t>
            </a:r>
          </a:p>
          <a:p>
            <a:pPr lvl="0" eaLnBrk="0" fontAlgn="base" hangingPunct="0">
              <a:spcBef>
                <a:spcPct val="0"/>
              </a:spcBef>
              <a:spcAft>
                <a:spcPct val="0"/>
              </a:spcAft>
            </a:pPr>
            <a:r>
              <a:rPr lang="en-US" dirty="0" smtClean="0">
                <a:latin typeface="Arial" pitchFamily="34" charset="0"/>
                <a:cs typeface="Arial" pitchFamily="34" charset="0"/>
                <a:hlinkClick r:id="rId5"/>
              </a:rPr>
              <a:t>http://www.liveinternet.ru/users/plotvi4ka/post176787579</a:t>
            </a:r>
            <a:endParaRPr lang="ru-RU" dirty="0" smtClean="0">
              <a:latin typeface="Arial" pitchFamily="34" charset="0"/>
              <a:cs typeface="Arial" pitchFamily="34" charset="0"/>
            </a:endParaRPr>
          </a:p>
          <a:p>
            <a:pPr lvl="0" eaLnBrk="0" fontAlgn="base" hangingPunct="0">
              <a:spcBef>
                <a:spcPct val="0"/>
              </a:spcBef>
              <a:spcAft>
                <a:spcPct val="0"/>
              </a:spcAft>
            </a:pP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 Гриб мухомор, ежик с яблоком</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hlinkClick r:id="rId6"/>
              </a:rPr>
              <a:t>http://www.ds17-nowch.edu.cap.ru/?t=hry&amp;eduid=3696&amp;hry=./3541/43089/44325</a:t>
            </a:r>
            <a:endPar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 Анимационные картинки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hlinkClick r:id="rId7"/>
              </a:rPr>
              <a:t>http://liubavyshka.ru/photo/168</a:t>
            </a:r>
            <a:endPar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5. Анимация бабочка</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hlinkClick r:id="rId8"/>
              </a:rPr>
              <a:t>http://smiles.33bru.com/smile.60432.html</a:t>
            </a:r>
            <a:endPar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ru-RU" sz="1100" dirty="0" smtClean="0">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Прямоугольник 2"/>
          <p:cNvSpPr/>
          <p:nvPr/>
        </p:nvSpPr>
        <p:spPr>
          <a:xfrm>
            <a:off x="2143108" y="142852"/>
            <a:ext cx="5429288" cy="923330"/>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ИСТОЧНИКИ:</a:t>
            </a:r>
            <a:endParaRPr lang="ru-RU"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4" name="Управляющая кнопка: в начало 3">
            <a:hlinkClick r:id="" action="ppaction://hlinkshowjump?jump=firstslide" highlightClick="1"/>
          </p:cNvPr>
          <p:cNvSpPr/>
          <p:nvPr/>
        </p:nvSpPr>
        <p:spPr>
          <a:xfrm>
            <a:off x="8001024" y="5929330"/>
            <a:ext cx="785818" cy="571504"/>
          </a:xfrm>
          <a:prstGeom prst="actionButtonBeginning">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spDef>
      <a:spPr>
        <a:solidFill>
          <a:srgbClr val="FF0000"/>
        </a:solidFill>
        <a:ln>
          <a:noFill/>
        </a:ln>
      </a:spPr>
      <a:bodyPr rtlCol="0" anchor="ctr"/>
      <a:lstStyle>
        <a:defPPr algn="ctr">
          <a:defRPr sz="4400" b="1" dirty="0" smtClean="0">
            <a:solidFill>
              <a:srgbClr val="FFFF00"/>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docProps/app.xml><?xml version="1.0" encoding="utf-8"?>
<Properties xmlns="http://schemas.openxmlformats.org/officeDocument/2006/extended-properties" xmlns:vt="http://schemas.openxmlformats.org/officeDocument/2006/docPropsVTypes">
  <Template/>
  <TotalTime>2783</TotalTime>
  <Words>469</Words>
  <PresentationFormat>Экран (4:3)</PresentationFormat>
  <Paragraphs>85</Paragraphs>
  <Slides>11</Slides>
  <Notes>0</Notes>
  <HiddenSlides>0</HiddenSlides>
  <MMClips>31</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Трек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Путешествие колобка</dc:title>
  <dc:creator>Дмитрий Егоров</dc:creator>
  <cp:lastModifiedBy>егор</cp:lastModifiedBy>
  <cp:revision>476</cp:revision>
  <dcterms:created xsi:type="dcterms:W3CDTF">2015-03-14T17:58:36Z</dcterms:created>
  <dcterms:modified xsi:type="dcterms:W3CDTF">2015-05-08T06:02:24Z</dcterms:modified>
</cp:coreProperties>
</file>