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7" r:id="rId4"/>
    <p:sldId id="258" r:id="rId5"/>
    <p:sldId id="260" r:id="rId6"/>
    <p:sldId id="261" r:id="rId7"/>
    <p:sldId id="263" r:id="rId8"/>
    <p:sldId id="264" r:id="rId9"/>
    <p:sldId id="266" r:id="rId10"/>
  </p:sldIdLst>
  <p:sldSz cx="1218882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7" userDrawn="1">
          <p15:clr>
            <a:srgbClr val="A4A3A4"/>
          </p15:clr>
        </p15:guide>
        <p15:guide id="2" pos="28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47"/>
        <p:guide pos="28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603" y="1122363"/>
            <a:ext cx="9141619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603" y="3602038"/>
            <a:ext cx="9141619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634" y="1709738"/>
            <a:ext cx="10512862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634" y="4589463"/>
            <a:ext cx="10512862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441" y="1600200"/>
            <a:ext cx="5375272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04112" y="1600200"/>
            <a:ext cx="5375272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569" y="365125"/>
            <a:ext cx="105128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569" y="1681163"/>
            <a:ext cx="5156443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569" y="2505075"/>
            <a:ext cx="5156443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0593" y="1681163"/>
            <a:ext cx="518183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0593" y="2505075"/>
            <a:ext cx="518183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569" y="457200"/>
            <a:ext cx="393121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1838" y="987425"/>
            <a:ext cx="6170593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569" y="2057400"/>
            <a:ext cx="393121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569" y="457200"/>
            <a:ext cx="393121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1838" y="987425"/>
            <a:ext cx="617059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569" y="2057400"/>
            <a:ext cx="393121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6898" y="274638"/>
            <a:ext cx="2742486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441" y="274638"/>
            <a:ext cx="806847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Заголовок 1025"/>
          <p:cNvSpPr/>
          <p:nvPr>
            <p:ph type="title"/>
          </p:nvPr>
        </p:nvSpPr>
        <p:spPr>
          <a:xfrm>
            <a:off x="609441" y="274638"/>
            <a:ext cx="10969943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t>Click to edit Master title style</a:t>
            </a:r>
          </a:p>
        </p:txBody>
      </p:sp>
      <p:sp>
        <p:nvSpPr>
          <p:cNvPr id="1027" name="Замещающий текст 1026"/>
          <p:cNvSpPr/>
          <p:nvPr>
            <p:ph type="body" idx="1"/>
          </p:nvPr>
        </p:nvSpPr>
        <p:spPr>
          <a:xfrm>
            <a:off x="609441" y="1600200"/>
            <a:ext cx="10969943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Замещающая дата 1027"/>
          <p:cNvSpPr/>
          <p:nvPr>
            <p:ph type="dt" sz="half" idx="2"/>
          </p:nvPr>
        </p:nvSpPr>
        <p:spPr>
          <a:xfrm>
            <a:off x="609441" y="6245225"/>
            <a:ext cx="2844059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029" name="Замещающий нижний колонтитул 1028"/>
          <p:cNvSpPr/>
          <p:nvPr>
            <p:ph type="ftr" sz="quarter" idx="3"/>
          </p:nvPr>
        </p:nvSpPr>
        <p:spPr>
          <a:xfrm>
            <a:off x="4164515" y="6245225"/>
            <a:ext cx="385979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Замещающий номер слайда 1029"/>
          <p:cNvSpPr/>
          <p:nvPr>
            <p:ph type="sldNum" sz="quarter" idx="4"/>
          </p:nvPr>
        </p:nvSpPr>
        <p:spPr>
          <a:xfrm>
            <a:off x="8735325" y="6245225"/>
            <a:ext cx="2844059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12.png"/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jpeg"/><Relationship Id="rId2" Type="http://schemas.openxmlformats.org/officeDocument/2006/relationships/image" Target="../media/image13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" name="Изображение 19"/>
          <p:cNvPicPr/>
          <p:nvPr/>
        </p:nvPicPr>
        <p:blipFill>
          <a:blip r:embed="rId1"/>
          <a:stretch>
            <a:fillRect/>
          </a:stretch>
        </p:blipFill>
        <p:spPr>
          <a:xfrm>
            <a:off x="-635" y="-635"/>
            <a:ext cx="12179935" cy="6858635"/>
          </a:xfrm>
          <a:prstGeom prst="rect">
            <a:avLst/>
          </a:prstGeom>
        </p:spPr>
      </p:pic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645" y="810895"/>
            <a:ext cx="8217602" cy="3852000"/>
          </a:xfrm>
          <a:prstGeom prst="rect">
            <a:avLst/>
          </a:prstGeom>
        </p:spPr>
      </p:pic>
      <p:pic>
        <p:nvPicPr>
          <p:cNvPr id="21" name="Изображение 20"/>
          <p:cNvPicPr/>
          <p:nvPr/>
        </p:nvPicPr>
        <p:blipFill>
          <a:blip r:embed="rId3"/>
          <a:stretch>
            <a:fillRect/>
          </a:stretch>
        </p:blipFill>
        <p:spPr>
          <a:xfrm>
            <a:off x="-635" y="-635"/>
            <a:ext cx="12341225" cy="527939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97075" y="2726690"/>
            <a:ext cx="8206105" cy="1655445"/>
          </a:xfrm>
        </p:spPr>
        <p:txBody>
          <a:bodyPr/>
          <a:lstStyle/>
          <a:p>
            <a:r>
              <a:rPr sz="2400">
                <a:ln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Exploring</a:t>
            </a:r>
            <a:r>
              <a:rPr lang="ru-RU" sz="2400">
                <a:ln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sz="2400">
                <a:ln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places around the world</a:t>
            </a:r>
            <a:endParaRPr sz="2400">
              <a:ln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2" name="Изображение 11"/>
          <p:cNvPicPr/>
          <p:nvPr/>
        </p:nvPicPr>
        <p:blipFill>
          <a:blip r:embed="rId4"/>
          <a:stretch>
            <a:fillRect/>
          </a:stretch>
        </p:blipFill>
        <p:spPr>
          <a:xfrm>
            <a:off x="-597535" y="-370205"/>
            <a:ext cx="5067935" cy="2157730"/>
          </a:xfrm>
          <a:prstGeom prst="rect">
            <a:avLst/>
          </a:prstGeom>
        </p:spPr>
      </p:pic>
      <p:pic>
        <p:nvPicPr>
          <p:cNvPr id="13" name="Изображение 12"/>
          <p:cNvPicPr/>
          <p:nvPr/>
        </p:nvPicPr>
        <p:blipFill>
          <a:blip r:embed="rId5"/>
          <a:stretch>
            <a:fillRect/>
          </a:stretch>
        </p:blipFill>
        <p:spPr>
          <a:xfrm>
            <a:off x="9208" y="4098150"/>
            <a:ext cx="12179300" cy="2759991"/>
          </a:xfrm>
          <a:prstGeom prst="rect">
            <a:avLst/>
          </a:prstGeom>
        </p:spPr>
      </p:pic>
      <p:sp>
        <p:nvSpPr>
          <p:cNvPr id="23" name="Заголовок 22"/>
          <p:cNvSpPr/>
          <p:nvPr>
            <p:ph type="ctrTitle"/>
          </p:nvPr>
        </p:nvSpPr>
        <p:spPr>
          <a:xfrm>
            <a:off x="1989455" y="1770380"/>
            <a:ext cx="8198485" cy="795655"/>
          </a:xfrm>
        </p:spPr>
        <p:txBody>
          <a:bodyPr/>
          <a:p>
            <a:r>
              <a:rPr>
                <a:ln w="15875">
                  <a:noFill/>
                </a:ln>
                <a:solidFill>
                  <a:schemeClr val="bg1"/>
                </a:solidFill>
                <a:effectLst/>
                <a:sym typeface="+mn-ea"/>
              </a:rPr>
              <a:t>Home and Away</a:t>
            </a:r>
            <a:endParaRPr lang="ru-RU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" name="Изображение 12"/>
          <p:cNvPicPr/>
          <p:nvPr/>
        </p:nvPicPr>
        <p:blipFill>
          <a:blip r:embed="rId1"/>
          <a:stretch>
            <a:fillRect/>
          </a:stretch>
        </p:blipFill>
        <p:spPr>
          <a:xfrm>
            <a:off x="440055" y="79375"/>
            <a:ext cx="4366260" cy="60471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665" y="615950"/>
            <a:ext cx="4000500" cy="1143000"/>
          </a:xfrm>
        </p:spPr>
        <p:txBody>
          <a:bodyPr/>
          <a:lstStyle/>
          <a:p>
            <a:r>
              <a:rPr>
                <a:solidFill>
                  <a:schemeClr val="bg1"/>
                </a:solidFill>
              </a:rPr>
              <a:t>Warm-up</a:t>
            </a:r>
            <a:endParaRPr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875" y="1758950"/>
            <a:ext cx="4028440" cy="4367530"/>
          </a:xfrm>
        </p:spPr>
        <p:txBody>
          <a:bodyPr/>
          <a:lstStyle/>
          <a:p>
            <a:endParaRPr sz="2400"/>
          </a:p>
          <a:p>
            <a:pPr marL="0" indent="0">
              <a:buNone/>
              <a:defRPr sz="2800"/>
            </a:pPr>
            <a:r>
              <a:rPr lang="en-US" sz="2000">
                <a:solidFill>
                  <a:schemeClr val="bg1"/>
                </a:solidFill>
              </a:rPr>
              <a:t>1. </a:t>
            </a:r>
            <a:r>
              <a:rPr sz="2000">
                <a:solidFill>
                  <a:schemeClr val="bg1"/>
                </a:solidFill>
              </a:rPr>
              <a:t>Where are you from?</a:t>
            </a:r>
            <a:endParaRPr sz="2000"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r>
              <a:rPr lang="en-US" sz="2000">
                <a:solidFill>
                  <a:schemeClr val="bg1"/>
                </a:solidFill>
              </a:rPr>
              <a:t>2. </a:t>
            </a:r>
            <a:r>
              <a:rPr sz="2000">
                <a:solidFill>
                  <a:schemeClr val="bg1"/>
                </a:solidFill>
              </a:rPr>
              <a:t>What is your hometown like?</a:t>
            </a:r>
            <a:endParaRPr sz="2000"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r>
              <a:rPr lang="en-US" sz="2000">
                <a:solidFill>
                  <a:schemeClr val="bg1"/>
                </a:solidFill>
              </a:rPr>
              <a:t>3. </a:t>
            </a:r>
            <a:r>
              <a:rPr sz="2000">
                <a:solidFill>
                  <a:schemeClr val="bg1"/>
                </a:solidFill>
              </a:rPr>
              <a:t>Do you like </a:t>
            </a:r>
            <a:r>
              <a:rPr lang="en-US" sz="2000">
                <a:solidFill>
                  <a:schemeClr val="bg1"/>
                </a:solidFill>
              </a:rPr>
              <a:t>to </a:t>
            </a:r>
            <a:r>
              <a:rPr sz="2000">
                <a:solidFill>
                  <a:schemeClr val="bg1"/>
                </a:solidFill>
              </a:rPr>
              <a:t>travell?</a:t>
            </a:r>
            <a:endParaRPr sz="2000">
              <a:solidFill>
                <a:schemeClr val="bg1"/>
              </a:solidFill>
            </a:endParaRPr>
          </a:p>
        </p:txBody>
      </p:sp>
      <p:pic>
        <p:nvPicPr>
          <p:cNvPr id="18" name="Изображение 17" descr="a5782d6d-86fa-4aaf-80a4-d770c0b2ada7_removalai_previe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5060" y="2307590"/>
            <a:ext cx="4785995" cy="4499610"/>
          </a:xfrm>
          <a:prstGeom prst="rect">
            <a:avLst/>
          </a:prstGeom>
        </p:spPr>
      </p:pic>
      <p:sp>
        <p:nvSpPr>
          <p:cNvPr id="15" name="Прямоугольная выноска 14"/>
          <p:cNvSpPr/>
          <p:nvPr/>
        </p:nvSpPr>
        <p:spPr>
          <a:xfrm>
            <a:off x="7898130" y="962660"/>
            <a:ext cx="2762885" cy="1356360"/>
          </a:xfrm>
          <a:prstGeom prst="wedgeRectCallout">
            <a:avLst/>
          </a:prstGeom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16" name="Текстовое поле 15"/>
          <p:cNvSpPr txBox="1"/>
          <p:nvPr/>
        </p:nvSpPr>
        <p:spPr>
          <a:xfrm>
            <a:off x="7948295" y="1012825"/>
            <a:ext cx="27127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ru-RU"/>
              <a:t>I’m from Russia. My hometown is big and very nice. And I really like to travel! </a:t>
            </a:r>
            <a:endParaRPr lang="en-US" altLang="ru-RU"/>
          </a:p>
        </p:txBody>
      </p:sp>
      <p:pic>
        <p:nvPicPr>
          <p:cNvPr id="20" name="Изображение 19" descr="Рисунок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7400" y="2319020"/>
            <a:ext cx="4600800" cy="45943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Изображение 7"/>
          <p:cNvPicPr/>
          <p:nvPr/>
        </p:nvPicPr>
        <p:blipFill>
          <a:blip r:embed="rId1"/>
          <a:stretch>
            <a:fillRect/>
          </a:stretch>
        </p:blipFill>
        <p:spPr>
          <a:xfrm>
            <a:off x="67628" y="0"/>
            <a:ext cx="12001499" cy="6858000"/>
          </a:xfrm>
          <a:prstGeom prst="rect">
            <a:avLst/>
          </a:prstGeom>
        </p:spPr>
      </p:pic>
      <p:pic>
        <p:nvPicPr>
          <p:cNvPr id="13" name="Изображение 12"/>
          <p:cNvPicPr/>
          <p:nvPr/>
        </p:nvPicPr>
        <p:blipFill>
          <a:blip r:embed="rId2"/>
          <a:stretch>
            <a:fillRect/>
          </a:stretch>
        </p:blipFill>
        <p:spPr>
          <a:xfrm>
            <a:off x="382270" y="353695"/>
            <a:ext cx="4366260" cy="60471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085" y="742950"/>
            <a:ext cx="3984625" cy="1143000"/>
          </a:xfrm>
        </p:spPr>
        <p:txBody>
          <a:bodyPr/>
          <a:lstStyle/>
          <a:p>
            <a:r>
              <a:rPr>
                <a:solidFill>
                  <a:schemeClr val="bg1"/>
                </a:solidFill>
              </a:rPr>
              <a:t>Vocabulary</a:t>
            </a:r>
            <a:endParaRPr>
              <a:solidFill>
                <a:schemeClr val="bg1"/>
              </a:solidFill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758190" y="1788795"/>
            <a:ext cx="35877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ru-RU">
                <a:solidFill>
                  <a:schemeClr val="bg1"/>
                </a:solidFill>
              </a:rPr>
              <a:t>Museum, theatre, streets, places, beaches, buildings, city, town, hotels, etc.</a:t>
            </a:r>
            <a:endParaRPr lang="en-US" altLang="ru-RU">
              <a:solidFill>
                <a:schemeClr val="bg1"/>
              </a:solidFill>
            </a:endParaRPr>
          </a:p>
        </p:txBody>
      </p:sp>
      <p:pic>
        <p:nvPicPr>
          <p:cNvPr id="6" name="Изображение 5"/>
          <p:cNvPicPr/>
          <p:nvPr/>
        </p:nvPicPr>
        <p:blipFill>
          <a:blip r:embed="rId3"/>
          <a:stretch>
            <a:fillRect/>
          </a:stretch>
        </p:blipFill>
        <p:spPr>
          <a:xfrm>
            <a:off x="5869305" y="1788795"/>
            <a:ext cx="2028825" cy="4530725"/>
          </a:xfrm>
          <a:prstGeom prst="rect">
            <a:avLst/>
          </a:prstGeom>
        </p:spPr>
      </p:pic>
      <p:sp>
        <p:nvSpPr>
          <p:cNvPr id="9" name="Овальная выноска 8"/>
          <p:cNvSpPr/>
          <p:nvPr/>
        </p:nvSpPr>
        <p:spPr>
          <a:xfrm>
            <a:off x="6988810" y="353695"/>
            <a:ext cx="2576195" cy="1848485"/>
          </a:xfrm>
          <a:prstGeom prst="wedgeEllipseCallout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0">
            <a:srgbClr val="FFFFFF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16" name="Текстовое поле 15"/>
          <p:cNvSpPr txBox="1"/>
          <p:nvPr/>
        </p:nvSpPr>
        <p:spPr>
          <a:xfrm>
            <a:off x="7154545" y="854710"/>
            <a:ext cx="2411095" cy="8458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ru-RU"/>
              <a:t>I saw ancient statues at a museum!</a:t>
            </a:r>
            <a:endParaRPr lang="en-US" alt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9208" y="3282629"/>
            <a:ext cx="12179300" cy="3575692"/>
          </a:xfrm>
          <a:prstGeom prst="rect">
            <a:avLst/>
          </a:prstGeom>
        </p:spPr>
      </p:pic>
      <p:pic>
        <p:nvPicPr>
          <p:cNvPr id="21" name="Изображение 20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-635"/>
            <a:ext cx="12341225" cy="5279390"/>
          </a:xfrm>
          <a:prstGeom prst="rect">
            <a:avLst/>
          </a:prstGeom>
        </p:spPr>
      </p:pic>
      <p:pic>
        <p:nvPicPr>
          <p:cNvPr id="13" name="Изображение 12"/>
          <p:cNvPicPr/>
          <p:nvPr/>
        </p:nvPicPr>
        <p:blipFill>
          <a:blip r:embed="rId3"/>
          <a:stretch>
            <a:fillRect/>
          </a:stretch>
        </p:blipFill>
        <p:spPr>
          <a:xfrm>
            <a:off x="382270" y="353695"/>
            <a:ext cx="4366260" cy="60471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5035" y="709930"/>
            <a:ext cx="3300730" cy="1143000"/>
          </a:xfrm>
        </p:spPr>
        <p:txBody>
          <a:bodyPr/>
          <a:lstStyle/>
          <a:p>
            <a:r>
              <a:rPr>
                <a:solidFill>
                  <a:schemeClr val="bg1"/>
                </a:solidFill>
              </a:rPr>
              <a:t>Grammar</a:t>
            </a:r>
            <a:endParaRPr>
              <a:solidFill>
                <a:schemeClr val="bg1"/>
              </a:solidFill>
            </a:endParaRPr>
          </a:p>
        </p:txBody>
      </p:sp>
      <p:pic>
        <p:nvPicPr>
          <p:cNvPr id="5" name="Изображение 4"/>
          <p:cNvPicPr/>
          <p:nvPr/>
        </p:nvPicPr>
        <p:blipFill>
          <a:blip r:embed="rId4"/>
          <a:stretch>
            <a:fillRect/>
          </a:stretch>
        </p:blipFill>
        <p:spPr>
          <a:xfrm>
            <a:off x="4465320" y="4500245"/>
            <a:ext cx="4873625" cy="235839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3953510" cy="452628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solidFill>
                  <a:schemeClr val="bg1"/>
                </a:solidFill>
              </a:rPr>
              <a:t> There is / </a:t>
            </a:r>
            <a:r>
              <a:rPr>
                <a:solidFill>
                  <a:schemeClr val="bg1"/>
                </a:solidFill>
              </a:rPr>
              <a:t>There are </a:t>
            </a:r>
            <a:endParaRPr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endParaRPr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r>
              <a:rPr>
                <a:solidFill>
                  <a:schemeClr val="bg1"/>
                </a:solidFill>
              </a:rPr>
              <a:t>Task</a:t>
            </a:r>
            <a:r>
              <a:rPr lang="en-US">
                <a:solidFill>
                  <a:schemeClr val="bg1"/>
                </a:solidFill>
              </a:rPr>
              <a:t>:</a:t>
            </a:r>
            <a:r>
              <a:rPr>
                <a:solidFill>
                  <a:schemeClr val="bg1"/>
                </a:solidFill>
              </a:rPr>
              <a:t> </a:t>
            </a:r>
            <a:r>
              <a:rPr lang="en-US">
                <a:solidFill>
                  <a:schemeClr val="bg1"/>
                </a:solidFill>
              </a:rPr>
              <a:t>m</a:t>
            </a:r>
            <a:r>
              <a:rPr>
                <a:solidFill>
                  <a:schemeClr val="bg1"/>
                </a:solidFill>
              </a:rPr>
              <a:t>ake sentences about your </a:t>
            </a:r>
            <a:r>
              <a:rPr lang="en-US">
                <a:solidFill>
                  <a:schemeClr val="bg1"/>
                </a:solidFill>
              </a:rPr>
              <a:t>city</a:t>
            </a:r>
            <a:r>
              <a:rPr>
                <a:solidFill>
                  <a:schemeClr val="bg1"/>
                </a:solidFill>
              </a:rPr>
              <a:t>.</a:t>
            </a:r>
            <a:endParaRPr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r>
              <a:rPr lang="en-US">
                <a:solidFill>
                  <a:schemeClr val="bg1"/>
                </a:solidFill>
              </a:rPr>
              <a:t>For example: </a:t>
            </a:r>
            <a:endParaRPr lang="en-US"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r>
              <a:rPr lang="en-US" altLang="ru-RU">
                <a:solidFill>
                  <a:schemeClr val="bg1"/>
                </a:solidFill>
              </a:rPr>
              <a:t>There is a park in my city.</a:t>
            </a:r>
            <a:endParaRPr lang="en-US" altLang="ru-RU"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r>
              <a:rPr lang="en-US" altLang="ru-RU">
                <a:solidFill>
                  <a:schemeClr val="bg1"/>
                </a:solidFill>
              </a:rPr>
              <a:t>There are many shops in the city.</a:t>
            </a:r>
            <a:endParaRPr lang="en-US" altLang="ru-RU">
              <a:solidFill>
                <a:schemeClr val="bg1"/>
              </a:solidFill>
            </a:endParaRPr>
          </a:p>
        </p:txBody>
      </p:sp>
      <p:pic>
        <p:nvPicPr>
          <p:cNvPr id="20" name="Изображение 19" descr="Рисунок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0530" y="2497455"/>
            <a:ext cx="4600800" cy="4594317"/>
          </a:xfrm>
          <a:prstGeom prst="rect">
            <a:avLst/>
          </a:prstGeom>
        </p:spPr>
      </p:pic>
      <p:pic>
        <p:nvPicPr>
          <p:cNvPr id="7" name="Изображение 6"/>
          <p:cNvPicPr/>
          <p:nvPr/>
        </p:nvPicPr>
        <p:blipFill>
          <a:blip r:embed="rId6"/>
          <a:stretch>
            <a:fillRect/>
          </a:stretch>
        </p:blipFill>
        <p:spPr>
          <a:xfrm>
            <a:off x="4817745" y="2327910"/>
            <a:ext cx="2028825" cy="4530725"/>
          </a:xfrm>
          <a:prstGeom prst="rect">
            <a:avLst/>
          </a:prstGeom>
        </p:spPr>
      </p:pic>
      <p:sp>
        <p:nvSpPr>
          <p:cNvPr id="8" name="Овальная выноска 7"/>
          <p:cNvSpPr/>
          <p:nvPr/>
        </p:nvSpPr>
        <p:spPr>
          <a:xfrm>
            <a:off x="5785485" y="1136650"/>
            <a:ext cx="3345180" cy="1435100"/>
          </a:xfrm>
          <a:prstGeom prst="wedgeEllipseCallout">
            <a:avLst/>
          </a:prstGeom>
          <a:effectLst>
            <a:softEdge rad="50800"/>
          </a:effectLst>
        </p:spPr>
        <p:style>
          <a:lnRef idx="0">
            <a:srgbClr val="FFFFFF"/>
          </a:lnRef>
          <a:fillRef idx="1">
            <a:schemeClr val="accent2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p>
            <a:pPr marL="0" indent="0">
              <a:buNone/>
              <a:defRPr sz="2800"/>
            </a:pPr>
            <a:r>
              <a:rPr lang="en-US" altLang="ru-RU" sz="1800">
                <a:solidFill>
                  <a:schemeClr val="tx1">
                    <a:lumMod val="95000"/>
                    <a:lumOff val="5000"/>
                  </a:schemeClr>
                </a:solidFill>
                <a:sym typeface="+mn-ea"/>
              </a:rPr>
              <a:t>There are many shops here.</a:t>
            </a:r>
            <a:endParaRPr lang="en-US" altLang="ru-RU" sz="1800">
              <a:solidFill>
                <a:schemeClr val="tx1">
                  <a:lumMod val="95000"/>
                  <a:lumOff val="5000"/>
                </a:schemeClr>
              </a:solidFill>
              <a:sym typeface="+mn-ea"/>
            </a:endParaRPr>
          </a:p>
        </p:txBody>
      </p:sp>
      <p:sp>
        <p:nvSpPr>
          <p:cNvPr id="9" name="Овальная выноска 8"/>
          <p:cNvSpPr/>
          <p:nvPr/>
        </p:nvSpPr>
        <p:spPr>
          <a:xfrm flipH="1">
            <a:off x="9138285" y="1139190"/>
            <a:ext cx="1370330" cy="1358265"/>
          </a:xfrm>
          <a:prstGeom prst="wedgeEllipseCallout">
            <a:avLst/>
          </a:prstGeom>
          <a:effectLst>
            <a:softEdge rad="50800"/>
          </a:effectLst>
        </p:spPr>
        <p:style>
          <a:lnRef idx="0">
            <a:srgbClr val="FFFFFF"/>
          </a:lnRef>
          <a:fillRef idx="1">
            <a:schemeClr val="accent2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p>
            <a:pPr marL="0" indent="0">
              <a:buNone/>
              <a:defRPr sz="2800"/>
            </a:pPr>
            <a:r>
              <a:rPr lang="en-US" altLang="ru-RU" sz="1800">
                <a:solidFill>
                  <a:schemeClr val="tx1">
                    <a:lumMod val="95000"/>
                    <a:lumOff val="5000"/>
                  </a:schemeClr>
                </a:solidFill>
                <a:sym typeface="+mn-ea"/>
              </a:rPr>
              <a:t>Cool!</a:t>
            </a:r>
            <a:endParaRPr lang="en-US" altLang="ru-RU" sz="1800">
              <a:solidFill>
                <a:schemeClr val="tx1">
                  <a:lumMod val="95000"/>
                  <a:lumOff val="5000"/>
                </a:schemeClr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Изображение 20"/>
          <p:cNvPicPr/>
          <p:nvPr/>
        </p:nvPicPr>
        <p:blipFill>
          <a:blip r:embed="rId1"/>
          <a:stretch>
            <a:fillRect/>
          </a:stretch>
        </p:blipFill>
        <p:spPr>
          <a:xfrm>
            <a:off x="4756785" y="-635"/>
            <a:ext cx="7584440" cy="5279390"/>
          </a:xfrm>
          <a:prstGeom prst="rect">
            <a:avLst/>
          </a:prstGeom>
        </p:spPr>
      </p:pic>
      <p:pic>
        <p:nvPicPr>
          <p:cNvPr id="4" name="Изображение 3"/>
          <p:cNvPicPr/>
          <p:nvPr/>
        </p:nvPicPr>
        <p:blipFill>
          <a:blip r:embed="rId2"/>
          <a:stretch>
            <a:fillRect/>
          </a:stretch>
        </p:blipFill>
        <p:spPr>
          <a:xfrm>
            <a:off x="4681855" y="2708910"/>
            <a:ext cx="7626985" cy="4149090"/>
          </a:xfrm>
          <a:prstGeom prst="rect">
            <a:avLst/>
          </a:prstGeom>
        </p:spPr>
      </p:pic>
      <p:pic>
        <p:nvPicPr>
          <p:cNvPr id="13" name="Изображение 12"/>
          <p:cNvPicPr/>
          <p:nvPr/>
        </p:nvPicPr>
        <p:blipFill>
          <a:blip r:embed="rId3"/>
          <a:stretch>
            <a:fillRect/>
          </a:stretch>
        </p:blipFill>
        <p:spPr>
          <a:xfrm>
            <a:off x="382270" y="353695"/>
            <a:ext cx="4366260" cy="60471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180" y="760095"/>
            <a:ext cx="3919855" cy="1143000"/>
          </a:xfrm>
        </p:spPr>
        <p:txBody>
          <a:bodyPr/>
          <a:lstStyle/>
          <a:p>
            <a:r>
              <a:rPr>
                <a:solidFill>
                  <a:schemeClr val="bg1"/>
                </a:solidFill>
              </a:rPr>
              <a:t>Speaking</a:t>
            </a:r>
            <a:endParaRPr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3919855" cy="4526280"/>
          </a:xfrm>
        </p:spPr>
        <p:txBody>
          <a:bodyPr/>
          <a:lstStyle/>
          <a:p/>
          <a:p>
            <a:pPr marL="0" indent="0">
              <a:buNone/>
              <a:defRPr sz="2800"/>
            </a:pPr>
            <a:r>
              <a:rPr>
                <a:solidFill>
                  <a:schemeClr val="bg1"/>
                </a:solidFill>
              </a:rPr>
              <a:t>Would you like to live here? Why/why not?</a:t>
            </a:r>
            <a:endParaRPr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endParaRPr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r>
              <a:rPr>
                <a:solidFill>
                  <a:schemeClr val="bg1"/>
                </a:solidFill>
              </a:rPr>
              <a:t>Useful words: big, small, noisy, quiet, beautiful, boring</a:t>
            </a:r>
            <a:endParaRPr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" name="Изображение 12"/>
          <p:cNvPicPr/>
          <p:nvPr/>
        </p:nvPicPr>
        <p:blipFill>
          <a:blip r:embed="rId1"/>
          <a:stretch>
            <a:fillRect/>
          </a:stretch>
        </p:blipFill>
        <p:spPr>
          <a:xfrm>
            <a:off x="382270" y="353695"/>
            <a:ext cx="4673600" cy="64725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26745"/>
            <a:ext cx="3944620" cy="1143000"/>
          </a:xfrm>
        </p:spPr>
        <p:txBody>
          <a:bodyPr/>
          <a:lstStyle/>
          <a:p>
            <a:r>
              <a:rPr>
                <a:solidFill>
                  <a:schemeClr val="bg1"/>
                </a:solidFill>
              </a:rPr>
              <a:t>Quiz</a:t>
            </a:r>
            <a:endParaRPr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4220845" cy="605790"/>
          </a:xfrm>
        </p:spPr>
        <p:txBody>
          <a:bodyPr/>
          <a:lstStyle/>
          <a:p>
            <a:pPr marL="0" indent="0">
              <a:buNone/>
            </a:pPr>
            <a:r>
              <a:rPr sz="2800">
                <a:solidFill>
                  <a:schemeClr val="bg1"/>
                </a:solidFill>
              </a:rPr>
              <a:t>Where is the Eiffel Tower?</a:t>
            </a:r>
            <a:endParaRPr sz="2800">
              <a:solidFill>
                <a:schemeClr val="bg1"/>
              </a:solidFill>
            </a:endParaRPr>
          </a:p>
          <a:p>
            <a:pPr marL="0" indent="0">
              <a:buNone/>
            </a:pPr>
            <a:endParaRPr sz="2800"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endParaRPr lang="en-US" altLang="ru-RU" sz="2800">
              <a:solidFill>
                <a:schemeClr val="bg1"/>
              </a:solidFill>
            </a:endParaRPr>
          </a:p>
        </p:txBody>
      </p:sp>
      <p:pic>
        <p:nvPicPr>
          <p:cNvPr id="4" name="Изображение 3"/>
          <p:cNvPicPr/>
          <p:nvPr/>
        </p:nvPicPr>
        <p:blipFill>
          <a:blip r:embed="rId2"/>
          <a:stretch>
            <a:fillRect/>
          </a:stretch>
        </p:blipFill>
        <p:spPr>
          <a:xfrm>
            <a:off x="5819775" y="1207135"/>
            <a:ext cx="5311140" cy="5311140"/>
          </a:xfrm>
          <a:prstGeom prst="rect">
            <a:avLst/>
          </a:prstGeom>
        </p:spPr>
      </p:pic>
      <p:pic>
        <p:nvPicPr>
          <p:cNvPr id="6" name="Изображение 5"/>
          <p:cNvPicPr/>
          <p:nvPr/>
        </p:nvPicPr>
        <p:blipFill>
          <a:blip r:embed="rId3"/>
          <a:stretch>
            <a:fillRect/>
          </a:stretch>
        </p:blipFill>
        <p:spPr>
          <a:xfrm>
            <a:off x="5055870" y="2073275"/>
            <a:ext cx="7133590" cy="4752975"/>
          </a:xfrm>
          <a:prstGeom prst="rect">
            <a:avLst/>
          </a:prstGeom>
        </p:spPr>
      </p:pic>
      <p:pic>
        <p:nvPicPr>
          <p:cNvPr id="8" name="Изображение 7"/>
          <p:cNvPicPr/>
          <p:nvPr/>
        </p:nvPicPr>
        <p:blipFill>
          <a:blip r:embed="rId4"/>
          <a:stretch>
            <a:fillRect/>
          </a:stretch>
        </p:blipFill>
        <p:spPr>
          <a:xfrm>
            <a:off x="5125085" y="3399790"/>
            <a:ext cx="7064375" cy="3118485"/>
          </a:xfrm>
          <a:prstGeom prst="rect">
            <a:avLst/>
          </a:prstGeom>
        </p:spPr>
      </p:pic>
      <p:sp>
        <p:nvSpPr>
          <p:cNvPr id="9" name="Текстовое поле 8"/>
          <p:cNvSpPr txBox="1"/>
          <p:nvPr/>
        </p:nvSpPr>
        <p:spPr>
          <a:xfrm>
            <a:off x="609600" y="2205990"/>
            <a:ext cx="42208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>
              <a:buNone/>
              <a:defRPr sz="2800"/>
            </a:pPr>
            <a:r>
              <a:rPr lang="en-US" sz="2800">
                <a:solidFill>
                  <a:schemeClr val="bg1"/>
                </a:solidFill>
                <a:sym typeface="+mn-ea"/>
              </a:rPr>
              <a:t>Where is Tower Bridge?</a:t>
            </a:r>
            <a:endParaRPr lang="en-US" altLang="ru-RU" sz="2800">
              <a:solidFill>
                <a:schemeClr val="bg1"/>
              </a:solidFill>
              <a:sym typeface="+mn-ea"/>
            </a:endParaRPr>
          </a:p>
        </p:txBody>
      </p:sp>
      <p:pic>
        <p:nvPicPr>
          <p:cNvPr id="15" name="Изображение 14"/>
          <p:cNvPicPr/>
          <p:nvPr/>
        </p:nvPicPr>
        <p:blipFill>
          <a:blip r:embed="rId5"/>
          <a:stretch>
            <a:fillRect/>
          </a:stretch>
        </p:blipFill>
        <p:spPr>
          <a:xfrm>
            <a:off x="9177020" y="2205990"/>
            <a:ext cx="3281680" cy="1846580"/>
          </a:xfrm>
          <a:prstGeom prst="rect">
            <a:avLst/>
          </a:prstGeom>
        </p:spPr>
      </p:pic>
      <p:sp>
        <p:nvSpPr>
          <p:cNvPr id="10" name="Текстовое поле 9"/>
          <p:cNvSpPr txBox="1"/>
          <p:nvPr/>
        </p:nvSpPr>
        <p:spPr>
          <a:xfrm>
            <a:off x="609600" y="2727960"/>
            <a:ext cx="424815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>
              <a:buNone/>
              <a:defRPr sz="2800"/>
            </a:pPr>
            <a:r>
              <a:rPr lang="en-US" sz="2800">
                <a:solidFill>
                  <a:schemeClr val="bg1"/>
                </a:solidFill>
                <a:sym typeface="+mn-ea"/>
              </a:rPr>
              <a:t>Where is </a:t>
            </a:r>
            <a:r>
              <a:rPr lang="en-US" altLang="ru-RU" sz="2800">
                <a:solidFill>
                  <a:schemeClr val="bg1"/>
                </a:solidFill>
                <a:sym typeface="+mn-ea"/>
              </a:rPr>
              <a:t>The Bolshoi Theatre?</a:t>
            </a:r>
            <a:endParaRPr lang="en-US" altLang="ru-RU" sz="2800">
              <a:solidFill>
                <a:schemeClr val="bg1"/>
              </a:solidFill>
              <a:sym typeface="+mn-ea"/>
            </a:endParaRPr>
          </a:p>
        </p:txBody>
      </p:sp>
      <p:pic>
        <p:nvPicPr>
          <p:cNvPr id="12" name="Изображение 11"/>
          <p:cNvPicPr/>
          <p:nvPr/>
        </p:nvPicPr>
        <p:blipFill>
          <a:blip r:embed="rId6"/>
          <a:stretch>
            <a:fillRect/>
          </a:stretch>
        </p:blipFill>
        <p:spPr>
          <a:xfrm>
            <a:off x="8505190" y="167005"/>
            <a:ext cx="1904365" cy="1840230"/>
          </a:xfrm>
          <a:prstGeom prst="rect">
            <a:avLst/>
          </a:prstGeom>
        </p:spPr>
      </p:pic>
      <p:pic>
        <p:nvPicPr>
          <p:cNvPr id="14" name="Изображение 13"/>
          <p:cNvPicPr/>
          <p:nvPr/>
        </p:nvPicPr>
        <p:blipFill>
          <a:blip r:embed="rId7"/>
          <a:stretch>
            <a:fillRect/>
          </a:stretch>
        </p:blipFill>
        <p:spPr>
          <a:xfrm>
            <a:off x="6921500" y="1794510"/>
            <a:ext cx="1593215" cy="15932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Изображение 20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-1388745"/>
            <a:ext cx="12188825" cy="8251825"/>
          </a:xfrm>
          <a:prstGeom prst="rect">
            <a:avLst/>
          </a:prstGeom>
        </p:spPr>
      </p:pic>
      <p:pic>
        <p:nvPicPr>
          <p:cNvPr id="13" name="Изображение 12"/>
          <p:cNvPicPr/>
          <p:nvPr/>
        </p:nvPicPr>
        <p:blipFill>
          <a:blip r:embed="rId2"/>
          <a:stretch>
            <a:fillRect/>
          </a:stretch>
        </p:blipFill>
        <p:spPr>
          <a:xfrm>
            <a:off x="382270" y="353695"/>
            <a:ext cx="4673600" cy="64725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84200"/>
            <a:ext cx="4246245" cy="1143000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Homework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49045"/>
            <a:ext cx="4246245" cy="4526280"/>
          </a:xfrm>
        </p:spPr>
        <p:txBody>
          <a:bodyPr/>
          <a:lstStyle/>
          <a:p/>
          <a:p>
            <a:pPr marL="0" indent="0">
              <a:buNone/>
              <a:defRPr sz="2800"/>
            </a:pPr>
            <a:r>
              <a:rPr>
                <a:solidFill>
                  <a:schemeClr val="bg1"/>
                </a:solidFill>
              </a:rPr>
              <a:t>Make a mini-poster </a:t>
            </a:r>
            <a:endParaRPr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r>
              <a:rPr lang="en-US">
                <a:solidFill>
                  <a:schemeClr val="bg1"/>
                </a:solidFill>
              </a:rPr>
              <a:t>“The travel of my dream”</a:t>
            </a:r>
            <a:r>
              <a:rPr>
                <a:solidFill>
                  <a:schemeClr val="bg1"/>
                </a:solidFill>
              </a:rPr>
              <a:t>.</a:t>
            </a:r>
            <a:endParaRPr>
              <a:solidFill>
                <a:schemeClr val="bg1"/>
              </a:solidFill>
            </a:endParaRPr>
          </a:p>
          <a:p>
            <a:pPr marL="0" indent="0">
              <a:buNone/>
              <a:defRPr sz="2800"/>
            </a:pPr>
            <a:r>
              <a:rPr>
                <a:solidFill>
                  <a:schemeClr val="bg1"/>
                </a:solidFill>
              </a:rPr>
              <a:t>Draw or find a picture and write </a:t>
            </a:r>
            <a:r>
              <a:rPr lang="en-US">
                <a:solidFill>
                  <a:schemeClr val="bg1"/>
                </a:solidFill>
              </a:rPr>
              <a:t>5-6</a:t>
            </a:r>
            <a:r>
              <a:rPr>
                <a:solidFill>
                  <a:schemeClr val="bg1"/>
                </a:solidFill>
              </a:rPr>
              <a:t> sentences.</a:t>
            </a:r>
            <a:endParaRPr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" name="Изображение 19"/>
          <p:cNvPicPr/>
          <p:nvPr/>
        </p:nvPicPr>
        <p:blipFill>
          <a:blip r:embed="rId1"/>
          <a:stretch>
            <a:fillRect/>
          </a:stretch>
        </p:blipFill>
        <p:spPr>
          <a:xfrm>
            <a:off x="-635" y="-635"/>
            <a:ext cx="12179935" cy="6858635"/>
          </a:xfrm>
          <a:prstGeom prst="rect">
            <a:avLst/>
          </a:prstGeom>
        </p:spPr>
      </p:pic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645" y="810895"/>
            <a:ext cx="8217602" cy="3852000"/>
          </a:xfrm>
          <a:prstGeom prst="rect">
            <a:avLst/>
          </a:prstGeom>
        </p:spPr>
      </p:pic>
      <p:pic>
        <p:nvPicPr>
          <p:cNvPr id="21" name="Изображение 20"/>
          <p:cNvPicPr/>
          <p:nvPr/>
        </p:nvPicPr>
        <p:blipFill>
          <a:blip r:embed="rId3"/>
          <a:stretch>
            <a:fillRect/>
          </a:stretch>
        </p:blipFill>
        <p:spPr>
          <a:xfrm>
            <a:off x="-635" y="-635"/>
            <a:ext cx="12341225" cy="527939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14220" y="2726690"/>
            <a:ext cx="8163560" cy="1655445"/>
          </a:xfrm>
        </p:spPr>
        <p:txBody>
          <a:bodyPr/>
          <a:lstStyle/>
          <a:p>
            <a:pPr>
              <a:defRPr sz="2800"/>
            </a:pPr>
            <a:r>
              <a:rPr sz="2400">
                <a:solidFill>
                  <a:schemeClr val="bg1"/>
                </a:solidFill>
                <a:sym typeface="+mn-ea"/>
              </a:rPr>
              <a:t>The more you travel, the more you learn</a:t>
            </a:r>
            <a:endParaRPr sz="240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12" name="Изображение 11"/>
          <p:cNvPicPr/>
          <p:nvPr/>
        </p:nvPicPr>
        <p:blipFill>
          <a:blip r:embed="rId4"/>
          <a:stretch>
            <a:fillRect/>
          </a:stretch>
        </p:blipFill>
        <p:spPr>
          <a:xfrm rot="20100000" flipH="1">
            <a:off x="7945755" y="-788670"/>
            <a:ext cx="5068800" cy="2157730"/>
          </a:xfrm>
          <a:prstGeom prst="rect">
            <a:avLst/>
          </a:prstGeom>
        </p:spPr>
      </p:pic>
      <p:pic>
        <p:nvPicPr>
          <p:cNvPr id="13" name="Изображение 12"/>
          <p:cNvPicPr/>
          <p:nvPr/>
        </p:nvPicPr>
        <p:blipFill>
          <a:blip r:embed="rId5"/>
          <a:stretch>
            <a:fillRect/>
          </a:stretch>
        </p:blipFill>
        <p:spPr>
          <a:xfrm>
            <a:off x="9208" y="4098150"/>
            <a:ext cx="12179300" cy="2759991"/>
          </a:xfrm>
          <a:prstGeom prst="rect">
            <a:avLst/>
          </a:prstGeom>
        </p:spPr>
      </p:pic>
      <p:sp>
        <p:nvSpPr>
          <p:cNvPr id="5" name="Заголовок 4"/>
          <p:cNvSpPr/>
          <p:nvPr>
            <p:ph type="ctrTitle"/>
          </p:nvPr>
        </p:nvSpPr>
        <p:spPr>
          <a:xfrm>
            <a:off x="1985645" y="1122680"/>
            <a:ext cx="8191500" cy="1318260"/>
          </a:xfrm>
        </p:spPr>
        <p:txBody>
          <a:bodyPr/>
          <a:p>
            <a:r>
              <a:rPr lang="en-US" altLang="ru-RU">
                <a:solidFill>
                  <a:schemeClr val="bg1"/>
                </a:solidFill>
              </a:rPr>
              <a:t>Conclusion</a:t>
            </a:r>
            <a:endParaRPr lang="en-US" altLang="ru-RU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841</Words>
  <Application>WPS Presentation</Application>
  <PresentationFormat>On-screen Show (4:3)</PresentationFormat>
  <Paragraphs>57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SimSun</vt:lpstr>
      <vt:lpstr>Wingdings</vt:lpstr>
      <vt:lpstr>Arial</vt:lpstr>
      <vt:lpstr>Calibri</vt:lpstr>
      <vt:lpstr>Microsoft YaHei</vt:lpstr>
      <vt:lpstr>Arial Unicode MS</vt:lpstr>
      <vt:lpstr>Default Design</vt:lpstr>
      <vt:lpstr>Home and Away</vt:lpstr>
      <vt:lpstr>Warm-up</vt:lpstr>
      <vt:lpstr>Vocabulary: Home</vt:lpstr>
      <vt:lpstr>Grammar Focus</vt:lpstr>
      <vt:lpstr>Speaking Task</vt:lpstr>
      <vt:lpstr>Interactive Quiz</vt:lpstr>
      <vt:lpstr>Project Task</vt:lpstr>
      <vt:lpstr>Home and Away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>generated using python-pptx</dc:description>
  <cp:lastModifiedBy>Роман Александрович</cp:lastModifiedBy>
  <cp:revision>3</cp:revision>
  <dcterms:created xsi:type="dcterms:W3CDTF">2013-01-27T09:14:00Z</dcterms:created>
  <dcterms:modified xsi:type="dcterms:W3CDTF">2025-09-07T17:01:32Z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86DC3066DC7041D6B1D6570B988434C7_13</vt:lpwstr>
  </property>
  <property fmtid="{D5CDD505-2E9C-101B-9397-08002B2CF9AE}" pid="3" name="KSOProductBuildVer">
    <vt:lpwstr>1049-12.2.0.20795</vt:lpwstr>
  </property>
</Properties>
</file>