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36257-7A88-45FD-93E0-4307FC08916D}" type="datetimeFigureOut">
              <a:rPr lang="ru-RU" smtClean="0"/>
              <a:pPr/>
              <a:t>10.02.2018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EBAB8-A2DD-4665-AE84-AFBEFC4CE5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196752"/>
            <a:ext cx="78488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Экскурсия</a:t>
            </a:r>
          </a:p>
          <a:p>
            <a:pPr algn="ctr"/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</a:t>
            </a:r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Дом-музей</a:t>
            </a:r>
            <a:endParaRPr lang="ru-RU" sz="6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Корнея Ивановича</a:t>
            </a:r>
          </a:p>
          <a:p>
            <a:pPr algn="ctr"/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Чуковского»</a:t>
            </a:r>
            <a:endParaRPr lang="ru-RU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сорока минутах езды от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Москвы,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одном из красивых уголков Подмосковья - в посёлке </a:t>
            </a:r>
            <a:r>
              <a:rPr lang="ru-RU" sz="24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Переделкино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среди берёз и сосен, в небольшом загородном доме много лет жил высокий седой человек, которого знали и любили не только все дети посёлка, но и маленькие жители Москвы и всей нашей обширной Родины - России, и который заслужил у ребят почётное звание «дедушка». Жил человек, чьи стихи, сказки, загадки с ранних лет приносят всем нам радость. </a:t>
            </a:r>
            <a:b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Имя этого человека - Корней Иванович Чуковский.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67544" y="764704"/>
            <a:ext cx="3816424" cy="583294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    Корней Иванович Чуковский занимает уникальное место в жизни детей нашей страны: ведь чаще всего он - тот первый автор, произведения которого знакомят детей с литературой вообще и поэзией в частности.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    Чьи стихи лучше всего помнят из своего детства нынешние мамы и папы? Конечно, детского писателя Чуковского. А бабушки и дедушки? - тоже Чуковского. И даже ваши прабабушки и прадедушки выросли на его стихах - ведь первая его сказка “Крокодил” была написана еще в 1916 году!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836712"/>
            <a:ext cx="3888431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88641"/>
            <a:ext cx="8712968" cy="100811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После смерти поэта в доме, где он прожил последние годы, был открыт дом-музей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628800"/>
            <a:ext cx="6696744" cy="4536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301208"/>
            <a:ext cx="8640960" cy="1152128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Музей Чуковского совсем не похож на музей. Там нет верёвочек, нет табличек, нет предметов, живущих пыльной и одинокой жизнью музейных экспонатов. </a:t>
            </a:r>
          </a:p>
          <a:p>
            <a:pPr algn="ctr"/>
            <a:endParaRPr lang="ru-RU" dirty="0"/>
          </a:p>
        </p:txBody>
      </p:sp>
      <p:pic>
        <p:nvPicPr>
          <p:cNvPr id="3074" name="Picture 2" descr="C:\Users\kot\Desktop\chukrvskij-1024x6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4664"/>
            <a:ext cx="6984776" cy="4680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1080120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Экспонаты в музее можно трогать руками.</a:t>
            </a:r>
            <a:endParaRPr lang="ru-RU" sz="2800" dirty="0"/>
          </a:p>
        </p:txBody>
      </p:sp>
      <p:pic>
        <p:nvPicPr>
          <p:cNvPr id="4098" name="Picture 2" descr="C:\Users\kot\Desktop\peredelkino-chukovskij-—-kop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556792"/>
            <a:ext cx="7056784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6561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В этом доме всё сохранилось, как при Чуковском. В его кабинете по-прежнему серьезные книги соседствуют с детскими игрушками и подарками от юных читателей из самых разных стран.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kot\Desktop\0_43b82_b282f75e_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76872"/>
            <a:ext cx="3816424" cy="4136976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276872"/>
            <a:ext cx="381642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kot\Desktop\musey_chykovskogo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7560840" cy="47525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37112"/>
            <a:ext cx="8229600" cy="216024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Дом напичкан чудесами. Некоторые попали сюда прямо из стихов Корнея Чуковского.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 саду, например, растёт самое настоящее Чудо-дерево с туфельками, на котором проницательные посетители обнаруживают новые плоды, поспевшие за время экскурсии. Есть уголок, где можно увидеть персонажей сказки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Федорино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горе».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kot\Desktop\чудо-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3838575" cy="4248472"/>
          </a:xfrm>
          <a:prstGeom prst="rect">
            <a:avLst/>
          </a:prstGeom>
          <a:noFill/>
        </p:spPr>
      </p:pic>
      <p:pic>
        <p:nvPicPr>
          <p:cNvPr id="6147" name="Picture 3" descr="C:\Users\kot\Desktop\32499620466_77ee00fc6d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60648"/>
            <a:ext cx="3816424" cy="42484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216024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ещё в этом музее есть волшебная шкатулка восточной работы, принадлежавшая Чуковскому. Если посмотреться в зеркало на внутренней стороне её крышки и загадать желание - оно обязательно сбудется. Такой шанс дают всем посетителям музея - и маленьким, и взрослым. Правда, сделать это можно только один раз в жизни.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96952"/>
            <a:ext cx="331236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4176464" cy="617869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Чёрный дисковый телефон, по которому Чуковский разговаривал с крокодилами, слонами и газелями, стоит здесь же.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 соседней комнате можно даже увидеть, как именно все было: в черно-белом мультфильме 1944 года «Телефон» Чуковский снялся вместе с рисованными персонажами своей сказки.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48680"/>
            <a:ext cx="4486275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404664"/>
            <a:ext cx="4114800" cy="612068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Истории в доме рождаются сами собой. Наверху, в кабинете, обитает письменный стол с чернильницей, в которую свалился неутомимый хвастун, герой и болтун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Бибигон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Там же можно увидеть знаменитую ветку с игрушками из произведений Чуковского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kot\Desktop\img_0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052736"/>
            <a:ext cx="4104456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293096"/>
            <a:ext cx="8784976" cy="23042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Дети интуитивно чувствуют тепло этого дома и часто потом уже сами приводят сюда родителей снова и снова, тем более что экскурсоводы очень уважительно беседуют с малышами любого возраста о том, какие книги Чуковского они уже знают, рассказывают, как эти сказки создавались, как жили дети и внуки в семье Корнея Ивановича.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76672"/>
            <a:ext cx="604867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236227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Больше всего детей подкупает то, что Чуковский любил пошутить и в чём-то был очень похож на них самих. Оказывается, когда он был ребёнком, любил хулиганить в школе: одной верёвкой связывал ноги всем своим одноклассникам, чтобы, дёргая за неё, подсказывать, где в диктанте ставить знаки препинания. Оказывается, чтобы развлечь детей, он мог приклеиться языком к дереву. Понарошку, конечно, зато каким приключением для детей было его отдирать.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1266" name="Picture 2" descr="C:\Users\kot\Desktop\4b85354ebdbd5a82_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420888"/>
            <a:ext cx="6768752" cy="42233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4032448" cy="61206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Нам жалко дедушку Корнея: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сравненье с нами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он отстал,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Поскольку в детстве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Бармалея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«Крокодила»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читал,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восхищался «Телефоном»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в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Тараканище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не вник.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вырос он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таким учёным,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зная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самых главных книг?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400" b="1" i="1" dirty="0" smtClean="0"/>
              <a:t>В. Берестов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052736"/>
            <a:ext cx="4317901" cy="512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97152"/>
            <a:ext cx="8784976" cy="18002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Талант у Чуковского неиссякаемый, умный, блистательный, весёлый, праздничный.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таким писателем не расставайтесь всю жизнь!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И.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Андронников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8" descr="A00095C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4664"/>
            <a:ext cx="6912768" cy="43204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393</Words>
  <Application>Microsoft Office PowerPoint</Application>
  <PresentationFormat>Экран (4:3)</PresentationFormat>
  <Paragraphs>19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В сорока минутах езды от Москвы, в одном из красивых уголков Подмосковья - в посёлке Переделкино, среди берёз и сосен, в небольшом загородном доме много лет жил высокий седой человек, которого знали и любили не только все дети посёлка, но и маленькие жители Москвы и всей нашей обширной Родины - России, и который заслужил у ребят почётное звание «дедушка». Жил человек, чьи стихи, сказки, загадки с ранних лет приносят всем нам радость.  Имя этого человека - Корней Иванович Чуковский.</vt:lpstr>
      <vt:lpstr>Слайд 3</vt:lpstr>
      <vt:lpstr>Слайд 4</vt:lpstr>
      <vt:lpstr>Слайд 5</vt:lpstr>
      <vt:lpstr>Слайд 6</vt:lpstr>
      <vt:lpstr> В этом доме всё сохранилось, как при Чуковском. В его кабинете по-прежнему серьезные книги соседствуют с детскими игрушками и подарками от юных читателей из самых разных стран. </vt:lpstr>
      <vt:lpstr>Слайд 8</vt:lpstr>
      <vt:lpstr>Дом напичкан чудесами. Некоторые попали сюда прямо из стихов Корнея Чуковского.  В саду, например, растёт самое настоящее Чудо-дерево с туфельками, на котором проницательные посетители обнаруживают новые плоды, поспевшие за время экскурсии. Есть уголок, где можно увидеть персонажей сказки «Федорино горе».</vt:lpstr>
      <vt:lpstr>А ещё в этом музее есть волшебная шкатулка восточной работы, принадлежавшая Чуковскому. Если посмотреться в зеркало на внутренней стороне её крышки и загадать желание - оно обязательно сбудется. Такой шанс дают всем посетителям музея - и маленьким, и взрослым. Правда, сделать это можно только один раз в жизни.</vt:lpstr>
      <vt:lpstr>Чёрный дисковый телефон, по которому Чуковский разговаривал с крокодилами, слонами и газелями, стоит здесь же.  В соседней комнате можно даже увидеть, как именно все было: в черно-белом мультфильме 1944 года «Телефон» Чуковский снялся вместе с рисованными персонажами своей сказки.</vt:lpstr>
      <vt:lpstr>Истории в доме рождаются сами собой. Наверху, в кабинете, обитает письменный стол с чернильницей, в которую свалился неутомимый хвастун, герой и болтун Бибигон.   Там же можно увидеть знаменитую ветку с игрушками из произведений Чуковского </vt:lpstr>
      <vt:lpstr>Дети интуитивно чувствуют тепло этого дома и часто потом уже сами приводят сюда родителей снова и снова, тем более что экскурсоводы очень уважительно беседуют с малышами любого возраста о том, какие книги Чуковского они уже знают, рассказывают, как эти сказки создавались, как жили дети и внуки в семье Корнея Ивановича.</vt:lpstr>
      <vt:lpstr>Больше всего детей подкупает то, что Чуковский любил пошутить и в чём-то был очень похож на них самих. Оказывается, когда он был ребёнком, любил хулиганить в школе: одной верёвкой связывал ноги всем своим одноклассникам, чтобы, дёргая за неё, подсказывать, где в диктанте ставить знаки препинания. Оказывается, чтобы развлечь детей, он мог приклеиться языком к дереву. Понарошку, конечно, зато каким приключением для детей было его отдирать. </vt:lpstr>
      <vt:lpstr>Нам жалко дедушку Корнея: В сравненье с нами  он отстал, Поскольку в детстве «Бармалея» И «Крокодила»  не читал, Не восхищался «Телефоном» И в «Тараканище»  не вник. Как вырос он  таким учёным, Не зная  самых главных книг?                               В. Берестов  </vt:lpstr>
      <vt:lpstr>Талант у Чуковского неиссякаемый, умный, блистательный, весёлый, праздничный.  С таким писателем не расставайтесь всю жизнь!                                                                                  И. Андронников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kot</dc:creator>
  <cp:lastModifiedBy>USER</cp:lastModifiedBy>
  <cp:revision>13</cp:revision>
  <dcterms:created xsi:type="dcterms:W3CDTF">2018-01-28T10:40:06Z</dcterms:created>
  <dcterms:modified xsi:type="dcterms:W3CDTF">2018-02-10T00:27:17Z</dcterms:modified>
</cp:coreProperties>
</file>