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67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3B80E-DE30-485F-8B9B-6204D50D99B7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0302E-0B67-4831-9F51-D062E8A54EE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10302E-0B67-4831-9F51-D062E8A54EE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0C47BE-A004-4840-BF94-05FB38918B00}" type="datetimeFigureOut">
              <a:rPr lang="ru-RU" smtClean="0"/>
              <a:pPr/>
              <a:t>08.02.2017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B8859D7-37D5-4AED-BD9C-0D38662DBA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В ногу со временем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39472" cy="910952"/>
          </a:xfrm>
        </p:spPr>
        <p:txBody>
          <a:bodyPr/>
          <a:lstStyle/>
          <a:p>
            <a:r>
              <a:rPr lang="ru-RU" dirty="0"/>
              <a:t>В мире часов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    Загадки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412776"/>
            <a:ext cx="8568952" cy="544522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ru-RU" dirty="0"/>
              <a:t>Они ходят, но стоят</a:t>
            </a:r>
            <a:br>
              <a:rPr lang="ru-RU" dirty="0"/>
            </a:br>
            <a:r>
              <a:rPr lang="ru-RU" dirty="0"/>
              <a:t>Всем о времени твердят,</a:t>
            </a:r>
            <a:br>
              <a:rPr lang="ru-RU" dirty="0"/>
            </a:br>
            <a:r>
              <a:rPr lang="ru-RU" dirty="0"/>
              <a:t>Когда спать, когда вставать,</a:t>
            </a:r>
            <a:br>
              <a:rPr lang="ru-RU" dirty="0"/>
            </a:br>
            <a:r>
              <a:rPr lang="ru-RU" dirty="0"/>
              <a:t>Когда можно погулять…</a:t>
            </a:r>
            <a:br>
              <a:rPr lang="ru-RU" dirty="0"/>
            </a:br>
            <a:endParaRPr lang="ru-RU" dirty="0"/>
          </a:p>
          <a:p>
            <a:r>
              <a:rPr lang="ru-RU" dirty="0"/>
              <a:t>  </a:t>
            </a:r>
            <a:br>
              <a:rPr lang="ru-RU" dirty="0"/>
            </a:br>
            <a:r>
              <a:rPr lang="ru-RU" dirty="0"/>
              <a:t>Одна нога - короче,</a:t>
            </a:r>
            <a:br>
              <a:rPr lang="ru-RU" dirty="0"/>
            </a:br>
            <a:r>
              <a:rPr lang="ru-RU" dirty="0"/>
              <a:t>одна нога - длиннее,</a:t>
            </a:r>
            <a:br>
              <a:rPr lang="ru-RU" dirty="0"/>
            </a:br>
            <a:r>
              <a:rPr lang="ru-RU" dirty="0"/>
              <a:t>при этом, между прочим,</a:t>
            </a:r>
            <a:br>
              <a:rPr lang="ru-RU" dirty="0"/>
            </a:br>
            <a:r>
              <a:rPr lang="ru-RU" dirty="0"/>
              <a:t>в двенадцать раз быстрее!</a:t>
            </a:r>
            <a:br>
              <a:rPr lang="ru-RU" dirty="0"/>
            </a:br>
            <a:r>
              <a:rPr lang="ru-RU" dirty="0"/>
              <a:t>Но не смотря на это,</a:t>
            </a:r>
            <a:br>
              <a:rPr lang="ru-RU" dirty="0"/>
            </a:br>
            <a:r>
              <a:rPr lang="ru-RU" dirty="0"/>
              <a:t>они идут куда-то</a:t>
            </a:r>
            <a:br>
              <a:rPr lang="ru-RU" dirty="0"/>
            </a:br>
            <a:r>
              <a:rPr lang="ru-RU" dirty="0"/>
              <a:t>с заката до рассвета,</a:t>
            </a:r>
            <a:br>
              <a:rPr lang="ru-RU" dirty="0"/>
            </a:br>
            <a:r>
              <a:rPr lang="ru-RU" dirty="0"/>
              <a:t>с рассвета до заката...</a:t>
            </a:r>
            <a:br>
              <a:rPr lang="ru-RU" dirty="0"/>
            </a:br>
            <a:r>
              <a:rPr lang="ru-RU" dirty="0"/>
              <a:t>А что это, ребята?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  <a:p>
            <a:endParaRPr lang="ru-RU" dirty="0"/>
          </a:p>
          <a:p>
            <a:r>
              <a:rPr lang="ru-RU" dirty="0"/>
              <a:t>День и ночь они идут.</a:t>
            </a:r>
            <a:br>
              <a:rPr lang="ru-RU" dirty="0"/>
            </a:br>
            <a:r>
              <a:rPr lang="ru-RU" dirty="0"/>
              <a:t>Никогда не устают.</a:t>
            </a:r>
            <a:br>
              <a:rPr lang="ru-RU" dirty="0"/>
            </a:br>
            <a:r>
              <a:rPr lang="ru-RU" dirty="0"/>
              <a:t>Монотонно шепчут в такт:</a:t>
            </a:r>
            <a:br>
              <a:rPr lang="ru-RU" dirty="0"/>
            </a:br>
            <a:r>
              <a:rPr lang="ru-RU" dirty="0"/>
              <a:t>Тик, так, тик и так.</a:t>
            </a:r>
            <a:br>
              <a:rPr lang="ru-RU" dirty="0"/>
            </a:br>
            <a:r>
              <a:rPr lang="ru-RU" dirty="0"/>
              <a:t>Стрелки, будто как усы.</a:t>
            </a:r>
            <a:br>
              <a:rPr lang="ru-RU" dirty="0"/>
            </a:br>
            <a:r>
              <a:rPr lang="ru-RU" dirty="0"/>
              <a:t>Называются… </a:t>
            </a:r>
          </a:p>
          <a:p>
            <a:r>
              <a:rPr lang="ru-RU" dirty="0"/>
              <a:t> </a:t>
            </a:r>
          </a:p>
        </p:txBody>
      </p:sp>
      <p:pic>
        <p:nvPicPr>
          <p:cNvPr id="4" name="Рисунок 3" descr="cloc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3789040"/>
            <a:ext cx="2736304" cy="273630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мире часов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Наручные, напольные, настенные, настольные </a:t>
            </a:r>
          </a:p>
        </p:txBody>
      </p:sp>
      <p:pic>
        <p:nvPicPr>
          <p:cNvPr id="4" name="Рисунок 3" descr="66a76f88047eaa315b4529522a7072c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2204864"/>
            <a:ext cx="1800200" cy="1800200"/>
          </a:xfrm>
          <a:prstGeom prst="rect">
            <a:avLst/>
          </a:prstGeom>
        </p:spPr>
      </p:pic>
      <p:pic>
        <p:nvPicPr>
          <p:cNvPr id="5" name="Рисунок 4" descr="865_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852936"/>
            <a:ext cx="1568191" cy="2012019"/>
          </a:xfrm>
          <a:prstGeom prst="rect">
            <a:avLst/>
          </a:prstGeom>
        </p:spPr>
      </p:pic>
      <p:pic>
        <p:nvPicPr>
          <p:cNvPr id="6" name="Рисунок 5" descr="b12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4149080"/>
            <a:ext cx="1777380" cy="1777380"/>
          </a:xfrm>
          <a:prstGeom prst="rect">
            <a:avLst/>
          </a:prstGeom>
        </p:spPr>
      </p:pic>
      <p:pic>
        <p:nvPicPr>
          <p:cNvPr id="7" name="Рисунок 6" descr="9004man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509120"/>
            <a:ext cx="2520280" cy="1841861"/>
          </a:xfrm>
          <a:prstGeom prst="rect">
            <a:avLst/>
          </a:prstGeom>
        </p:spPr>
      </p:pic>
      <p:pic>
        <p:nvPicPr>
          <p:cNvPr id="8" name="Рисунок 7" descr="idmar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2204864"/>
            <a:ext cx="1646047" cy="46531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куранты</a:t>
            </a:r>
          </a:p>
        </p:txBody>
      </p:sp>
      <p:pic>
        <p:nvPicPr>
          <p:cNvPr id="6" name="Содержимое 5" descr="87233160_large_1337162614_watch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3891" y="1554163"/>
            <a:ext cx="6028617" cy="452596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Часы механические</a:t>
            </a:r>
          </a:p>
        </p:txBody>
      </p:sp>
      <p:pic>
        <p:nvPicPr>
          <p:cNvPr id="6" name="Содержимое 5" descr="2225452386353457-800x6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556792"/>
            <a:ext cx="3312368" cy="3312368"/>
          </a:xfrm>
        </p:spPr>
      </p:pic>
      <p:pic>
        <p:nvPicPr>
          <p:cNvPr id="7" name="Рисунок 6" descr="i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284984"/>
            <a:ext cx="3921224" cy="29409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Часы электронные</a:t>
            </a:r>
          </a:p>
        </p:txBody>
      </p:sp>
      <p:pic>
        <p:nvPicPr>
          <p:cNvPr id="4" name="Содержимое 3" descr="CK-1220-C-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4572000" cy="2867025"/>
          </a:xfrm>
        </p:spPr>
      </p:pic>
      <p:pic>
        <p:nvPicPr>
          <p:cNvPr id="5" name="Рисунок 4" descr="4233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573016"/>
            <a:ext cx="2857500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53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988840"/>
            <a:ext cx="3168352" cy="3943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          История появления часов</a:t>
            </a:r>
            <a:br>
              <a:rPr lang="ru-RU" dirty="0"/>
            </a:br>
            <a:r>
              <a:rPr lang="ru-RU" dirty="0"/>
              <a:t>      Часы-свеча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4203576" cy="4525963"/>
          </a:xfrm>
        </p:spPr>
        <p:txBody>
          <a:bodyPr/>
          <a:lstStyle/>
          <a:p>
            <a:r>
              <a:rPr lang="ru-RU" dirty="0"/>
              <a:t>   На часах были нанесены деления, когда свеча сгорала, люди смотрели, сколько прошло времени.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lock_wa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556792"/>
            <a:ext cx="3505200" cy="4762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Водяные часы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555232" cy="4525963"/>
          </a:xfrm>
        </p:spPr>
        <p:txBody>
          <a:bodyPr/>
          <a:lstStyle/>
          <a:p>
            <a:r>
              <a:rPr lang="ru-RU" dirty="0"/>
              <a:t>В этих часах вода по капельке капала из одной чаши в другую и вновь люди смотрели на деления. Отсчитывали, сколько прошло времени.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vf3duKUH92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916832"/>
            <a:ext cx="4064000" cy="406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Песочные часы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267200" cy="452596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Внутри часов мелкий-мелкий песок. Когда песок пересыпался из одной половинки в другую, проходило определённое  количество времени: минута, или три или пять.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5515_562143217144214_286747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2636912"/>
            <a:ext cx="3629239" cy="2954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Солнечные часы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699248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Солнце не стоит на месте, а всё время перемещается по небу,  и тени от предметов меняются. Чем выше солнце, тем тень короче, а времени больше. Чем солнце ниже, тень длиннее: время к вечеру.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Где продаются часы?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5" name="Рисунок 4" descr="ic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484784"/>
            <a:ext cx="6509709" cy="48822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Часовая мастерская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Здесь ремонтируют часы различных видов и марок, меняют батарейки, настраивают механизм. А мастер часовых дел называется ЧАСОВЩИК.</a:t>
            </a:r>
          </a:p>
        </p:txBody>
      </p:sp>
      <p:pic>
        <p:nvPicPr>
          <p:cNvPr id="4" name="Рисунок 3" descr="5029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861048"/>
            <a:ext cx="3129421" cy="2347066"/>
          </a:xfrm>
          <a:prstGeom prst="rect">
            <a:avLst/>
          </a:prstGeom>
        </p:spPr>
      </p:pic>
      <p:pic>
        <p:nvPicPr>
          <p:cNvPr id="5" name="Рисунок 4" descr="Studio-7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717032"/>
            <a:ext cx="3672408" cy="27543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Самые необычные часы</a:t>
            </a:r>
          </a:p>
        </p:txBody>
      </p:sp>
      <p:pic>
        <p:nvPicPr>
          <p:cNvPr id="5" name="Рисунок 4" descr="b2b5004a870f265dd98864a6c327e5d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1628800"/>
            <a:ext cx="2430587" cy="2352181"/>
          </a:xfrm>
          <a:prstGeom prst="rect">
            <a:avLst/>
          </a:prstGeom>
        </p:spPr>
      </p:pic>
      <p:pic>
        <p:nvPicPr>
          <p:cNvPr id="6" name="Рисунок 5" descr="DeathClock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3573016"/>
            <a:ext cx="2400300" cy="3048000"/>
          </a:xfrm>
          <a:prstGeom prst="rect">
            <a:avLst/>
          </a:prstGeom>
        </p:spPr>
      </p:pic>
      <p:pic>
        <p:nvPicPr>
          <p:cNvPr id="7" name="Рисунок 6" descr="thumbs_to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2060848"/>
            <a:ext cx="2448272" cy="310988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Коллекционирование часов</a:t>
            </a:r>
          </a:p>
        </p:txBody>
      </p:sp>
      <p:pic>
        <p:nvPicPr>
          <p:cNvPr id="4" name="Содержимое 3" descr="photo_8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2193" y="1554163"/>
            <a:ext cx="6772013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80</TotalTime>
  <Words>186</Words>
  <Application>Microsoft Office PowerPoint</Application>
  <PresentationFormat>Экран (4:3)</PresentationFormat>
  <Paragraphs>28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Franklin Gothic Book</vt:lpstr>
      <vt:lpstr>Franklin Gothic Medium</vt:lpstr>
      <vt:lpstr>Wingdings 2</vt:lpstr>
      <vt:lpstr>Трек</vt:lpstr>
      <vt:lpstr>В ногу со временем</vt:lpstr>
      <vt:lpstr>                           Загадки </vt:lpstr>
      <vt:lpstr>В мире часов</vt:lpstr>
      <vt:lpstr>куранты</vt:lpstr>
      <vt:lpstr>Часы механические</vt:lpstr>
      <vt:lpstr>Часы электронные</vt:lpstr>
      <vt:lpstr>           История появления часов       Часы-свеча</vt:lpstr>
      <vt:lpstr>Водяные часы</vt:lpstr>
      <vt:lpstr>Песочные часы</vt:lpstr>
      <vt:lpstr> Солнечные часы</vt:lpstr>
      <vt:lpstr>Где продаются часы?</vt:lpstr>
      <vt:lpstr>Часовая мастерская</vt:lpstr>
      <vt:lpstr>Самые необычные часы</vt:lpstr>
      <vt:lpstr>Коллекционирование часов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Отсчёт времени</dc:title>
  <dc:creator>Катя</dc:creator>
  <cp:lastModifiedBy>Админ</cp:lastModifiedBy>
  <cp:revision>10</cp:revision>
  <dcterms:created xsi:type="dcterms:W3CDTF">2014-08-08T09:27:37Z</dcterms:created>
  <dcterms:modified xsi:type="dcterms:W3CDTF">2017-02-08T06:17:31Z</dcterms:modified>
</cp:coreProperties>
</file>