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sldIdLst>
    <p:sldId id="256" r:id="rId4"/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-954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ctrTitle"/>
          </p:nvPr>
        </p:nvSpPr>
        <p:spPr>
          <a:xfrm>
            <a:off x="914397" y="2131478"/>
            <a:ext cx="10363200" cy="1468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828804" y="3886201"/>
            <a:ext cx="8534395" cy="1752599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B740BB-311F-4E1B-AD14-92A2AF304615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682703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ABEBA5-9A20-479B-834B-8576024CA637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70202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963080" y="4406895"/>
            <a:ext cx="10363200" cy="1363137"/>
          </a:xfrm>
        </p:spPr>
        <p:txBody>
          <a:bodyPr anchor="t"/>
          <a:lstStyle>
            <a:lvl1pPr>
              <a:defRPr sz="4445" b="1" cap="all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963080" y="2906182"/>
            <a:ext cx="10363200" cy="1500714"/>
          </a:xfrm>
        </p:spPr>
        <p:txBody>
          <a:bodyPr anchor="b"/>
          <a:lstStyle>
            <a:lvl1pPr marL="0" indent="0">
              <a:buNone/>
              <a:defRPr sz="2268">
                <a:solidFill>
                  <a:srgbClr val="898989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4C2559-2691-4986-9EDD-2138FADF6366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72660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609605" y="1604429"/>
            <a:ext cx="5384801" cy="4525435"/>
          </a:xfrm>
        </p:spPr>
        <p:txBody>
          <a:bodyPr/>
          <a:lstStyle>
            <a:lvl1pPr>
              <a:defRPr sz="3175"/>
            </a:lvl1pPr>
            <a:lvl2pPr>
              <a:defRPr sz="2722"/>
            </a:lvl2pPr>
            <a:lvl3pPr>
              <a:defRPr sz="2268"/>
            </a:lvl3pPr>
            <a:lvl4pPr>
              <a:defRPr sz="1996"/>
            </a:lvl4pPr>
            <a:lvl5pPr>
              <a:defRPr sz="1996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6197597" y="1604429"/>
            <a:ext cx="5384801" cy="4525435"/>
          </a:xfrm>
        </p:spPr>
        <p:txBody>
          <a:bodyPr/>
          <a:lstStyle>
            <a:lvl1pPr>
              <a:defRPr sz="3175"/>
            </a:lvl1pPr>
            <a:lvl2pPr>
              <a:defRPr sz="2722"/>
            </a:lvl2pPr>
            <a:lvl3pPr>
              <a:defRPr sz="2268"/>
            </a:lvl3pPr>
            <a:lvl4pPr>
              <a:defRPr sz="1996"/>
            </a:lvl4pPr>
            <a:lvl5pPr>
              <a:defRPr sz="1996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4609A6F-2290-4BE6-9E99-034D51228923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11792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09605" y="275162"/>
            <a:ext cx="10972805" cy="11429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609605" y="1534583"/>
            <a:ext cx="5386914" cy="641349"/>
          </a:xfrm>
        </p:spPr>
        <p:txBody>
          <a:bodyPr anchor="b"/>
          <a:lstStyle>
            <a:lvl1pPr marL="0" indent="0">
              <a:buNone/>
              <a:defRPr sz="2722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609605" y="2175932"/>
            <a:ext cx="5386914" cy="3949693"/>
          </a:xfrm>
        </p:spPr>
        <p:txBody>
          <a:bodyPr/>
          <a:lstStyle>
            <a:lvl1pPr>
              <a:defRPr sz="2722"/>
            </a:lvl1pPr>
            <a:lvl2pPr>
              <a:defRPr sz="226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 txBox="1">
            <a:spLocks noGrp="1"/>
          </p:cNvSpPr>
          <p:nvPr>
            <p:ph type="body" idx="3"/>
          </p:nvPr>
        </p:nvSpPr>
        <p:spPr>
          <a:xfrm>
            <a:off x="6193362" y="1534583"/>
            <a:ext cx="5389037" cy="641349"/>
          </a:xfrm>
        </p:spPr>
        <p:txBody>
          <a:bodyPr anchor="b"/>
          <a:lstStyle>
            <a:lvl1pPr marL="0" indent="0">
              <a:buNone/>
              <a:defRPr sz="2722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 txBox="1">
            <a:spLocks noGrp="1"/>
          </p:cNvSpPr>
          <p:nvPr>
            <p:ph idx="4"/>
          </p:nvPr>
        </p:nvSpPr>
        <p:spPr>
          <a:xfrm>
            <a:off x="6193362" y="2175932"/>
            <a:ext cx="5389037" cy="3949693"/>
          </a:xfrm>
        </p:spPr>
        <p:txBody>
          <a:bodyPr/>
          <a:lstStyle>
            <a:lvl1pPr>
              <a:defRPr sz="2722"/>
            </a:lvl1pPr>
            <a:lvl2pPr>
              <a:defRPr sz="226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2A03FC-F6B7-42D1-8A5F-61F5F4C42D4D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75661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FE7B31-5CFD-413A-9C33-EECB39FF8C6E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45702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055EC2-C77B-44F4-8FEF-88AA3E9061E7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72520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09605" y="273056"/>
            <a:ext cx="4011083" cy="1162043"/>
          </a:xfrm>
        </p:spPr>
        <p:txBody>
          <a:bodyPr/>
          <a:lstStyle>
            <a:lvl1pPr>
              <a:defRPr sz="2268" b="1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4766725" y="273056"/>
            <a:ext cx="6815673" cy="5852587"/>
          </a:xfrm>
        </p:spPr>
        <p:txBody>
          <a:bodyPr/>
          <a:lstStyle>
            <a:lvl1pPr>
              <a:defRPr sz="3629"/>
            </a:lvl1pPr>
            <a:lvl2pPr>
              <a:defRPr sz="3175"/>
            </a:lvl2pPr>
            <a:lvl3pPr>
              <a:defRPr sz="2722"/>
            </a:lvl3pPr>
            <a:lvl4pPr>
              <a:defRPr sz="2268"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609605" y="1435098"/>
            <a:ext cx="4011083" cy="469052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2C4FE6-3811-410F-9840-E79992140374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969269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2389717" y="4800597"/>
            <a:ext cx="7315195" cy="567272"/>
          </a:xfrm>
        </p:spPr>
        <p:txBody>
          <a:bodyPr/>
          <a:lstStyle>
            <a:lvl1pPr>
              <a:defRPr sz="2268" b="1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 txBox="1">
            <a:spLocks noGrp="1"/>
          </p:cNvSpPr>
          <p:nvPr>
            <p:ph type="pic" idx="1"/>
          </p:nvPr>
        </p:nvSpPr>
        <p:spPr>
          <a:xfrm>
            <a:off x="2389717" y="613833"/>
            <a:ext cx="7315195" cy="4114803"/>
          </a:xfrm>
        </p:spPr>
        <p:txBody>
          <a:bodyPr/>
          <a:lstStyle>
            <a:lvl1pPr marL="0" indent="0">
              <a:buNone/>
              <a:defRPr sz="3629"/>
            </a:lvl1pPr>
          </a:lstStyle>
          <a:p>
            <a:pPr lvl="0"/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2389717" y="5367869"/>
            <a:ext cx="7315195" cy="80432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A1A6A2-43CF-4C26-8224-E0DBF09295D9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50015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6590CC-204B-4973-B172-9173D84B84A7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36391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 txBox="1">
            <a:spLocks noGrp="1"/>
          </p:cNvSpPr>
          <p:nvPr>
            <p:ph type="title" orient="vert"/>
          </p:nvPr>
        </p:nvSpPr>
        <p:spPr>
          <a:xfrm>
            <a:off x="8839198" y="1604429"/>
            <a:ext cx="2743200" cy="4525435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>
          <a:xfrm>
            <a:off x="609605" y="1604429"/>
            <a:ext cx="8026391" cy="4525435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A08CD0-D647-4F50-9308-A328F22C2A23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06650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ctrTitle"/>
          </p:nvPr>
        </p:nvSpPr>
        <p:spPr>
          <a:xfrm>
            <a:off x="914397" y="2131478"/>
            <a:ext cx="10363200" cy="146896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 txBox="1">
            <a:spLocks noGrp="1"/>
          </p:cNvSpPr>
          <p:nvPr>
            <p:ph type="subTitle" idx="1"/>
          </p:nvPr>
        </p:nvSpPr>
        <p:spPr>
          <a:xfrm>
            <a:off x="1828804" y="3886201"/>
            <a:ext cx="8534395" cy="1752599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CAE37BC-CA8E-44A2-BD2D-9BD77BBC29FB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9930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B283DC-9358-45E4-8C59-3A5D282E5E67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153322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963080" y="4406895"/>
            <a:ext cx="10363200" cy="1363137"/>
          </a:xfrm>
        </p:spPr>
        <p:txBody>
          <a:bodyPr/>
          <a:lstStyle>
            <a:lvl1pPr>
              <a:defRPr sz="4445" b="1" cap="all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963080" y="2906182"/>
            <a:ext cx="10363200" cy="1500714"/>
          </a:xfrm>
        </p:spPr>
        <p:txBody>
          <a:bodyPr anchor="b"/>
          <a:lstStyle>
            <a:lvl1pPr marL="0" indent="0">
              <a:buNone/>
              <a:defRPr sz="2268">
                <a:solidFill>
                  <a:srgbClr val="898989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617F20-0C3D-48DE-A6F4-EF4AA82F50A4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444013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414876" y="1689100"/>
            <a:ext cx="5577408" cy="4402665"/>
          </a:xfrm>
        </p:spPr>
        <p:txBody>
          <a:bodyPr/>
          <a:lstStyle>
            <a:lvl1pPr>
              <a:defRPr sz="3175"/>
            </a:lvl1pPr>
            <a:lvl2pPr>
              <a:defRPr sz="2722"/>
            </a:lvl2pPr>
            <a:lvl3pPr>
              <a:defRPr sz="2268"/>
            </a:lvl3pPr>
            <a:lvl4pPr>
              <a:defRPr sz="1996"/>
            </a:lvl4pPr>
            <a:lvl5pPr>
              <a:defRPr sz="1996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6195486" y="1689100"/>
            <a:ext cx="5579532" cy="4402665"/>
          </a:xfrm>
        </p:spPr>
        <p:txBody>
          <a:bodyPr/>
          <a:lstStyle>
            <a:lvl1pPr>
              <a:defRPr sz="3175"/>
            </a:lvl1pPr>
            <a:lvl2pPr>
              <a:defRPr sz="2722"/>
            </a:lvl2pPr>
            <a:lvl3pPr>
              <a:defRPr sz="2268"/>
            </a:lvl3pPr>
            <a:lvl4pPr>
              <a:defRPr sz="1996"/>
            </a:lvl4pPr>
            <a:lvl5pPr>
              <a:defRPr sz="1996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6E65DA-85EB-4735-B65E-141C5025E0BF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938413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09605" y="275162"/>
            <a:ext cx="10972805" cy="114299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 txBox="1">
            <a:spLocks noGrp="1"/>
          </p:cNvSpPr>
          <p:nvPr>
            <p:ph type="body" idx="1"/>
          </p:nvPr>
        </p:nvSpPr>
        <p:spPr>
          <a:xfrm>
            <a:off x="609605" y="1534583"/>
            <a:ext cx="5386914" cy="641349"/>
          </a:xfrm>
        </p:spPr>
        <p:txBody>
          <a:bodyPr anchor="b"/>
          <a:lstStyle>
            <a:lvl1pPr marL="0" indent="0">
              <a:buNone/>
              <a:defRPr sz="2722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 txBox="1">
            <a:spLocks noGrp="1"/>
          </p:cNvSpPr>
          <p:nvPr>
            <p:ph idx="2"/>
          </p:nvPr>
        </p:nvSpPr>
        <p:spPr>
          <a:xfrm>
            <a:off x="609605" y="2175932"/>
            <a:ext cx="5386914" cy="3949693"/>
          </a:xfrm>
        </p:spPr>
        <p:txBody>
          <a:bodyPr/>
          <a:lstStyle>
            <a:lvl1pPr>
              <a:defRPr sz="2722"/>
            </a:lvl1pPr>
            <a:lvl2pPr>
              <a:defRPr sz="226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 txBox="1">
            <a:spLocks noGrp="1"/>
          </p:cNvSpPr>
          <p:nvPr>
            <p:ph type="body" idx="3"/>
          </p:nvPr>
        </p:nvSpPr>
        <p:spPr>
          <a:xfrm>
            <a:off x="6193362" y="1534583"/>
            <a:ext cx="5389037" cy="641349"/>
          </a:xfrm>
        </p:spPr>
        <p:txBody>
          <a:bodyPr anchor="b"/>
          <a:lstStyle>
            <a:lvl1pPr marL="0" indent="0">
              <a:buNone/>
              <a:defRPr sz="2722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 txBox="1">
            <a:spLocks noGrp="1"/>
          </p:cNvSpPr>
          <p:nvPr>
            <p:ph idx="4"/>
          </p:nvPr>
        </p:nvSpPr>
        <p:spPr>
          <a:xfrm>
            <a:off x="6193362" y="2175932"/>
            <a:ext cx="5389037" cy="3949693"/>
          </a:xfrm>
        </p:spPr>
        <p:txBody>
          <a:bodyPr/>
          <a:lstStyle>
            <a:lvl1pPr>
              <a:defRPr sz="2722"/>
            </a:lvl1pPr>
            <a:lvl2pPr>
              <a:defRPr sz="2268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06ECA6-0513-442B-A657-9BB46F3B472A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567195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Номер слайда 2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E9EEC8-2900-4BEA-8B23-6FC6A49DEC64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983134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3F6DD57-3ACB-4EE9-BBC4-8B738AB22611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43537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609605" y="273056"/>
            <a:ext cx="4011083" cy="1162043"/>
          </a:xfrm>
        </p:spPr>
        <p:txBody>
          <a:bodyPr anchor="b"/>
          <a:lstStyle>
            <a:lvl1pPr>
              <a:defRPr sz="2268" b="1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4766725" y="273056"/>
            <a:ext cx="6815673" cy="5852587"/>
          </a:xfrm>
        </p:spPr>
        <p:txBody>
          <a:bodyPr/>
          <a:lstStyle>
            <a:lvl1pPr>
              <a:defRPr sz="3629"/>
            </a:lvl1pPr>
            <a:lvl2pPr>
              <a:defRPr sz="3175"/>
            </a:lvl2pPr>
            <a:lvl3pPr>
              <a:defRPr sz="2722"/>
            </a:lvl3pPr>
            <a:lvl4pPr>
              <a:defRPr sz="2268"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609605" y="1435098"/>
            <a:ext cx="4011083" cy="469052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853D87-A8CB-4EA2-AD88-C3692D2C2923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39648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2389717" y="4800597"/>
            <a:ext cx="7315195" cy="567272"/>
          </a:xfrm>
        </p:spPr>
        <p:txBody>
          <a:bodyPr anchor="b"/>
          <a:lstStyle>
            <a:lvl1pPr>
              <a:defRPr sz="2268" b="1"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 txBox="1">
            <a:spLocks noGrp="1"/>
          </p:cNvSpPr>
          <p:nvPr>
            <p:ph type="pic" idx="1"/>
          </p:nvPr>
        </p:nvSpPr>
        <p:spPr>
          <a:xfrm>
            <a:off x="2389717" y="613833"/>
            <a:ext cx="7315195" cy="4114803"/>
          </a:xfrm>
        </p:spPr>
        <p:txBody>
          <a:bodyPr/>
          <a:lstStyle>
            <a:lvl1pPr marL="0" indent="0">
              <a:buNone/>
              <a:defRPr sz="3629"/>
            </a:lvl1pPr>
          </a:lstStyle>
          <a:p>
            <a:pPr lvl="0"/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 txBox="1">
            <a:spLocks noGrp="1"/>
          </p:cNvSpPr>
          <p:nvPr>
            <p:ph type="body" idx="2"/>
          </p:nvPr>
        </p:nvSpPr>
        <p:spPr>
          <a:xfrm>
            <a:off x="2389717" y="5367869"/>
            <a:ext cx="7315195" cy="80432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89879D-B7FC-4A0C-ABC6-93059F2CAE3E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96683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B681282-79E5-48C9-9438-4357A76A30C2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3734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 txBox="1">
            <a:spLocks noGrp="1"/>
          </p:cNvSpPr>
          <p:nvPr>
            <p:ph type="title" orient="vert"/>
          </p:nvPr>
        </p:nvSpPr>
        <p:spPr>
          <a:xfrm>
            <a:off x="8936564" y="592663"/>
            <a:ext cx="2838454" cy="549910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 txBox="1">
            <a:spLocks noGrp="1"/>
          </p:cNvSpPr>
          <p:nvPr>
            <p:ph type="body" orient="vert" idx="1"/>
          </p:nvPr>
        </p:nvSpPr>
        <p:spPr>
          <a:xfrm>
            <a:off x="414863" y="592663"/>
            <a:ext cx="8318508" cy="5499101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E4D331-9E66-43D5-89B1-F9D0B8EA9923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876108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12192005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/>
          <p:cNvSpPr txBox="1">
            <a:spLocks noGrp="1"/>
          </p:cNvSpPr>
          <p:nvPr>
            <p:ph type="ctrTitle"/>
          </p:nvPr>
        </p:nvSpPr>
        <p:spPr>
          <a:xfrm>
            <a:off x="914397" y="1122366"/>
            <a:ext cx="10363200" cy="2387603"/>
          </a:xfrm>
        </p:spPr>
        <p:txBody>
          <a:bodyPr anchor="b" anchorCtr="1"/>
          <a:lstStyle>
            <a:lvl1pPr algn="ctr">
              <a:defRPr sz="5988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Subtitle 2"/>
          <p:cNvSpPr txBox="1">
            <a:spLocks noGrp="1"/>
          </p:cNvSpPr>
          <p:nvPr>
            <p:ph type="subTitle" idx="1"/>
          </p:nvPr>
        </p:nvSpPr>
        <p:spPr>
          <a:xfrm>
            <a:off x="1524002" y="3602039"/>
            <a:ext cx="9144000" cy="1655760"/>
          </a:xfrm>
        </p:spPr>
        <p:txBody>
          <a:bodyPr anchorCtr="1"/>
          <a:lstStyle>
            <a:lvl1pPr marL="0" indent="0" algn="ctr">
              <a:buNone/>
              <a:defRPr lang="ru-RU" sz="2359"/>
            </a:lvl1pPr>
          </a:lstStyle>
          <a:p>
            <a:pPr lvl="0"/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56597D-243A-4B5F-BEB5-D19CBC2736A9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995546-04F4-4BCA-9474-4B2EBD35A02B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5838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68F717-B088-4733-9526-1A69AFF545E1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D3DAD7B-B7DC-43E5-8228-AFA85C4DAD40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124529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1851" y="1709737"/>
            <a:ext cx="10515595" cy="2852735"/>
          </a:xfrm>
        </p:spPr>
        <p:txBody>
          <a:bodyPr anchor="b"/>
          <a:lstStyle>
            <a:lvl1pPr>
              <a:defRPr sz="5988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1851" y="4589466"/>
            <a:ext cx="10515595" cy="1500183"/>
          </a:xfrm>
        </p:spPr>
        <p:txBody>
          <a:bodyPr/>
          <a:lstStyle>
            <a:lvl1pPr marL="0" indent="0">
              <a:buNone/>
              <a:defRPr lang="ru-RU" sz="2359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1056F7F-E0C2-4EDF-8B9E-7AF27D42EA80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435D6E-909E-4691-BF93-97845F954290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9005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838200" y="1825623"/>
            <a:ext cx="5181599" cy="4351334"/>
          </a:xfrm>
        </p:spPr>
        <p:txBody>
          <a:bodyPr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6172195" y="1825623"/>
            <a:ext cx="5181599" cy="4351334"/>
          </a:xfrm>
        </p:spPr>
        <p:txBody>
          <a:bodyPr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1D9C0F-8F29-4FE4-B54F-246A881CC072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AE56AD-6981-4C19-AFCE-D86A8160276F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8609415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91" y="365125"/>
            <a:ext cx="10515595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839790" y="1681161"/>
            <a:ext cx="5157789" cy="823911"/>
          </a:xfrm>
        </p:spPr>
        <p:txBody>
          <a:bodyPr anchor="b"/>
          <a:lstStyle>
            <a:lvl1pPr marL="0" indent="0">
              <a:buNone/>
              <a:defRPr lang="ru-RU" sz="2359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2"/>
          </p:nvPr>
        </p:nvSpPr>
        <p:spPr>
          <a:xfrm>
            <a:off x="839790" y="2505072"/>
            <a:ext cx="5157789" cy="3684584"/>
          </a:xfrm>
        </p:spPr>
        <p:txBody>
          <a:bodyPr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3"/>
          </p:nvPr>
        </p:nvSpPr>
        <p:spPr>
          <a:xfrm>
            <a:off x="6172206" y="1681161"/>
            <a:ext cx="5183192" cy="823911"/>
          </a:xfrm>
        </p:spPr>
        <p:txBody>
          <a:bodyPr anchor="b"/>
          <a:lstStyle>
            <a:lvl1pPr marL="0" indent="0">
              <a:buNone/>
              <a:defRPr lang="ru-RU" sz="2359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 txBox="1">
            <a:spLocks noGrp="1"/>
          </p:cNvSpPr>
          <p:nvPr>
            <p:ph idx="4"/>
          </p:nvPr>
        </p:nvSpPr>
        <p:spPr>
          <a:xfrm>
            <a:off x="6172206" y="2505072"/>
            <a:ext cx="5183192" cy="3684584"/>
          </a:xfrm>
        </p:spPr>
        <p:txBody>
          <a:bodyPr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930C88-8349-4AD1-9377-6710E3E747D6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C62F7A-1C43-41CF-94EF-90B42F990CD1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18443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5F9197B-01EC-4FD9-8139-00B822261289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1FCAC1-911D-43A1-A4B2-5E8320CA28B7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390411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DFE05B-178E-4EBC-B4A4-4CC1232DC79E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9A22B99-CB81-4EF3-A08C-781C5AB9A21E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350198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91" y="457202"/>
            <a:ext cx="3932242" cy="1600199"/>
          </a:xfrm>
        </p:spPr>
        <p:txBody>
          <a:bodyPr anchor="b"/>
          <a:lstStyle>
            <a:lvl1pPr>
              <a:defRPr sz="3175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183192" y="987428"/>
            <a:ext cx="6172195" cy="4873620"/>
          </a:xfrm>
        </p:spPr>
        <p:txBody>
          <a:bodyPr/>
          <a:lstStyle>
            <a:lvl1pPr>
              <a:defRPr lang="ru-RU" sz="3175"/>
            </a:lvl1pPr>
            <a:lvl2pPr>
              <a:defRPr lang="ru-RU" sz="2812"/>
            </a:lvl2pPr>
            <a:lvl3pPr>
              <a:defRPr lang="ru-RU" sz="2359"/>
            </a:lvl3pPr>
            <a:lvl4pPr>
              <a:defRPr lang="ru-RU" sz="1996"/>
            </a:lvl4pPr>
            <a:lvl5pPr>
              <a:defRPr lang="ru-RU" sz="1996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91" y="2057402"/>
            <a:ext cx="3932242" cy="3811585"/>
          </a:xfrm>
        </p:spPr>
        <p:txBody>
          <a:bodyPr/>
          <a:lstStyle>
            <a:lvl1pPr marL="0" indent="0">
              <a:buNone/>
              <a:defRPr lang="ru-RU" sz="1633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4E8648-95A1-454F-AB5E-B382188FB8B5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BF4A75-ADC8-4094-941D-D8ABE9C6C94A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439520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839791" y="457202"/>
            <a:ext cx="3932242" cy="1600199"/>
          </a:xfrm>
        </p:spPr>
        <p:txBody>
          <a:bodyPr anchor="b"/>
          <a:lstStyle>
            <a:lvl1pPr>
              <a:defRPr sz="3175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 txBox="1">
            <a:spLocks noGrp="1"/>
          </p:cNvSpPr>
          <p:nvPr>
            <p:ph type="pic" idx="1"/>
          </p:nvPr>
        </p:nvSpPr>
        <p:spPr>
          <a:xfrm>
            <a:off x="5183192" y="987428"/>
            <a:ext cx="6172195" cy="4873620"/>
          </a:xfrm>
        </p:spPr>
        <p:txBody>
          <a:bodyPr/>
          <a:lstStyle>
            <a:lvl1pPr marL="0" indent="0">
              <a:buNone/>
              <a:defRPr lang="ru-RU" sz="3175"/>
            </a:lvl1pPr>
          </a:lstStyle>
          <a:p>
            <a:pPr lvl="0"/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839791" y="2057402"/>
            <a:ext cx="3932242" cy="3811585"/>
          </a:xfrm>
        </p:spPr>
        <p:txBody>
          <a:bodyPr/>
          <a:lstStyle>
            <a:lvl1pPr marL="0" indent="0">
              <a:buNone/>
              <a:defRPr lang="ru-RU" sz="1633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5A79FB-E5D9-4A56-B55F-5A43083CDA07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2A413F2-54C8-485A-AA6D-CF73B105889A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6680931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A4777C-58C5-4BE7-9A14-81758AEDAE9F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C53DB8-6591-410E-BD8C-192545ABCB53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550577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8724901" y="365124"/>
            <a:ext cx="2628904" cy="5811841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838199" y="365124"/>
            <a:ext cx="7734295" cy="5811841"/>
          </a:xfrm>
        </p:spPr>
        <p:txBody>
          <a:bodyPr vert="eaVert"/>
          <a:lstStyle>
            <a:lvl1pPr>
              <a:defRPr lang="ru-RU"/>
            </a:lvl1pPr>
            <a:lvl2pPr>
              <a:defRPr lang="ru-RU"/>
            </a:lvl2pPr>
            <a:lvl3pPr>
              <a:defRPr lang="ru-RU"/>
            </a:lvl3pPr>
            <a:lvl4pPr>
              <a:defRPr lang="ru-RU"/>
            </a:lvl4pPr>
            <a:lvl5pPr>
              <a:defRPr lang="ru-RU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661C31-FCCE-43A2-AD31-9FFB2003408D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F9BDA-29D5-47AD-9F77-83F78A786B15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17639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hape 10"/>
          <p:cNvCxnSpPr/>
          <p:nvPr/>
        </p:nvCxnSpPr>
        <p:spPr>
          <a:xfrm>
            <a:off x="9343188" y="4235523"/>
            <a:ext cx="749780" cy="0"/>
          </a:xfrm>
          <a:prstGeom prst="bentConnector3">
            <a:avLst/>
          </a:prstGeom>
          <a:noFill/>
          <a:ln w="76315">
            <a:solidFill>
              <a:srgbClr val="B3A77D"/>
            </a:solidFill>
            <a:prstDash val="solid"/>
            <a:round/>
          </a:ln>
        </p:spPr>
      </p:cxnSp>
      <p:cxnSp>
        <p:nvCxnSpPr>
          <p:cNvPr id="3" name="Shape 11"/>
          <p:cNvCxnSpPr/>
          <p:nvPr/>
        </p:nvCxnSpPr>
        <p:spPr>
          <a:xfrm>
            <a:off x="2099998" y="4210555"/>
            <a:ext cx="749284" cy="0"/>
          </a:xfrm>
          <a:prstGeom prst="bentConnector3">
            <a:avLst/>
          </a:prstGeom>
          <a:noFill/>
          <a:ln w="76315">
            <a:solidFill>
              <a:srgbClr val="B3A77D"/>
            </a:solidFill>
            <a:prstDash val="solid"/>
            <a:round/>
          </a:ln>
        </p:spPr>
      </p:cxnSp>
      <p:grpSp>
        <p:nvGrpSpPr>
          <p:cNvPr id="4" name="Shape 12"/>
          <p:cNvGrpSpPr/>
          <p:nvPr/>
        </p:nvGrpSpPr>
        <p:grpSpPr>
          <a:xfrm>
            <a:off x="1338716" y="1362722"/>
            <a:ext cx="9515524" cy="203524"/>
            <a:chOff x="1106881" y="1502148"/>
            <a:chExt cx="7867653" cy="224348"/>
          </a:xfrm>
        </p:grpSpPr>
        <p:cxnSp>
          <p:nvCxnSpPr>
            <p:cNvPr id="5" name="Shape 13"/>
            <p:cNvCxnSpPr/>
            <p:nvPr/>
          </p:nvCxnSpPr>
          <p:spPr>
            <a:xfrm flipH="1">
              <a:off x="1106881" y="1502148"/>
              <a:ext cx="7867653" cy="0"/>
            </a:xfrm>
            <a:prstGeom prst="bentConnector3">
              <a:avLst/>
            </a:prstGeom>
            <a:noFill/>
            <a:ln w="76315">
              <a:solidFill>
                <a:srgbClr val="4DB6AC"/>
              </a:solidFill>
              <a:prstDash val="solid"/>
              <a:round/>
            </a:ln>
          </p:spPr>
        </p:cxnSp>
        <p:cxnSp>
          <p:nvCxnSpPr>
            <p:cNvPr id="6" name="Shape 14"/>
            <p:cNvCxnSpPr/>
            <p:nvPr/>
          </p:nvCxnSpPr>
          <p:spPr>
            <a:xfrm flipH="1">
              <a:off x="1106881" y="1726496"/>
              <a:ext cx="7867653" cy="0"/>
            </a:xfrm>
            <a:prstGeom prst="bentConnector3">
              <a:avLst/>
            </a:prstGeom>
            <a:noFill/>
            <a:ln w="9363">
              <a:solidFill>
                <a:srgbClr val="4DB6AC"/>
              </a:solidFill>
              <a:prstDash val="solid"/>
              <a:round/>
            </a:ln>
          </p:spPr>
        </p:cxnSp>
      </p:grpSp>
      <p:grpSp>
        <p:nvGrpSpPr>
          <p:cNvPr id="7" name="Shape 15"/>
          <p:cNvGrpSpPr/>
          <p:nvPr/>
        </p:nvGrpSpPr>
        <p:grpSpPr>
          <a:xfrm>
            <a:off x="1338716" y="5292001"/>
            <a:ext cx="9515524" cy="203044"/>
            <a:chOff x="1106881" y="5833451"/>
            <a:chExt cx="7867653" cy="223818"/>
          </a:xfrm>
        </p:grpSpPr>
        <p:cxnSp>
          <p:nvCxnSpPr>
            <p:cNvPr id="8" name="Shape 16"/>
            <p:cNvCxnSpPr/>
            <p:nvPr/>
          </p:nvCxnSpPr>
          <p:spPr>
            <a:xfrm>
              <a:off x="1106881" y="6057269"/>
              <a:ext cx="7867653" cy="0"/>
            </a:xfrm>
            <a:prstGeom prst="bentConnector3">
              <a:avLst/>
            </a:prstGeom>
            <a:noFill/>
            <a:ln w="76315">
              <a:solidFill>
                <a:srgbClr val="4DB6AC"/>
              </a:solidFill>
              <a:prstDash val="solid"/>
              <a:round/>
            </a:ln>
          </p:spPr>
        </p:cxnSp>
        <p:cxnSp>
          <p:nvCxnSpPr>
            <p:cNvPr id="9" name="Shape 17"/>
            <p:cNvCxnSpPr/>
            <p:nvPr/>
          </p:nvCxnSpPr>
          <p:spPr>
            <a:xfrm>
              <a:off x="1106881" y="5833451"/>
              <a:ext cx="7867653" cy="0"/>
            </a:xfrm>
            <a:prstGeom prst="bentConnector3">
              <a:avLst/>
            </a:prstGeom>
            <a:noFill/>
            <a:ln w="9363">
              <a:solidFill>
                <a:srgbClr val="4DB6AC"/>
              </a:solidFill>
              <a:prstDash val="solid"/>
              <a:round/>
            </a:ln>
          </p:spPr>
        </p:cxnSp>
      </p:grpSp>
      <p:sp>
        <p:nvSpPr>
          <p:cNvPr id="10" name="Shape 18"/>
          <p:cNvSpPr txBox="1">
            <a:spLocks noGrp="1"/>
          </p:cNvSpPr>
          <p:nvPr>
            <p:ph type="title"/>
          </p:nvPr>
        </p:nvSpPr>
        <p:spPr>
          <a:xfrm>
            <a:off x="1338716" y="2335682"/>
            <a:ext cx="9515036" cy="1362721"/>
          </a:xfrm>
          <a:prstGeom prst="rect">
            <a:avLst/>
          </a:prstGeom>
          <a:noFill/>
          <a:ln>
            <a:noFill/>
          </a:ln>
        </p:spPr>
        <p:txBody>
          <a:bodyPr vert="horz" wrap="square" lIns="112891" tIns="112891" rIns="112891" bIns="112891" anchor="b" anchorCtr="0" compatLnSpc="1">
            <a:noAutofit/>
          </a:bodyPr>
          <a:lstStyle/>
          <a:p>
            <a:pPr lvl="0"/>
            <a:r>
              <a:rPr lang="ru-RU"/>
              <a:t>Для правки текста заголовка щелкните мышью</a:t>
            </a:r>
          </a:p>
        </p:txBody>
      </p:sp>
      <p:sp>
        <p:nvSpPr>
          <p:cNvPr id="11" name="Shape 20"/>
          <p:cNvSpPr txBox="1">
            <a:spLocks noGrp="1"/>
          </p:cNvSpPr>
          <p:nvPr>
            <p:ph type="sldNum" sz="quarter" idx="4"/>
          </p:nvPr>
        </p:nvSpPr>
        <p:spPr>
          <a:xfrm>
            <a:off x="11296807" y="6217447"/>
            <a:ext cx="731045" cy="524152"/>
          </a:xfrm>
          <a:prstGeom prst="rect">
            <a:avLst/>
          </a:prstGeom>
          <a:noFill/>
          <a:ln>
            <a:noFill/>
          </a:ln>
        </p:spPr>
        <p:txBody>
          <a:bodyPr vert="horz" wrap="square" lIns="112891" tIns="112891" rIns="112891" bIns="112891" anchor="ctr" anchorCtr="0" compatLnSpc="1">
            <a:noAutofit/>
          </a:bodyPr>
          <a:lstStyle>
            <a:lvl1pPr marL="0" marR="0" lvl="0" indent="0" algn="l" defTabSz="1024154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542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" pitchFamily="2"/>
                <a:cs typeface="Arial" pitchFamily="2"/>
              </a:defRPr>
            </a:lvl1pPr>
          </a:lstStyle>
          <a:p>
            <a:pPr lvl="0"/>
            <a:fld id="{F3762D56-0B74-4842-A548-F1FCF9F77C9E}" type="slidenum">
              <a:rPr/>
              <a:pPr lvl="0"/>
              <a:t>‹#›</a:t>
            </a:fld>
            <a:endParaRPr lang="ru-RU"/>
          </a:p>
        </p:txBody>
      </p:sp>
      <p:sp>
        <p:nvSpPr>
          <p:cNvPr id="12" name="Текст 11"/>
          <p:cNvSpPr txBox="1">
            <a:spLocks noGrp="1"/>
          </p:cNvSpPr>
          <p:nvPr>
            <p:ph type="body" idx="1"/>
          </p:nvPr>
        </p:nvSpPr>
        <p:spPr>
          <a:xfrm>
            <a:off x="609605" y="1604637"/>
            <a:ext cx="10972318" cy="452591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369737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marR="0" lvl="0" indent="0" algn="l" defTabSz="1024154" rtl="0" eaLnBrk="1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ru-RU" sz="6078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" pitchFamily="2"/>
          <a:cs typeface="Arial" pitchFamily="2"/>
        </a:defRPr>
      </a:lvl1pPr>
    </p:titleStyle>
    <p:bodyStyle>
      <a:lvl1pPr marL="483848" marR="0" lvl="0" indent="-362892" algn="l" defTabSz="1024154" rtl="0" eaLnBrk="1" fontAlgn="auto" hangingPunct="1">
        <a:lnSpc>
          <a:spcPct val="100000"/>
        </a:lnSpc>
        <a:spcBef>
          <a:spcPts val="0"/>
        </a:spcBef>
        <a:spcAft>
          <a:spcPts val="1583"/>
        </a:spcAft>
        <a:buSzPct val="45000"/>
        <a:buFont typeface="StarSymbol"/>
        <a:buChar char="●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1pPr>
      <a:lvl2pPr marL="967704" marR="0" lvl="1" indent="-362892" algn="l" defTabSz="1024154" rtl="0" eaLnBrk="1" fontAlgn="auto" hangingPunct="1">
        <a:lnSpc>
          <a:spcPct val="100000"/>
        </a:lnSpc>
        <a:spcBef>
          <a:spcPts val="0"/>
        </a:spcBef>
        <a:spcAft>
          <a:spcPts val="1270"/>
        </a:spcAft>
        <a:buSzPct val="75000"/>
        <a:buFont typeface="StarSymbol"/>
        <a:buChar char="–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2pPr>
      <a:lvl3pPr marL="1451552" marR="0" lvl="2" indent="-322568" algn="l" defTabSz="1024154" rtl="0" eaLnBrk="1" fontAlgn="auto" hangingPunct="1">
        <a:lnSpc>
          <a:spcPct val="100000"/>
        </a:lnSpc>
        <a:spcBef>
          <a:spcPts val="0"/>
        </a:spcBef>
        <a:spcAft>
          <a:spcPts val="953"/>
        </a:spcAft>
        <a:buSzPct val="45000"/>
        <a:buFont typeface="StarSymbol"/>
        <a:buChar char="●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3pPr>
      <a:lvl4pPr marL="1935408" marR="0" lvl="3" indent="-241928" algn="l" defTabSz="1024154" rtl="0" eaLnBrk="1" fontAlgn="auto" hangingPunct="1">
        <a:lnSpc>
          <a:spcPct val="100000"/>
        </a:lnSpc>
        <a:spcBef>
          <a:spcPts val="0"/>
        </a:spcBef>
        <a:spcAft>
          <a:spcPts val="635"/>
        </a:spcAft>
        <a:buSzPct val="75000"/>
        <a:buFont typeface="StarSymbol"/>
        <a:buChar char="–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4pPr>
      <a:lvl5pPr marL="2419256" marR="0" lvl="4" indent="-241928" algn="l" defTabSz="1024154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5pPr>
      <a:lvl6pPr marL="2281245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6017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561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6"/>
          <p:cNvSpPr/>
          <p:nvPr/>
        </p:nvSpPr>
        <p:spPr>
          <a:xfrm>
            <a:off x="0" y="6727680"/>
            <a:ext cx="12191517" cy="130078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+- f3 0 f2"/>
              <a:gd name="f7" fmla="*/ f6 1 21600"/>
              <a:gd name="f8" fmla="*/ f2 1 f7"/>
              <a:gd name="f9" fmla="*/ f3 1 f7"/>
              <a:gd name="f10" fmla="*/ f8 f4 1"/>
              <a:gd name="f11" fmla="*/ f9 f4 1"/>
              <a:gd name="f12" fmla="*/ f9 f5 1"/>
              <a:gd name="f13" fmla="*/ f8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0" t="f13" r="f11" b="f12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solidFill>
            <a:srgbClr val="4DB6AC"/>
          </a:solidFill>
          <a:ln>
            <a:noFill/>
            <a:prstDash val="solid"/>
          </a:ln>
        </p:spPr>
        <p:txBody>
          <a:bodyPr vert="horz" wrap="square" lIns="102405" tIns="102405" rIns="102405" bIns="102405" anchor="ctr" anchorCtr="0" compatLnSpc="0">
            <a:noAutofit/>
          </a:bodyPr>
          <a:lstStyle/>
          <a:p>
            <a:pPr marL="0" marR="0" lvl="0" indent="0" algn="l" defTabSz="1024055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ru-RU" sz="1996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Shape 27"/>
          <p:cNvSpPr txBox="1">
            <a:spLocks noGrp="1"/>
          </p:cNvSpPr>
          <p:nvPr>
            <p:ph type="title"/>
          </p:nvPr>
        </p:nvSpPr>
        <p:spPr>
          <a:xfrm>
            <a:off x="415671" y="593278"/>
            <a:ext cx="11360164" cy="942724"/>
          </a:xfrm>
          <a:prstGeom prst="rect">
            <a:avLst/>
          </a:prstGeom>
          <a:noFill/>
          <a:ln>
            <a:noFill/>
          </a:ln>
        </p:spPr>
        <p:txBody>
          <a:bodyPr vert="horz" wrap="square" lIns="112882" tIns="112882" rIns="112882" bIns="112882" anchor="t" anchorCtr="0" compatLnSpc="1">
            <a:noAutofit/>
          </a:bodyPr>
          <a:lstStyle/>
          <a:p>
            <a:pPr lvl="0"/>
            <a:r>
              <a:rPr lang="ru-RU"/>
              <a:t>Для правки текста заголовка щелкните мышью</a:t>
            </a:r>
          </a:p>
        </p:txBody>
      </p:sp>
      <p:sp>
        <p:nvSpPr>
          <p:cNvPr id="4" name="Shape 28"/>
          <p:cNvSpPr txBox="1">
            <a:spLocks noGrp="1"/>
          </p:cNvSpPr>
          <p:nvPr>
            <p:ph type="body" idx="1"/>
          </p:nvPr>
        </p:nvSpPr>
        <p:spPr>
          <a:xfrm>
            <a:off x="415671" y="1688643"/>
            <a:ext cx="11360164" cy="4403038"/>
          </a:xfrm>
          <a:prstGeom prst="rect">
            <a:avLst/>
          </a:prstGeom>
          <a:noFill/>
          <a:ln>
            <a:noFill/>
          </a:ln>
        </p:spPr>
        <p:txBody>
          <a:bodyPr vert="horz" wrap="square" lIns="112882" tIns="112882" rIns="112882" bIns="112882" anchor="t" anchorCtr="0" compatLnSpc="1">
            <a:noAutofit/>
          </a:bodyPr>
          <a:lstStyle/>
          <a:p>
            <a:pPr lvl="0"/>
            <a:r>
              <a:rPr lang="ru-RU"/>
              <a:t>Для правки структуры щелкните мышью</a:t>
            </a:r>
          </a:p>
          <a:p>
            <a:pPr lvl="1"/>
            <a:r>
              <a:rPr lang="ru-RU"/>
              <a:t>Второй уровень структуры</a:t>
            </a:r>
          </a:p>
          <a:p>
            <a:pPr lvl="2"/>
            <a:r>
              <a:rPr lang="ru-RU"/>
              <a:t>Третий уровень структуры</a:t>
            </a:r>
          </a:p>
          <a:p>
            <a:pPr lvl="3"/>
            <a:r>
              <a:rPr lang="ru-RU"/>
              <a:t>Четвёртый уровень структуры</a:t>
            </a:r>
          </a:p>
          <a:p>
            <a:pPr lvl="4"/>
            <a:r>
              <a:rPr lang="ru-RU"/>
              <a:t>Пятый уровень структуры</a:t>
            </a:r>
          </a:p>
          <a:p>
            <a:pPr lvl="5"/>
            <a:r>
              <a:rPr lang="ru-RU"/>
              <a:t>Шестой уровень структуры</a:t>
            </a:r>
          </a:p>
          <a:p>
            <a:pPr lvl="6"/>
            <a:r>
              <a:rPr lang="ru-RU"/>
              <a:t>Седьмой уровень структуры</a:t>
            </a:r>
          </a:p>
          <a:p>
            <a:pPr lvl="7"/>
            <a:r>
              <a:rPr lang="ru-RU"/>
              <a:t>Восьмой уровень структуры</a:t>
            </a:r>
          </a:p>
          <a:p>
            <a:pPr lvl="8"/>
            <a:r>
              <a:rPr lang="ru-RU"/>
              <a:t>Девятый уровень структуры</a:t>
            </a:r>
          </a:p>
        </p:txBody>
      </p:sp>
      <p:sp>
        <p:nvSpPr>
          <p:cNvPr id="5" name="Shape 29"/>
          <p:cNvSpPr txBox="1">
            <a:spLocks noGrp="1"/>
          </p:cNvSpPr>
          <p:nvPr>
            <p:ph type="sldNum" sz="quarter" idx="4"/>
          </p:nvPr>
        </p:nvSpPr>
        <p:spPr>
          <a:xfrm>
            <a:off x="11296807" y="6217447"/>
            <a:ext cx="731045" cy="524152"/>
          </a:xfrm>
          <a:prstGeom prst="rect">
            <a:avLst/>
          </a:prstGeom>
          <a:noFill/>
          <a:ln>
            <a:noFill/>
          </a:ln>
        </p:spPr>
        <p:txBody>
          <a:bodyPr vert="horz" wrap="square" lIns="112882" tIns="112882" rIns="112882" bIns="112882" anchor="ctr" anchorCtr="0" compatLnSpc="1">
            <a:noAutofit/>
          </a:bodyPr>
          <a:lstStyle>
            <a:lvl1pPr marL="0" marR="0" lvl="0" indent="0" algn="l" defTabSz="1024055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542" b="0" i="0" u="none" strike="noStrike" kern="1200" cap="none" spc="0" baseline="0">
                <a:solidFill>
                  <a:srgbClr val="000000"/>
                </a:solidFill>
                <a:uFillTx/>
                <a:latin typeface="Arial" pitchFamily="18"/>
                <a:ea typeface="Arial" pitchFamily="2"/>
                <a:cs typeface="Arial" pitchFamily="2"/>
              </a:defRPr>
            </a:lvl1pPr>
          </a:lstStyle>
          <a:p>
            <a:pPr lvl="0"/>
            <a:fld id="{F532FDE9-EB18-4EB5-9030-952A71A6F46C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02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l" defTabSz="1024055" rtl="0" eaLnBrk="1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" pitchFamily="2"/>
          <a:cs typeface="Arial" pitchFamily="2"/>
        </a:defRPr>
      </a:lvl1pPr>
    </p:titleStyle>
    <p:bodyStyle>
      <a:lvl1pPr marL="483806" marR="0" lvl="0" indent="-362850" algn="l" defTabSz="1024055" rtl="0" eaLnBrk="1" fontAlgn="auto" hangingPunct="1">
        <a:lnSpc>
          <a:spcPct val="100000"/>
        </a:lnSpc>
        <a:spcBef>
          <a:spcPts val="0"/>
        </a:spcBef>
        <a:spcAft>
          <a:spcPts val="1583"/>
        </a:spcAft>
        <a:buSzPct val="45000"/>
        <a:buFont typeface="StarSymbol"/>
        <a:buChar char="●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1pPr>
      <a:lvl2pPr marL="967604" marR="0" lvl="1" indent="-362850" algn="l" defTabSz="1024055" rtl="0" eaLnBrk="1" fontAlgn="auto" hangingPunct="1">
        <a:lnSpc>
          <a:spcPct val="100000"/>
        </a:lnSpc>
        <a:spcBef>
          <a:spcPts val="0"/>
        </a:spcBef>
        <a:spcAft>
          <a:spcPts val="1270"/>
        </a:spcAft>
        <a:buSzPct val="75000"/>
        <a:buFont typeface="StarSymbol"/>
        <a:buChar char="–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2pPr>
      <a:lvl3pPr marL="1451410" marR="0" lvl="2" indent="-322534" algn="l" defTabSz="1024055" rtl="0" eaLnBrk="1" fontAlgn="auto" hangingPunct="1">
        <a:lnSpc>
          <a:spcPct val="100000"/>
        </a:lnSpc>
        <a:spcBef>
          <a:spcPts val="0"/>
        </a:spcBef>
        <a:spcAft>
          <a:spcPts val="953"/>
        </a:spcAft>
        <a:buSzPct val="45000"/>
        <a:buFont typeface="StarSymbol"/>
        <a:buChar char="●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3pPr>
      <a:lvl4pPr marL="1935217" marR="0" lvl="3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635"/>
        </a:spcAft>
        <a:buSzPct val="75000"/>
        <a:buFont typeface="StarSymbol"/>
        <a:buChar char="–"/>
        <a:tabLst/>
        <a:defRPr lang="ru-RU" sz="1542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4pPr>
      <a:lvl5pPr marL="2419023" marR="0" lvl="4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5pPr>
      <a:lvl6pPr marL="2902839" marR="0" lvl="5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6pPr>
      <a:lvl7pPr marL="3386637" marR="0" lvl="6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7pPr>
      <a:lvl8pPr marL="3870443" marR="0" lvl="7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8pPr>
      <a:lvl9pPr marL="4354250" marR="0" lvl="8" indent="-241903" algn="l" defTabSz="1024055" rtl="0" eaLnBrk="1" fontAlgn="auto" hangingPunct="1">
        <a:lnSpc>
          <a:spcPct val="100000"/>
        </a:lnSpc>
        <a:spcBef>
          <a:spcPts val="0"/>
        </a:spcBef>
        <a:spcAft>
          <a:spcPts val="318"/>
        </a:spcAft>
        <a:buSzPct val="45000"/>
        <a:buFont typeface="StarSymbol"/>
        <a:buChar char="●"/>
        <a:tabLst/>
        <a:defRPr lang="ru-RU" sz="2268" b="0" i="0" u="none" strike="noStrike" kern="1200" cap="none" spc="0" baseline="0">
          <a:solidFill>
            <a:srgbClr val="000000"/>
          </a:solidFill>
          <a:uFillTx/>
          <a:latin typeface="Arial"/>
          <a:ea typeface="Arial"/>
          <a:cs typeface="Arial"/>
        </a:defRPr>
      </a:lvl9pPr>
    </p:bodyStyle>
    <p:otherStyle>
      <a:defPPr>
        <a:defRPr lang="ru-RU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" y="1"/>
            <a:ext cx="12192005" cy="685799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Placeholder 1"/>
          <p:cNvSpPr txBox="1">
            <a:spLocks noGrp="1"/>
          </p:cNvSpPr>
          <p:nvPr>
            <p:ph type="title"/>
          </p:nvPr>
        </p:nvSpPr>
        <p:spPr>
          <a:xfrm>
            <a:off x="838199" y="365125"/>
            <a:ext cx="10515595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0" compatLnSpc="1">
            <a:noAutofit/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Text Placeholder 2"/>
          <p:cNvSpPr txBox="1">
            <a:spLocks noGrp="1"/>
          </p:cNvSpPr>
          <p:nvPr>
            <p:ph type="body" idx="1"/>
          </p:nvPr>
        </p:nvSpPr>
        <p:spPr>
          <a:xfrm>
            <a:off x="838199" y="1825623"/>
            <a:ext cx="10515595" cy="435133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t" anchorCtr="0" compatLnSpc="1">
            <a:no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0" compatLnSpc="1">
            <a:noAutofit/>
          </a:bodyPr>
          <a:lstStyle>
            <a:lvl1pPr marL="0" marR="0" lvl="0" indent="0" algn="l" defTabSz="829544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79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0395248-F98B-4ED3-99B8-8B42D5181606}" type="datetime1">
              <a:rPr lang="en-US"/>
              <a:pPr lvl="0"/>
              <a:t>11/3/2021</a:t>
            </a:fld>
            <a:endParaRPr lang="en-US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4038598" y="6356350"/>
            <a:ext cx="4114796" cy="36512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1" compatLnSpc="1">
            <a:noAutofit/>
          </a:bodyPr>
          <a:lstStyle>
            <a:lvl1pPr marL="0" marR="0" lvl="0" indent="0" algn="ctr" defTabSz="829544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179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US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8610605" y="6356350"/>
            <a:ext cx="2743200" cy="365124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0" compatLnSpc="1">
            <a:noAutofit/>
          </a:bodyPr>
          <a:lstStyle>
            <a:lvl1pPr marL="0" marR="0" lvl="0" indent="0" algn="r" defTabSz="829544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ru-RU" sz="1179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0C645CF-9025-465B-978A-7B22113FDA0F}" type="slidenum">
              <a:rPr/>
              <a:pPr lvl="0"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1825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marL="0" marR="0" lvl="0" indent="0" algn="l" defTabSz="914406" rtl="0" eaLnBrk="1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ru-RU" sz="4445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5" marR="0" lvl="0" indent="-228605" algn="l" defTabSz="914406" rtl="0" eaLnBrk="1" fontAlgn="auto" hangingPunct="1">
        <a:lnSpc>
          <a:spcPct val="90000"/>
        </a:lnSpc>
        <a:spcBef>
          <a:spcPts val="998"/>
        </a:spcBef>
        <a:spcAft>
          <a:spcPts val="0"/>
        </a:spcAft>
        <a:buSzPct val="100000"/>
        <a:buFont typeface="Arial" pitchFamily="34"/>
        <a:buChar char="•"/>
        <a:tabLst/>
        <a:defRPr lang="en-US" sz="2812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5" algn="l" defTabSz="914406" rtl="0" eaLnBrk="1" fontAlgn="auto" hangingPunct="1">
        <a:lnSpc>
          <a:spcPct val="90000"/>
        </a:lnSpc>
        <a:spcBef>
          <a:spcPts val="499"/>
        </a:spcBef>
        <a:spcAft>
          <a:spcPts val="0"/>
        </a:spcAft>
        <a:buSzPct val="100000"/>
        <a:buFont typeface="Arial" pitchFamily="34"/>
        <a:buChar char="•"/>
        <a:tabLst/>
        <a:defRPr lang="en-US" sz="2359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11" marR="0" lvl="2" indent="-228605" algn="l" defTabSz="914406" rtl="0" eaLnBrk="1" fontAlgn="auto" hangingPunct="1">
        <a:lnSpc>
          <a:spcPct val="90000"/>
        </a:lnSpc>
        <a:spcBef>
          <a:spcPts val="499"/>
        </a:spcBef>
        <a:spcAft>
          <a:spcPts val="0"/>
        </a:spcAft>
        <a:buSzPct val="100000"/>
        <a:buFont typeface="Arial" pitchFamily="34"/>
        <a:buChar char="•"/>
        <a:tabLst/>
        <a:defRPr lang="en-US" sz="1996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6" marR="0" lvl="3" indent="-228605" algn="l" defTabSz="914406" rtl="0" eaLnBrk="1" fontAlgn="auto" hangingPunct="1">
        <a:lnSpc>
          <a:spcPct val="90000"/>
        </a:lnSpc>
        <a:spcBef>
          <a:spcPts val="499"/>
        </a:spcBef>
        <a:spcAft>
          <a:spcPts val="0"/>
        </a:spcAft>
        <a:buSzPct val="100000"/>
        <a:buFont typeface="Arial" pitchFamily="34"/>
        <a:buChar char="•"/>
        <a:tabLst/>
        <a:defRPr lang="en-US" sz="1814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9" marR="0" lvl="4" indent="-228605" algn="l" defTabSz="914406" rtl="0" eaLnBrk="1" fontAlgn="auto" hangingPunct="1">
        <a:lnSpc>
          <a:spcPct val="90000"/>
        </a:lnSpc>
        <a:spcBef>
          <a:spcPts val="499"/>
        </a:spcBef>
        <a:spcAft>
          <a:spcPts val="0"/>
        </a:spcAft>
        <a:buSzPct val="100000"/>
        <a:buFont typeface="Arial" pitchFamily="34"/>
        <a:buChar char="•"/>
        <a:tabLst/>
        <a:defRPr lang="en-US" sz="1814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281245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696017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3110789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525561" indent="-207386" algn="l" defTabSz="829544" rtl="0" eaLnBrk="1" latinLnBrk="0" hangingPunct="1">
        <a:lnSpc>
          <a:spcPct val="90000"/>
        </a:lnSpc>
        <a:spcBef>
          <a:spcPts val="454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1pPr>
      <a:lvl2pPr marL="414772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2pPr>
      <a:lvl3pPr marL="829544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3pPr>
      <a:lvl4pPr marL="1244316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4pPr>
      <a:lvl5pPr marL="1659087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5pPr>
      <a:lvl6pPr marL="2073859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6pPr>
      <a:lvl7pPr marL="2488631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7pPr>
      <a:lvl8pPr marL="2903403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8pPr>
      <a:lvl9pPr marL="3318175" algn="l" defTabSz="829544" rtl="0" eaLnBrk="1" latinLnBrk="0" hangingPunct="1">
        <a:defRPr sz="16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9806" y="1750163"/>
            <a:ext cx="10363200" cy="2387603"/>
          </a:xfrm>
        </p:spPr>
        <p:txBody>
          <a:bodyPr/>
          <a:lstStyle/>
          <a:p>
            <a:r>
              <a:rPr lang="ru-RU" sz="96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«КАПРИЗЫ»</a:t>
            </a:r>
            <a:endParaRPr lang="ru-RU" sz="9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231" y="4137766"/>
            <a:ext cx="4267769" cy="25606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95329" y="89548"/>
            <a:ext cx="2347622" cy="33212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7318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ПРОБЛЕМНАЯ СИТУАЦИЯ!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755" y="1555844"/>
            <a:ext cx="6627126" cy="4757590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«Когда я кормила своего трехлетнего сына полдником, он потребовал молоко в другом стакане. Я уже собиралась выполнить его требование, но у меня появились сомнения: не потакаю ли я его капризам и не воспитываю ли из него человека, который будет требовать от других особых услуг, чтобы исполнить свои дурацкие прихоти? С другой стороны, не уничтожу ли я в нем самоуважение, если внушу с детства, что его желания ничего не значат и с ними можно не считаться?»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7231" y="2085453"/>
            <a:ext cx="4877223" cy="32616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699056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5495" y="228648"/>
            <a:ext cx="10515595" cy="1325559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Понимать ребенка, себя и ситуацию!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013" y="1678673"/>
            <a:ext cx="5158854" cy="5431809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важный вопрос, который должны задавать себе все родители, заинтересованные в воспитании уважающего себя человека!</a:t>
            </a:r>
          </a:p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Неумение выслушать и внимательно отнестись к ребенку, подтвердить его право на собственное мнение может разрушить самоуважение с раннего детства!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2065" y="1297219"/>
            <a:ext cx="5843374" cy="52590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59814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500064"/>
            <a:ext cx="10515595" cy="1325559"/>
          </a:xfrm>
        </p:spPr>
        <p:txBody>
          <a:bodyPr/>
          <a:lstStyle/>
          <a:p>
            <a:pPr algn="ctr"/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НЕОБХОДИМО.....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516" y="1648202"/>
            <a:ext cx="11818960" cy="4351334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Найти золотую середину, чтобы не избаловать ребенка, превращаясь в слугу и выполняя его малейшие прихоти, и при этом не загубить в нем ростки самоуважения, игнорируя разумные желания и требования.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1688" y="3154595"/>
            <a:ext cx="4728670" cy="34390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57248" y="3144202"/>
            <a:ext cx="5192973" cy="34598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10841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0146" y="133113"/>
            <a:ext cx="10515595" cy="1325559"/>
          </a:xfrm>
        </p:spPr>
        <p:txBody>
          <a:bodyPr/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СОВЕТЫ</a:t>
            </a:r>
            <a:endParaRPr lang="ru-RU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1458672"/>
            <a:ext cx="8707271" cy="487388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Помогать ребенку исполнить желание самому (достать стакан и налить в него молоко);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Спросите, что он сделал для этого и как у него получилось;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обучения (учтите, что это трудное время и для вас, и для ребенка) предложите свою помощь: 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«Сможешь сделать это сам, или мне немного помочь тебе?»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ребенок выберет вашу помощь, ограничьтесь только помощью, а не выполняйте за него всю работу сами!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25080" y="1458672"/>
            <a:ext cx="2466975" cy="18478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25080" y="3762902"/>
            <a:ext cx="2727278" cy="27394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6044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"/>
                            </p:stCondLst>
                            <p:childTnLst>
                              <p:par>
                                <p:cTn id="3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2013" y="1473958"/>
            <a:ext cx="11614244" cy="4967785"/>
          </a:xfrm>
        </p:spPr>
        <p:txBody>
          <a:bodyPr/>
          <a:lstStyle/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Со старшими детьми можно заметить: </a:t>
            </a: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«Звучит довольно интересно. Надеюсь ты сможешь выполнить задуманное и найдешь возможность исполнить свое желание!»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Затем предоставьте ребенку возможность самому осуществить желаемое и не ощущайте вины за то, что не делаете это за него!</a:t>
            </a:r>
          </a:p>
          <a:p>
            <a:pPr marL="0" indent="0" algn="just">
              <a:buNone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Если ваши отношения заходят в тупик, воспринимайте своих капризных детей как обоятельных хитрюг, молча выходите из комнаты, не обращая внимание на требования и капризы. Объясните, что будете рады пообщаться с ним, но не собираетесь подчиняться их капризам.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9135" y="187236"/>
            <a:ext cx="43236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СОВЕТЫ</a:t>
            </a:r>
            <a:endParaRPr lang="ru-RU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43309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ИЗБЕЖАТЬ ПРОБЛЕМЫ В БУДУЩЕМ?</a:t>
            </a:r>
            <a:endParaRPr lang="ru-RU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183" y="1569493"/>
            <a:ext cx="11244612" cy="4607464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 ваш ребенок маленький, позаботьтесь о полке для него, куда он сможет дотянуться сам, чтобы достать или поставить на место чашку или тарелку, а также сложите продукты для него на нижней полке холодильника, чтобы он смог обслужить себя сам;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Находите время для обучения. Учите детей очищать тарелки, прежде чем складывать их в раковину, и вытирать, прежде чем поставить на полку;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Убедитесь, что дети хорошо понимают, почему они должны поступить именно так. Например, пролитое молоко прокисает и плохо пахнет, поэтому лучше сразу его вытереть.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5380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u="sng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ДОЛЖЕН УСВОИТЬ РЕБЕНОК!</a:t>
            </a:r>
            <a:endParaRPr lang="ru-RU" b="1" u="sng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5270" y="1388896"/>
            <a:ext cx="5202074" cy="5148382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должны осознавать, что желания сами по себе прекрасны, если для выполнения не требуются услуги других людей.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Они могут попрасить помощи, но будут дучше себя чувствовать, если исполнят желания самостоятельно, уважая себя и других.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12223" y="2318481"/>
            <a:ext cx="4215167" cy="29569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647765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ПАМЯТКА ДЛЯ РОДИТЕЛЕЙ!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7" y="1378425"/>
            <a:ext cx="11614244" cy="3289110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родители бросаются выполнять любое требование и каприз ребенка, считая это проявлением любви. На самом деле это проявление неуважения к себе и ребенку;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Когда родители это делают, они внушают ребенку: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«Любовь означает выполнение моих капризов и желаний!»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Ваше поведение и тон голоса помогут вам оставаться «на высоте», когда вы откажитесь потакать капризам ребенка и поможете ему исполнить свое желание или отказаться от него.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3322" y="4865854"/>
            <a:ext cx="2311447" cy="18799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86654" y="4924779"/>
            <a:ext cx="2600325" cy="1762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01496" y="4604840"/>
            <a:ext cx="2752298" cy="18357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790644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029" y="430187"/>
            <a:ext cx="10515595" cy="1325559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6721" y="1593612"/>
            <a:ext cx="7588154" cy="4351334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Лукичева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Светлана Евгеньевна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379723" y="4776717"/>
            <a:ext cx="36303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Литература: методическое пособие Джейн Нельсен Линн Лот Стефен Глен «Воспитание без наказания»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1568" y="3128445"/>
            <a:ext cx="5991370" cy="35872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6236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theme/theme1.xml><?xml version="1.0" encoding="utf-8"?>
<a:theme xmlns:a="http://schemas.openxmlformats.org/drawingml/2006/main" name="Тема2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Тема2" id="{E96DA80A-EA41-4251-9976-BBA0835CABC7}" vid="{909BC53E-9834-455A-B2F3-8F429BD85476}"/>
    </a:ext>
  </a:extLst>
</a:theme>
</file>

<file path=ppt/theme/theme2.xml><?xml version="1.0" encoding="utf-8"?>
<a:theme xmlns:a="http://schemas.openxmlformats.org/drawingml/2006/main" name="Обычный 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Тема2</Template>
  <TotalTime>89</TotalTime>
  <Words>601</Words>
  <Application>Microsoft Office PowerPoint</Application>
  <PresentationFormat>Произвольный</PresentationFormat>
  <Paragraphs>32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Тема2</vt:lpstr>
      <vt:lpstr>Обычный 1</vt:lpstr>
      <vt:lpstr>Тема4</vt:lpstr>
      <vt:lpstr>«КАПРИЗЫ»</vt:lpstr>
      <vt:lpstr>ПРОБЛЕМНАЯ СИТУАЦИЯ!</vt:lpstr>
      <vt:lpstr>Понимать ребенка, себя и ситуацию!</vt:lpstr>
      <vt:lpstr>НЕОБХОДИМО.....</vt:lpstr>
      <vt:lpstr>СОВЕТЫ</vt:lpstr>
      <vt:lpstr>Слайд 6</vt:lpstr>
      <vt:lpstr>КАК ИЗБЕЖАТЬ ПРОБЛЕМЫ В БУДУЩЕМ?</vt:lpstr>
      <vt:lpstr>ЧТО ДОЛЖЕН УСВОИТЬ РЕБЕНОК!</vt:lpstr>
      <vt:lpstr>ПАМЯТКА ДЛЯ РОДИТЕЛЕЙ!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«КАПРИЗЫ»</dc:title>
  <dc:creator>Студент</dc:creator>
  <cp:lastModifiedBy>admin</cp:lastModifiedBy>
  <cp:revision>12</cp:revision>
  <dcterms:created xsi:type="dcterms:W3CDTF">2019-06-22T05:32:19Z</dcterms:created>
  <dcterms:modified xsi:type="dcterms:W3CDTF">2021-11-03T19:07:37Z</dcterms:modified>
</cp:coreProperties>
</file>