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325" r:id="rId2"/>
    <p:sldId id="331" r:id="rId3"/>
    <p:sldId id="330" r:id="rId4"/>
    <p:sldId id="328" r:id="rId5"/>
    <p:sldId id="329" r:id="rId6"/>
    <p:sldId id="332" r:id="rId7"/>
    <p:sldId id="365" r:id="rId8"/>
    <p:sldId id="334" r:id="rId9"/>
    <p:sldId id="335" r:id="rId10"/>
    <p:sldId id="337" r:id="rId11"/>
    <p:sldId id="336" r:id="rId12"/>
    <p:sldId id="339" r:id="rId13"/>
    <p:sldId id="340" r:id="rId14"/>
    <p:sldId id="341" r:id="rId15"/>
    <p:sldId id="342" r:id="rId16"/>
    <p:sldId id="343" r:id="rId17"/>
    <p:sldId id="344" r:id="rId18"/>
    <p:sldId id="373" r:id="rId19"/>
    <p:sldId id="372" r:id="rId20"/>
    <p:sldId id="371" r:id="rId21"/>
    <p:sldId id="366" r:id="rId22"/>
    <p:sldId id="346" r:id="rId23"/>
    <p:sldId id="348" r:id="rId24"/>
    <p:sldId id="268" r:id="rId25"/>
    <p:sldId id="349" r:id="rId26"/>
    <p:sldId id="350" r:id="rId27"/>
    <p:sldId id="367" r:id="rId28"/>
    <p:sldId id="374" r:id="rId29"/>
    <p:sldId id="375" r:id="rId30"/>
    <p:sldId id="376" r:id="rId31"/>
    <p:sldId id="352" r:id="rId32"/>
    <p:sldId id="270" r:id="rId33"/>
    <p:sldId id="353" r:id="rId34"/>
    <p:sldId id="320" r:id="rId35"/>
    <p:sldId id="368" r:id="rId36"/>
    <p:sldId id="379" r:id="rId37"/>
    <p:sldId id="377" r:id="rId38"/>
    <p:sldId id="378" r:id="rId39"/>
    <p:sldId id="355" r:id="rId40"/>
    <p:sldId id="369" r:id="rId41"/>
    <p:sldId id="370" r:id="rId42"/>
    <p:sldId id="357" r:id="rId43"/>
    <p:sldId id="358" r:id="rId44"/>
    <p:sldId id="361" r:id="rId45"/>
    <p:sldId id="362" r:id="rId46"/>
    <p:sldId id="363" r:id="rId47"/>
    <p:sldId id="364" r:id="rId48"/>
    <p:sldId id="360" r:id="rId49"/>
    <p:sldId id="281" r:id="rId50"/>
  </p:sldIdLst>
  <p:sldSz cx="12192000" cy="6858000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001" userDrawn="1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orient="horz" pos="22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C929A"/>
    <a:srgbClr val="FF2121"/>
    <a:srgbClr val="DDAB53"/>
    <a:srgbClr val="FFFF99"/>
    <a:srgbClr val="FCF83E"/>
    <a:srgbClr val="F8B727"/>
    <a:srgbClr val="2BDD0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87" autoAdjust="0"/>
    <p:restoredTop sz="83871" autoAdjust="0"/>
  </p:normalViewPr>
  <p:slideViewPr>
    <p:cSldViewPr snapToGrid="0">
      <p:cViewPr varScale="1">
        <p:scale>
          <a:sx n="61" d="100"/>
          <a:sy n="61" d="100"/>
        </p:scale>
        <p:origin x="-582" y="-78"/>
      </p:cViewPr>
      <p:guideLst>
        <p:guide orient="horz" pos="2001"/>
        <p:guide orient="horz" pos="2160"/>
        <p:guide orient="horz" pos="22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1A7842-15EE-46CD-ADC5-D0F81BF9629D}" type="doc">
      <dgm:prSet loTypeId="urn:microsoft.com/office/officeart/2005/8/layout/hierarchy1" loCatId="hierarchy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AD48396-8DF4-4F69-AFFA-63F274F76C0A}">
      <dgm:prSet phldrT="[Текст]" custT="1"/>
      <dgm:spPr/>
      <dgm:t>
        <a:bodyPr/>
        <a:lstStyle/>
        <a:p>
          <a:r>
            <a:rPr lang="ru-RU" sz="2000" dirty="0" smtClean="0"/>
            <a:t> </a:t>
          </a:r>
          <a:r>
            <a:rPr lang="ru-RU" sz="2000" b="0" cap="none" spc="0" dirty="0" err="1" smtClean="0">
              <a:ln w="0"/>
              <a:solidFill>
                <a:schemeClr val="tx1"/>
              </a:solidFill>
              <a:effectLst/>
            </a:rPr>
            <a:t>Уч</a:t>
          </a:r>
          <a:r>
            <a:rPr lang="en-US" sz="2000" b="0" cap="none" spc="0" dirty="0" smtClean="0">
              <a:ln w="0"/>
              <a:solidFill>
                <a:schemeClr val="tx1"/>
              </a:solidFill>
              <a:effectLst/>
            </a:rPr>
            <a:t>é</a:t>
          </a:r>
          <a:r>
            <a:rPr lang="ru-RU" sz="2000" b="0" cap="none" spc="0" dirty="0" err="1" smtClean="0">
              <a:ln w="0"/>
              <a:solidFill>
                <a:schemeClr val="tx1"/>
              </a:solidFill>
              <a:effectLst/>
            </a:rPr>
            <a:t>бные</a:t>
          </a:r>
          <a:r>
            <a:rPr lang="ru-RU" sz="2000" b="0" cap="none" spc="0" dirty="0" smtClean="0">
              <a:ln w="0"/>
              <a:solidFill>
                <a:schemeClr val="tx1"/>
              </a:solidFill>
              <a:effectLst/>
            </a:rPr>
            <a:t> </a:t>
          </a:r>
          <a:r>
            <a:rPr lang="ru-RU" sz="2000" b="0" cap="none" spc="0" dirty="0" err="1" smtClean="0">
              <a:ln w="0"/>
              <a:solidFill>
                <a:schemeClr val="tx1"/>
              </a:solidFill>
              <a:effectLst/>
            </a:rPr>
            <a:t>завед</a:t>
          </a:r>
          <a:r>
            <a:rPr lang="en-US" sz="2000" b="0" cap="none" spc="0" dirty="0" smtClean="0">
              <a:ln w="0"/>
              <a:solidFill>
                <a:schemeClr val="tx1"/>
              </a:solidFill>
              <a:effectLst/>
            </a:rPr>
            <a:t>é</a:t>
          </a:r>
          <a:r>
            <a:rPr lang="ru-RU" sz="2000" b="0" cap="none" spc="0" dirty="0" err="1" smtClean="0">
              <a:ln w="0"/>
              <a:solidFill>
                <a:schemeClr val="tx1"/>
              </a:solidFill>
              <a:effectLst/>
            </a:rPr>
            <a:t>ния</a:t>
          </a:r>
          <a:r>
            <a:rPr lang="ru-RU" sz="2000" b="0" cap="none" spc="0" dirty="0" smtClean="0">
              <a:ln w="0"/>
              <a:solidFill>
                <a:schemeClr val="tx1"/>
              </a:solidFill>
              <a:effectLst/>
            </a:rPr>
            <a:t/>
          </a:r>
          <a:br>
            <a:rPr lang="ru-RU" sz="2000" b="0" cap="none" spc="0" dirty="0" smtClean="0">
              <a:ln w="0"/>
              <a:solidFill>
                <a:schemeClr val="tx1"/>
              </a:solidFill>
              <a:effectLst/>
            </a:rPr>
          </a:br>
          <a:r>
            <a:rPr lang="ru-RU" sz="2000" b="1" cap="none" spc="0" dirty="0" err="1" smtClean="0">
              <a:ln w="0"/>
              <a:solidFill>
                <a:schemeClr val="tx1"/>
              </a:solidFill>
              <a:effectLst/>
            </a:rPr>
            <a:t>Др</a:t>
          </a:r>
          <a:r>
            <a:rPr lang="en-US" sz="2000" b="1" cap="none" spc="0" dirty="0" smtClean="0">
              <a:ln w="0"/>
              <a:solidFill>
                <a:schemeClr val="tx1"/>
              </a:solidFill>
              <a:effectLst/>
            </a:rPr>
            <a:t>é</a:t>
          </a:r>
          <a:r>
            <a:rPr lang="ru-RU" sz="2000" b="1" cap="none" spc="0" dirty="0" err="1" smtClean="0">
              <a:ln w="0"/>
              <a:solidFill>
                <a:schemeClr val="tx1"/>
              </a:solidFill>
              <a:effectLst/>
            </a:rPr>
            <a:t>вней</a:t>
          </a:r>
          <a:r>
            <a:rPr lang="ru-RU" sz="2000" b="1" cap="none" spc="0" dirty="0" smtClean="0">
              <a:ln w="0"/>
              <a:solidFill>
                <a:schemeClr val="tx1"/>
              </a:solidFill>
              <a:effectLst/>
            </a:rPr>
            <a:t> Гр</a:t>
          </a:r>
          <a:r>
            <a:rPr lang="en-US" sz="2000" b="1" cap="none" spc="0" dirty="0" smtClean="0">
              <a:ln w="0"/>
              <a:solidFill>
                <a:schemeClr val="tx1"/>
              </a:solidFill>
              <a:effectLst/>
            </a:rPr>
            <a:t>é</a:t>
          </a:r>
          <a:r>
            <a:rPr lang="ru-RU" sz="2000" b="1" cap="none" spc="0" dirty="0" err="1" smtClean="0">
              <a:ln w="0"/>
              <a:solidFill>
                <a:schemeClr val="tx1"/>
              </a:solidFill>
              <a:effectLst/>
            </a:rPr>
            <a:t>ции</a:t>
          </a:r>
          <a:endParaRPr lang="ru-RU" sz="2000" dirty="0">
            <a:effectLst/>
          </a:endParaRPr>
        </a:p>
      </dgm:t>
    </dgm:pt>
    <dgm:pt modelId="{D8F38F52-3AB5-4380-AF70-ED70218F918B}" type="parTrans" cxnId="{4CDBE69B-8B76-4CFB-8C92-E9313B350028}">
      <dgm:prSet/>
      <dgm:spPr/>
      <dgm:t>
        <a:bodyPr/>
        <a:lstStyle/>
        <a:p>
          <a:endParaRPr lang="ru-RU" sz="2000"/>
        </a:p>
      </dgm:t>
    </dgm:pt>
    <dgm:pt modelId="{3A0653C9-E7B1-4588-9A59-CE573C222F91}" type="sibTrans" cxnId="{4CDBE69B-8B76-4CFB-8C92-E9313B350028}">
      <dgm:prSet/>
      <dgm:spPr/>
      <dgm:t>
        <a:bodyPr/>
        <a:lstStyle/>
        <a:p>
          <a:endParaRPr lang="ru-RU" sz="2000"/>
        </a:p>
      </dgm:t>
    </dgm:pt>
    <dgm:pt modelId="{7C683652-D027-466E-9542-BD5F20BD636D}">
      <dgm:prSet phldrT="[Текст]" custT="1"/>
      <dgm:spPr/>
      <dgm:t>
        <a:bodyPr/>
        <a:lstStyle/>
        <a:p>
          <a:r>
            <a:rPr lang="ru-RU" sz="2000" b="1" dirty="0" err="1" smtClean="0"/>
            <a:t>Шк</a:t>
          </a:r>
          <a:r>
            <a:rPr lang="en-US" sz="2000" b="1" dirty="0" smtClean="0"/>
            <a:t>ó</a:t>
          </a:r>
          <a:r>
            <a:rPr lang="ru-RU" sz="2000" b="1" dirty="0" err="1" smtClean="0"/>
            <a:t>ла</a:t>
          </a:r>
          <a:endParaRPr lang="ru-RU" sz="2000" dirty="0"/>
        </a:p>
      </dgm:t>
    </dgm:pt>
    <dgm:pt modelId="{2ED844A9-C7A1-47A3-947F-1F4BE9C5FA0E}" type="parTrans" cxnId="{66BC76E1-CD09-41BE-8473-4AA87CCC5B81}">
      <dgm:prSet/>
      <dgm:spPr/>
      <dgm:t>
        <a:bodyPr/>
        <a:lstStyle/>
        <a:p>
          <a:endParaRPr lang="ru-RU" sz="2000"/>
        </a:p>
      </dgm:t>
    </dgm:pt>
    <dgm:pt modelId="{B734A841-1BDD-4898-9554-5164435C14A5}" type="sibTrans" cxnId="{66BC76E1-CD09-41BE-8473-4AA87CCC5B81}">
      <dgm:prSet/>
      <dgm:spPr/>
      <dgm:t>
        <a:bodyPr/>
        <a:lstStyle/>
        <a:p>
          <a:endParaRPr lang="ru-RU" sz="2000"/>
        </a:p>
      </dgm:t>
    </dgm:pt>
    <dgm:pt modelId="{C6F1980E-FE34-49A4-8000-DD59568DD144}">
      <dgm:prSet phldrT="[Текст]" custT="1"/>
      <dgm:spPr/>
      <dgm:t>
        <a:bodyPr/>
        <a:lstStyle/>
        <a:p>
          <a:r>
            <a:rPr lang="ru-RU" sz="2000" b="1" dirty="0" smtClean="0"/>
            <a:t>Пал</a:t>
          </a:r>
          <a:r>
            <a:rPr lang="en-US" sz="2000" b="1" dirty="0" smtClean="0"/>
            <a:t>é</a:t>
          </a:r>
          <a:r>
            <a:rPr lang="ru-RU" sz="2000" b="1" dirty="0" err="1" smtClean="0"/>
            <a:t>стра</a:t>
          </a:r>
          <a:endParaRPr lang="ru-RU" sz="2000" dirty="0"/>
        </a:p>
      </dgm:t>
    </dgm:pt>
    <dgm:pt modelId="{72355CD0-5817-474C-A6CC-F7212F6FE9E5}" type="parTrans" cxnId="{65D360D0-B4E8-4D75-BCC0-49C3861B1714}">
      <dgm:prSet/>
      <dgm:spPr/>
      <dgm:t>
        <a:bodyPr/>
        <a:lstStyle/>
        <a:p>
          <a:endParaRPr lang="ru-RU" sz="2000"/>
        </a:p>
      </dgm:t>
    </dgm:pt>
    <dgm:pt modelId="{ED15E5E9-2517-449F-AFAF-A7CA211F6508}" type="sibTrans" cxnId="{65D360D0-B4E8-4D75-BCC0-49C3861B1714}">
      <dgm:prSet/>
      <dgm:spPr/>
      <dgm:t>
        <a:bodyPr/>
        <a:lstStyle/>
        <a:p>
          <a:endParaRPr lang="ru-RU" sz="2000"/>
        </a:p>
      </dgm:t>
    </dgm:pt>
    <dgm:pt modelId="{272F1089-5204-4F7A-BB82-CB94F3C13FEB}">
      <dgm:prSet phldrT="[Текст]" custT="1"/>
      <dgm:spPr/>
      <dgm:t>
        <a:bodyPr/>
        <a:lstStyle/>
        <a:p>
          <a:r>
            <a:rPr lang="ru-RU" sz="2000" b="1" dirty="0" smtClean="0"/>
            <a:t>Гимн</a:t>
          </a:r>
          <a:r>
            <a:rPr lang="en-US" sz="2000" b="1" dirty="0" smtClean="0"/>
            <a:t>á</a:t>
          </a:r>
          <a:r>
            <a:rPr lang="ru-RU" sz="2000" b="1" dirty="0" smtClean="0"/>
            <a:t>сия</a:t>
          </a:r>
          <a:endParaRPr lang="ru-RU" sz="2000" dirty="0"/>
        </a:p>
      </dgm:t>
    </dgm:pt>
    <dgm:pt modelId="{19474215-3073-4B47-AF27-BA8DD793904F}" type="parTrans" cxnId="{03AAC144-05BE-47E3-B632-A432CB291418}">
      <dgm:prSet/>
      <dgm:spPr/>
      <dgm:t>
        <a:bodyPr/>
        <a:lstStyle/>
        <a:p>
          <a:endParaRPr lang="ru-RU" sz="2000"/>
        </a:p>
      </dgm:t>
    </dgm:pt>
    <dgm:pt modelId="{6A8632C2-84D6-47A6-A64B-496DD63746E9}" type="sibTrans" cxnId="{03AAC144-05BE-47E3-B632-A432CB291418}">
      <dgm:prSet/>
      <dgm:spPr/>
      <dgm:t>
        <a:bodyPr/>
        <a:lstStyle/>
        <a:p>
          <a:endParaRPr lang="ru-RU" sz="2000"/>
        </a:p>
      </dgm:t>
    </dgm:pt>
    <dgm:pt modelId="{A8982110-8ACF-4E11-AEFD-B54C79757FAB}" type="pres">
      <dgm:prSet presAssocID="{321A7842-15EE-46CD-ADC5-D0F81BF9629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70738C0-58DF-4C70-BFFB-885C1E6D9587}" type="pres">
      <dgm:prSet presAssocID="{1AD48396-8DF4-4F69-AFFA-63F274F76C0A}" presName="hierRoot1" presStyleCnt="0"/>
      <dgm:spPr/>
    </dgm:pt>
    <dgm:pt modelId="{83A4329A-B23E-49DF-A5D3-78F4C269C027}" type="pres">
      <dgm:prSet presAssocID="{1AD48396-8DF4-4F69-AFFA-63F274F76C0A}" presName="composite" presStyleCnt="0"/>
      <dgm:spPr/>
    </dgm:pt>
    <dgm:pt modelId="{45E7750F-2455-4C5F-AE0E-6AA5F47211A1}" type="pres">
      <dgm:prSet presAssocID="{1AD48396-8DF4-4F69-AFFA-63F274F76C0A}" presName="background" presStyleLbl="node0" presStyleIdx="0" presStyleCnt="1"/>
      <dgm:spPr/>
    </dgm:pt>
    <dgm:pt modelId="{D156A371-4D01-44C9-A52F-2C5473886437}" type="pres">
      <dgm:prSet presAssocID="{1AD48396-8DF4-4F69-AFFA-63F274F76C0A}" presName="text" presStyleLbl="fgAcc0" presStyleIdx="0" presStyleCnt="1" custScaleX="163181" custLinFactNeighborX="-8253" custLinFactNeighborY="-565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31A4D7-062F-48E6-9B7B-5DB88B142879}" type="pres">
      <dgm:prSet presAssocID="{1AD48396-8DF4-4F69-AFFA-63F274F76C0A}" presName="hierChild2" presStyleCnt="0"/>
      <dgm:spPr/>
    </dgm:pt>
    <dgm:pt modelId="{DD88F800-1C5A-4C70-8266-D9C2C098C4AC}" type="pres">
      <dgm:prSet presAssocID="{2ED844A9-C7A1-47A3-947F-1F4BE9C5FA0E}" presName="Name10" presStyleLbl="parChTrans1D2" presStyleIdx="0" presStyleCnt="3"/>
      <dgm:spPr/>
      <dgm:t>
        <a:bodyPr/>
        <a:lstStyle/>
        <a:p>
          <a:endParaRPr lang="ru-RU"/>
        </a:p>
      </dgm:t>
    </dgm:pt>
    <dgm:pt modelId="{7A4CD1C1-4DB9-4435-A91B-7052711498E2}" type="pres">
      <dgm:prSet presAssocID="{7C683652-D027-466E-9542-BD5F20BD636D}" presName="hierRoot2" presStyleCnt="0"/>
      <dgm:spPr/>
    </dgm:pt>
    <dgm:pt modelId="{546368C8-CCBB-4F7B-9AF6-E18ABC1C1A4E}" type="pres">
      <dgm:prSet presAssocID="{7C683652-D027-466E-9542-BD5F20BD636D}" presName="composite2" presStyleCnt="0"/>
      <dgm:spPr/>
    </dgm:pt>
    <dgm:pt modelId="{30F1590D-9037-4BBC-B06D-9C50496A9289}" type="pres">
      <dgm:prSet presAssocID="{7C683652-D027-466E-9542-BD5F20BD636D}" presName="background2" presStyleLbl="node2" presStyleIdx="0" presStyleCnt="3"/>
      <dgm:spPr/>
    </dgm:pt>
    <dgm:pt modelId="{2CD2343B-B55B-4B2B-8726-1C69A958BBB5}" type="pres">
      <dgm:prSet presAssocID="{7C683652-D027-466E-9542-BD5F20BD636D}" presName="text2" presStyleLbl="fgAcc2" presStyleIdx="0" presStyleCnt="3" custLinFactNeighborX="-8568" custLinFactNeighborY="-483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50FE72-3DC4-4718-B496-CAD520068D0E}" type="pres">
      <dgm:prSet presAssocID="{7C683652-D027-466E-9542-BD5F20BD636D}" presName="hierChild3" presStyleCnt="0"/>
      <dgm:spPr/>
    </dgm:pt>
    <dgm:pt modelId="{BD83B615-C8DF-4BE8-8AFD-F1F85ECA6B44}" type="pres">
      <dgm:prSet presAssocID="{72355CD0-5817-474C-A6CC-F7212F6FE9E5}" presName="Name10" presStyleLbl="parChTrans1D2" presStyleIdx="1" presStyleCnt="3"/>
      <dgm:spPr/>
      <dgm:t>
        <a:bodyPr/>
        <a:lstStyle/>
        <a:p>
          <a:endParaRPr lang="ru-RU"/>
        </a:p>
      </dgm:t>
    </dgm:pt>
    <dgm:pt modelId="{7D3B9FD3-B074-48B1-BAB6-9F56026F4E81}" type="pres">
      <dgm:prSet presAssocID="{C6F1980E-FE34-49A4-8000-DD59568DD144}" presName="hierRoot2" presStyleCnt="0"/>
      <dgm:spPr/>
    </dgm:pt>
    <dgm:pt modelId="{EF74288B-8F24-45C2-A10A-A36C0C051800}" type="pres">
      <dgm:prSet presAssocID="{C6F1980E-FE34-49A4-8000-DD59568DD144}" presName="composite2" presStyleCnt="0"/>
      <dgm:spPr/>
    </dgm:pt>
    <dgm:pt modelId="{F68C4518-8FBA-4CD5-A593-DAE00F70D20C}" type="pres">
      <dgm:prSet presAssocID="{C6F1980E-FE34-49A4-8000-DD59568DD144}" presName="background2" presStyleLbl="node2" presStyleIdx="1" presStyleCnt="3"/>
      <dgm:spPr/>
    </dgm:pt>
    <dgm:pt modelId="{40F0F983-3610-4E60-935D-518D5AFFA410}" type="pres">
      <dgm:prSet presAssocID="{C6F1980E-FE34-49A4-8000-DD59568DD144}" presName="text2" presStyleLbl="fgAcc2" presStyleIdx="1" presStyleCnt="3" custLinFactNeighborX="-19992" custLinFactNeighborY="-168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4DC2A8D-4FAC-4585-B3CF-97B337DCD331}" type="pres">
      <dgm:prSet presAssocID="{C6F1980E-FE34-49A4-8000-DD59568DD144}" presName="hierChild3" presStyleCnt="0"/>
      <dgm:spPr/>
    </dgm:pt>
    <dgm:pt modelId="{9BE02037-BFE0-4EB2-B337-C9DE12073DAD}" type="pres">
      <dgm:prSet presAssocID="{19474215-3073-4B47-AF27-BA8DD793904F}" presName="Name10" presStyleLbl="parChTrans1D2" presStyleIdx="2" presStyleCnt="3"/>
      <dgm:spPr/>
      <dgm:t>
        <a:bodyPr/>
        <a:lstStyle/>
        <a:p>
          <a:endParaRPr lang="ru-RU"/>
        </a:p>
      </dgm:t>
    </dgm:pt>
    <dgm:pt modelId="{4F640CBB-E73D-4F68-832A-EE5869F95BAA}" type="pres">
      <dgm:prSet presAssocID="{272F1089-5204-4F7A-BB82-CB94F3C13FEB}" presName="hierRoot2" presStyleCnt="0"/>
      <dgm:spPr/>
    </dgm:pt>
    <dgm:pt modelId="{F8FF10DA-3871-4250-B34A-1017A893697B}" type="pres">
      <dgm:prSet presAssocID="{272F1089-5204-4F7A-BB82-CB94F3C13FEB}" presName="composite2" presStyleCnt="0"/>
      <dgm:spPr/>
    </dgm:pt>
    <dgm:pt modelId="{238D1A8F-5CCE-4A6D-975F-73CB6149D8E9}" type="pres">
      <dgm:prSet presAssocID="{272F1089-5204-4F7A-BB82-CB94F3C13FEB}" presName="background2" presStyleLbl="node2" presStyleIdx="2" presStyleCnt="3"/>
      <dgm:spPr/>
    </dgm:pt>
    <dgm:pt modelId="{A8C0B75E-17CD-47F5-8F91-4191315D0F77}" type="pres">
      <dgm:prSet presAssocID="{272F1089-5204-4F7A-BB82-CB94F3C13FEB}" presName="text2" presStyleLbl="fgAcc2" presStyleIdx="2" presStyleCnt="3" custLinFactNeighborX="-11424" custLinFactNeighborY="-461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E8C610-582C-4A6B-9F0A-0869726F4FDB}" type="pres">
      <dgm:prSet presAssocID="{272F1089-5204-4F7A-BB82-CB94F3C13FEB}" presName="hierChild3" presStyleCnt="0"/>
      <dgm:spPr/>
    </dgm:pt>
  </dgm:ptLst>
  <dgm:cxnLst>
    <dgm:cxn modelId="{AC78C344-DA08-4395-BCEE-706D7B4B7B9B}" type="presOf" srcId="{2ED844A9-C7A1-47A3-947F-1F4BE9C5FA0E}" destId="{DD88F800-1C5A-4C70-8266-D9C2C098C4AC}" srcOrd="0" destOrd="0" presId="urn:microsoft.com/office/officeart/2005/8/layout/hierarchy1"/>
    <dgm:cxn modelId="{34A554C9-7445-4E24-A518-A933C8569857}" type="presOf" srcId="{C6F1980E-FE34-49A4-8000-DD59568DD144}" destId="{40F0F983-3610-4E60-935D-518D5AFFA410}" srcOrd="0" destOrd="0" presId="urn:microsoft.com/office/officeart/2005/8/layout/hierarchy1"/>
    <dgm:cxn modelId="{D06AD784-CD15-41C6-99BD-992DB1BE682E}" type="presOf" srcId="{7C683652-D027-466E-9542-BD5F20BD636D}" destId="{2CD2343B-B55B-4B2B-8726-1C69A958BBB5}" srcOrd="0" destOrd="0" presId="urn:microsoft.com/office/officeart/2005/8/layout/hierarchy1"/>
    <dgm:cxn modelId="{0C6BE05B-6423-4241-94E0-E082C8D49699}" type="presOf" srcId="{272F1089-5204-4F7A-BB82-CB94F3C13FEB}" destId="{A8C0B75E-17CD-47F5-8F91-4191315D0F77}" srcOrd="0" destOrd="0" presId="urn:microsoft.com/office/officeart/2005/8/layout/hierarchy1"/>
    <dgm:cxn modelId="{03AAC144-05BE-47E3-B632-A432CB291418}" srcId="{1AD48396-8DF4-4F69-AFFA-63F274F76C0A}" destId="{272F1089-5204-4F7A-BB82-CB94F3C13FEB}" srcOrd="2" destOrd="0" parTransId="{19474215-3073-4B47-AF27-BA8DD793904F}" sibTransId="{6A8632C2-84D6-47A6-A64B-496DD63746E9}"/>
    <dgm:cxn modelId="{65D360D0-B4E8-4D75-BCC0-49C3861B1714}" srcId="{1AD48396-8DF4-4F69-AFFA-63F274F76C0A}" destId="{C6F1980E-FE34-49A4-8000-DD59568DD144}" srcOrd="1" destOrd="0" parTransId="{72355CD0-5817-474C-A6CC-F7212F6FE9E5}" sibTransId="{ED15E5E9-2517-449F-AFAF-A7CA211F6508}"/>
    <dgm:cxn modelId="{66BC76E1-CD09-41BE-8473-4AA87CCC5B81}" srcId="{1AD48396-8DF4-4F69-AFFA-63F274F76C0A}" destId="{7C683652-D027-466E-9542-BD5F20BD636D}" srcOrd="0" destOrd="0" parTransId="{2ED844A9-C7A1-47A3-947F-1F4BE9C5FA0E}" sibTransId="{B734A841-1BDD-4898-9554-5164435C14A5}"/>
    <dgm:cxn modelId="{92FBBFF0-62C7-4C14-9735-A0D83D242F1C}" type="presOf" srcId="{72355CD0-5817-474C-A6CC-F7212F6FE9E5}" destId="{BD83B615-C8DF-4BE8-8AFD-F1F85ECA6B44}" srcOrd="0" destOrd="0" presId="urn:microsoft.com/office/officeart/2005/8/layout/hierarchy1"/>
    <dgm:cxn modelId="{5AFEC26E-3DBB-4AB4-84BC-EC958BA64133}" type="presOf" srcId="{19474215-3073-4B47-AF27-BA8DD793904F}" destId="{9BE02037-BFE0-4EB2-B337-C9DE12073DAD}" srcOrd="0" destOrd="0" presId="urn:microsoft.com/office/officeart/2005/8/layout/hierarchy1"/>
    <dgm:cxn modelId="{4CDBE69B-8B76-4CFB-8C92-E9313B350028}" srcId="{321A7842-15EE-46CD-ADC5-D0F81BF9629D}" destId="{1AD48396-8DF4-4F69-AFFA-63F274F76C0A}" srcOrd="0" destOrd="0" parTransId="{D8F38F52-3AB5-4380-AF70-ED70218F918B}" sibTransId="{3A0653C9-E7B1-4588-9A59-CE573C222F91}"/>
    <dgm:cxn modelId="{479D9886-5DBB-465C-A52E-379A31BCBB58}" type="presOf" srcId="{321A7842-15EE-46CD-ADC5-D0F81BF9629D}" destId="{A8982110-8ACF-4E11-AEFD-B54C79757FAB}" srcOrd="0" destOrd="0" presId="urn:microsoft.com/office/officeart/2005/8/layout/hierarchy1"/>
    <dgm:cxn modelId="{CDB67BF9-0BDD-4849-9194-39711BF6CFA2}" type="presOf" srcId="{1AD48396-8DF4-4F69-AFFA-63F274F76C0A}" destId="{D156A371-4D01-44C9-A52F-2C5473886437}" srcOrd="0" destOrd="0" presId="urn:microsoft.com/office/officeart/2005/8/layout/hierarchy1"/>
    <dgm:cxn modelId="{3E927B75-84BC-45C6-8AD1-A3D26E704218}" type="presParOf" srcId="{A8982110-8ACF-4E11-AEFD-B54C79757FAB}" destId="{F70738C0-58DF-4C70-BFFB-885C1E6D9587}" srcOrd="0" destOrd="0" presId="urn:microsoft.com/office/officeart/2005/8/layout/hierarchy1"/>
    <dgm:cxn modelId="{8654B335-1B0F-4DC0-AAAF-727E22FE3AAC}" type="presParOf" srcId="{F70738C0-58DF-4C70-BFFB-885C1E6D9587}" destId="{83A4329A-B23E-49DF-A5D3-78F4C269C027}" srcOrd="0" destOrd="0" presId="urn:microsoft.com/office/officeart/2005/8/layout/hierarchy1"/>
    <dgm:cxn modelId="{0758FCCA-B7CF-4CAC-9FED-B3C9574AB2E0}" type="presParOf" srcId="{83A4329A-B23E-49DF-A5D3-78F4C269C027}" destId="{45E7750F-2455-4C5F-AE0E-6AA5F47211A1}" srcOrd="0" destOrd="0" presId="urn:microsoft.com/office/officeart/2005/8/layout/hierarchy1"/>
    <dgm:cxn modelId="{549E7203-5ADD-4F64-A503-67F62887A216}" type="presParOf" srcId="{83A4329A-B23E-49DF-A5D3-78F4C269C027}" destId="{D156A371-4D01-44C9-A52F-2C5473886437}" srcOrd="1" destOrd="0" presId="urn:microsoft.com/office/officeart/2005/8/layout/hierarchy1"/>
    <dgm:cxn modelId="{DEE229C4-8244-4F61-997E-2CE3B76406CF}" type="presParOf" srcId="{F70738C0-58DF-4C70-BFFB-885C1E6D9587}" destId="{1C31A4D7-062F-48E6-9B7B-5DB88B142879}" srcOrd="1" destOrd="0" presId="urn:microsoft.com/office/officeart/2005/8/layout/hierarchy1"/>
    <dgm:cxn modelId="{C4AE0A7B-C9AA-4C1B-9C6A-650E5790FB49}" type="presParOf" srcId="{1C31A4D7-062F-48E6-9B7B-5DB88B142879}" destId="{DD88F800-1C5A-4C70-8266-D9C2C098C4AC}" srcOrd="0" destOrd="0" presId="urn:microsoft.com/office/officeart/2005/8/layout/hierarchy1"/>
    <dgm:cxn modelId="{76F8113E-52BD-427B-A2EC-24A7DE9F880B}" type="presParOf" srcId="{1C31A4D7-062F-48E6-9B7B-5DB88B142879}" destId="{7A4CD1C1-4DB9-4435-A91B-7052711498E2}" srcOrd="1" destOrd="0" presId="urn:microsoft.com/office/officeart/2005/8/layout/hierarchy1"/>
    <dgm:cxn modelId="{E1601111-5A0A-48D8-8292-D665E9345C06}" type="presParOf" srcId="{7A4CD1C1-4DB9-4435-A91B-7052711498E2}" destId="{546368C8-CCBB-4F7B-9AF6-E18ABC1C1A4E}" srcOrd="0" destOrd="0" presId="urn:microsoft.com/office/officeart/2005/8/layout/hierarchy1"/>
    <dgm:cxn modelId="{87955943-40EB-498C-9A13-68690E8D8EB9}" type="presParOf" srcId="{546368C8-CCBB-4F7B-9AF6-E18ABC1C1A4E}" destId="{30F1590D-9037-4BBC-B06D-9C50496A9289}" srcOrd="0" destOrd="0" presId="urn:microsoft.com/office/officeart/2005/8/layout/hierarchy1"/>
    <dgm:cxn modelId="{72472F7D-2856-4A05-B983-329F2E85DACB}" type="presParOf" srcId="{546368C8-CCBB-4F7B-9AF6-E18ABC1C1A4E}" destId="{2CD2343B-B55B-4B2B-8726-1C69A958BBB5}" srcOrd="1" destOrd="0" presId="urn:microsoft.com/office/officeart/2005/8/layout/hierarchy1"/>
    <dgm:cxn modelId="{D683022B-41AD-43E0-A8B4-E983EF9DEBFB}" type="presParOf" srcId="{7A4CD1C1-4DB9-4435-A91B-7052711498E2}" destId="{2A50FE72-3DC4-4718-B496-CAD520068D0E}" srcOrd="1" destOrd="0" presId="urn:microsoft.com/office/officeart/2005/8/layout/hierarchy1"/>
    <dgm:cxn modelId="{90E86A43-3ACC-4251-807F-4F99E283C696}" type="presParOf" srcId="{1C31A4D7-062F-48E6-9B7B-5DB88B142879}" destId="{BD83B615-C8DF-4BE8-8AFD-F1F85ECA6B44}" srcOrd="2" destOrd="0" presId="urn:microsoft.com/office/officeart/2005/8/layout/hierarchy1"/>
    <dgm:cxn modelId="{BA202053-068A-4915-B5FF-D12B5BCFF692}" type="presParOf" srcId="{1C31A4D7-062F-48E6-9B7B-5DB88B142879}" destId="{7D3B9FD3-B074-48B1-BAB6-9F56026F4E81}" srcOrd="3" destOrd="0" presId="urn:microsoft.com/office/officeart/2005/8/layout/hierarchy1"/>
    <dgm:cxn modelId="{FE3CB257-312A-4B65-B9B9-FDC6FF504C69}" type="presParOf" srcId="{7D3B9FD3-B074-48B1-BAB6-9F56026F4E81}" destId="{EF74288B-8F24-45C2-A10A-A36C0C051800}" srcOrd="0" destOrd="0" presId="urn:microsoft.com/office/officeart/2005/8/layout/hierarchy1"/>
    <dgm:cxn modelId="{4137D8C2-E303-405A-9AE9-2E4C166E681C}" type="presParOf" srcId="{EF74288B-8F24-45C2-A10A-A36C0C051800}" destId="{F68C4518-8FBA-4CD5-A593-DAE00F70D20C}" srcOrd="0" destOrd="0" presId="urn:microsoft.com/office/officeart/2005/8/layout/hierarchy1"/>
    <dgm:cxn modelId="{419CEA83-8AC2-45CF-9D50-4DDD130B1819}" type="presParOf" srcId="{EF74288B-8F24-45C2-A10A-A36C0C051800}" destId="{40F0F983-3610-4E60-935D-518D5AFFA410}" srcOrd="1" destOrd="0" presId="urn:microsoft.com/office/officeart/2005/8/layout/hierarchy1"/>
    <dgm:cxn modelId="{B6E81547-3B7B-4C07-B176-7AC020A2A3D6}" type="presParOf" srcId="{7D3B9FD3-B074-48B1-BAB6-9F56026F4E81}" destId="{C4DC2A8D-4FAC-4585-B3CF-97B337DCD331}" srcOrd="1" destOrd="0" presId="urn:microsoft.com/office/officeart/2005/8/layout/hierarchy1"/>
    <dgm:cxn modelId="{EEDAF7ED-92A2-4545-B943-E4A3C77F21A0}" type="presParOf" srcId="{1C31A4D7-062F-48E6-9B7B-5DB88B142879}" destId="{9BE02037-BFE0-4EB2-B337-C9DE12073DAD}" srcOrd="4" destOrd="0" presId="urn:microsoft.com/office/officeart/2005/8/layout/hierarchy1"/>
    <dgm:cxn modelId="{4E3A98A7-47AE-430E-B771-571AADCA9D92}" type="presParOf" srcId="{1C31A4D7-062F-48E6-9B7B-5DB88B142879}" destId="{4F640CBB-E73D-4F68-832A-EE5869F95BAA}" srcOrd="5" destOrd="0" presId="urn:microsoft.com/office/officeart/2005/8/layout/hierarchy1"/>
    <dgm:cxn modelId="{631039B3-C762-4164-9BF0-5D6199A5D904}" type="presParOf" srcId="{4F640CBB-E73D-4F68-832A-EE5869F95BAA}" destId="{F8FF10DA-3871-4250-B34A-1017A893697B}" srcOrd="0" destOrd="0" presId="urn:microsoft.com/office/officeart/2005/8/layout/hierarchy1"/>
    <dgm:cxn modelId="{9B6D6B8F-C54F-4784-92F1-8768BE3F2BA8}" type="presParOf" srcId="{F8FF10DA-3871-4250-B34A-1017A893697B}" destId="{238D1A8F-5CCE-4A6D-975F-73CB6149D8E9}" srcOrd="0" destOrd="0" presId="urn:microsoft.com/office/officeart/2005/8/layout/hierarchy1"/>
    <dgm:cxn modelId="{E05CF8DC-51AE-4F20-8E76-AC531E335F3C}" type="presParOf" srcId="{F8FF10DA-3871-4250-B34A-1017A893697B}" destId="{A8C0B75E-17CD-47F5-8F91-4191315D0F77}" srcOrd="1" destOrd="0" presId="urn:microsoft.com/office/officeart/2005/8/layout/hierarchy1"/>
    <dgm:cxn modelId="{F9F4CDE4-14B1-42EC-BFEE-8EAFF21C814A}" type="presParOf" srcId="{4F640CBB-E73D-4F68-832A-EE5869F95BAA}" destId="{F9E8C610-582C-4A6B-9F0A-0869726F4FDB}" srcOrd="1" destOrd="0" presId="urn:microsoft.com/office/officeart/2005/8/layout/hierarchy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A354E6-CC87-4D1A-872E-7DFB8CEA8CA3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F6140E-2C45-4409-91B1-20331F94B0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321065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012A17-4348-4377-B467-98C0EEBA5E8D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D0F55A-8797-42D0-A946-0A3E2AC1B0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1965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0F55A-8797-42D0-A946-0A3E2AC1B0C5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7361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7516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146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3089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0727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4211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57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94884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8066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8678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6086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751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17251-4EF2-435B-A05F-9285FB76A3D6}" type="datetimeFigureOut">
              <a:rPr lang="ru-RU" smtClean="0"/>
              <a:pPr/>
              <a:t>12.02.2021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597E2-0F81-4FA9-8AF8-26A457215E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357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1.xm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335334" y="248898"/>
            <a:ext cx="11856666" cy="535180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Font typeface="Arial" panose="020B0604020202020204" pitchFamily="34" charset="0"/>
              <a:buNone/>
            </a:pPr>
            <a:endParaRPr lang="ru-RU" sz="5400" dirty="0" smtClean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ru-RU" sz="66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6600" b="1" i="1" dirty="0">
                <a:solidFill>
                  <a:prstClr val="black"/>
                </a:solidFill>
              </a:rPr>
              <a:t>В афинских школах и </a:t>
            </a:r>
            <a:r>
              <a:rPr lang="ru-RU" sz="6600" b="1" i="1" dirty="0" err="1">
                <a:solidFill>
                  <a:prstClr val="black"/>
                </a:solidFill>
              </a:rPr>
              <a:t>гимнасиях</a:t>
            </a:r>
            <a:r>
              <a:rPr lang="ru-RU" sz="66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  <a:endParaRPr lang="en-US" sz="6600" dirty="0" smtClean="0">
              <a:solidFill>
                <a:prstClr val="black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lvl="0" indent="0" algn="r">
              <a:buNone/>
            </a:pPr>
            <a:endParaRPr lang="ru-RU" sz="1400" dirty="0" smtClean="0"/>
          </a:p>
          <a:p>
            <a:pPr marL="0" lvl="0" indent="0" algn="r">
              <a:buNone/>
            </a:pPr>
            <a:endParaRPr lang="ru-RU" sz="1400" dirty="0"/>
          </a:p>
          <a:p>
            <a:pPr marL="0" lvl="0" indent="0" algn="r">
              <a:buNone/>
            </a:pPr>
            <a:endParaRPr lang="ru-RU" sz="1400" dirty="0" smtClean="0"/>
          </a:p>
          <a:p>
            <a:pPr marL="0" lvl="0" indent="0" algn="r">
              <a:buNone/>
            </a:pPr>
            <a:endParaRPr lang="ru-RU" sz="1400" dirty="0"/>
          </a:p>
          <a:p>
            <a:pPr marL="0" lvl="0" indent="0" algn="r">
              <a:buNone/>
            </a:pPr>
            <a:endParaRPr lang="ru-RU" sz="1400" dirty="0" smtClean="0"/>
          </a:p>
          <a:p>
            <a:pPr marL="0" lvl="0" indent="0" algn="r">
              <a:buNone/>
            </a:pPr>
            <a:r>
              <a:rPr lang="ru-RU" sz="1400" dirty="0" smtClean="0"/>
              <a:t>Разработала:</a:t>
            </a:r>
          </a:p>
          <a:p>
            <a:pPr marL="0" lvl="0" indent="0" algn="r">
              <a:buNone/>
            </a:pPr>
            <a:r>
              <a:rPr lang="ru-RU" sz="1400" dirty="0" smtClean="0"/>
              <a:t>учитель истории высшей категории,</a:t>
            </a:r>
          </a:p>
          <a:p>
            <a:pPr marL="0" lvl="0" indent="0" algn="r">
              <a:buNone/>
            </a:pPr>
            <a:r>
              <a:rPr lang="ru-RU" sz="1400" dirty="0" smtClean="0"/>
              <a:t> КГБОУ «</a:t>
            </a:r>
            <a:r>
              <a:rPr lang="ru-RU" sz="1400" dirty="0" err="1"/>
              <a:t>Н</a:t>
            </a:r>
            <a:r>
              <a:rPr lang="ru-RU" sz="1400" dirty="0" err="1" smtClean="0"/>
              <a:t>овоалтайская</a:t>
            </a:r>
            <a:r>
              <a:rPr lang="ru-RU" sz="1400" dirty="0" smtClean="0"/>
              <a:t> общеобразовательная </a:t>
            </a:r>
          </a:p>
          <a:p>
            <a:pPr marL="0" lvl="0" indent="0" algn="r">
              <a:buNone/>
            </a:pPr>
            <a:r>
              <a:rPr lang="ru-RU" sz="1400" dirty="0" smtClean="0"/>
              <a:t>школа-интернат»</a:t>
            </a:r>
            <a:endParaRPr lang="ru-RU" sz="1400" dirty="0"/>
          </a:p>
          <a:p>
            <a:pPr marL="0" lvl="0" indent="0" algn="r">
              <a:buNone/>
            </a:pPr>
            <a:r>
              <a:rPr lang="ru-RU" sz="1400" dirty="0" smtClean="0"/>
              <a:t>Нестерова Виктория Викторовна</a:t>
            </a:r>
            <a:endParaRPr lang="ru-RU" sz="1400" dirty="0"/>
          </a:p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ru-RU" sz="3200" dirty="0" smtClean="0">
              <a:solidFill>
                <a:prstClr val="black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4098" name="Picture 2" descr="ÐÐ°ÑÑÐ¸Ð½ÐºÐ¸ Ð¿Ð¾ Ð·Ð°Ð¿ÑÐ¾ÑÑ ÑÐºÐ¾Ð»Ð° Ð°ÑÐ¸Ð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4" y="3130550"/>
            <a:ext cx="5381625" cy="3587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5523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66055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Ð¿Ð»Ð°ÑÐ¾Ð½ Ð¿Ð°Ð¼ÑÑÐ½Ð¸Ð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3"/>
          <a:stretch/>
        </p:blipFill>
        <p:spPr bwMode="auto">
          <a:xfrm>
            <a:off x="409641" y="1101080"/>
            <a:ext cx="6182352" cy="51264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5321" y="106848"/>
            <a:ext cx="119382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/>
              <a:t>Плат</a:t>
            </a:r>
            <a:r>
              <a:rPr lang="el-GR" sz="4800" b="1" i="1" dirty="0" smtClean="0"/>
              <a:t>ό</a:t>
            </a:r>
            <a:r>
              <a:rPr lang="ru-RU" sz="4800" b="1" i="1" dirty="0" smtClean="0"/>
              <a:t>н</a:t>
            </a:r>
            <a:endParaRPr lang="ru-RU" sz="48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33" y="864525"/>
            <a:ext cx="4417516" cy="59934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5700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400" y="0"/>
            <a:ext cx="4762500" cy="1325563"/>
          </a:xfrm>
        </p:spPr>
        <p:txBody>
          <a:bodyPr>
            <a:normAutofit/>
          </a:bodyPr>
          <a:lstStyle/>
          <a:p>
            <a:r>
              <a:rPr lang="ru-RU" sz="60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3934" y="352698"/>
            <a:ext cx="11094666" cy="604810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«Благ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ō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даря </a:t>
            </a:r>
            <a:r>
              <a:rPr lang="ru-RU" sz="5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…… 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чел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ō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</a:t>
            </a:r>
            <a:r>
              <a:rPr lang="lt-LT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é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стан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ó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вится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с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á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мым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прекр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á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сным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5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 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ō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é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ственным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5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из 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сущ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é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ств</a:t>
            </a:r>
            <a:r>
              <a:rPr lang="ru-RU" sz="5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  <a:endParaRPr lang="ru-RU" sz="4800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ru-RU" sz="5400" i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Плат</a:t>
            </a:r>
            <a:r>
              <a:rPr lang="en-US" sz="5400" i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ó</a:t>
            </a:r>
            <a:r>
              <a:rPr lang="ru-RU" sz="5400" i="1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</a:t>
            </a:r>
            <a:endParaRPr lang="ru-RU" sz="5400" i="1" dirty="0" smtClean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84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400" y="0"/>
            <a:ext cx="4762500" cy="1325563"/>
          </a:xfrm>
        </p:spPr>
        <p:txBody>
          <a:bodyPr>
            <a:normAutofit/>
          </a:bodyPr>
          <a:lstStyle/>
          <a:p>
            <a:r>
              <a:rPr lang="ru-RU" sz="60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3934" y="509452"/>
            <a:ext cx="11094666" cy="596972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«Благ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ō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даря 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ō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браз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ō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á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нию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чел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ō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é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 стан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ó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вится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с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á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мым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прекр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á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сным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5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 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ō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é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ственным</a:t>
            </a:r>
            <a:r>
              <a:rPr lang="ru-RU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5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из 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сущ</a:t>
            </a:r>
            <a:r>
              <a:rPr lang="en-US" sz="5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é</a:t>
            </a:r>
            <a:r>
              <a:rPr lang="ru-RU" sz="5400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ств</a:t>
            </a:r>
            <a:r>
              <a:rPr lang="ru-RU" sz="5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  <a:endParaRPr lang="ru-RU" sz="4800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ru-RU" sz="5400" i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Плат</a:t>
            </a:r>
            <a:r>
              <a:rPr lang="en-US" sz="5400" i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ó</a:t>
            </a:r>
            <a:r>
              <a:rPr lang="ru-RU" sz="5400" i="1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</a:t>
            </a:r>
            <a:endParaRPr lang="ru-RU" sz="5400" i="1" dirty="0" smtClean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893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335334" y="248898"/>
            <a:ext cx="11856666" cy="535180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Font typeface="Arial" panose="020B0604020202020204" pitchFamily="34" charset="0"/>
              <a:buNone/>
            </a:pPr>
            <a:endParaRPr lang="ru-RU" sz="5400" dirty="0" smtClean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ru-RU" sz="66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</a:t>
            </a:r>
            <a:r>
              <a:rPr lang="en-US" sz="66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é</a:t>
            </a:r>
            <a:r>
              <a:rPr lang="ru-RU" sz="6600" dirty="0" err="1" smtClean="0">
                <a:solidFill>
                  <a:prstClr val="black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ма</a:t>
            </a:r>
            <a:r>
              <a:rPr lang="ru-RU" sz="66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 «</a:t>
            </a:r>
            <a:r>
              <a:rPr lang="ru-RU" sz="6600" b="1" i="1" dirty="0" smtClean="0">
                <a:solidFill>
                  <a:prstClr val="black"/>
                </a:solidFill>
              </a:rPr>
              <a:t>В </a:t>
            </a:r>
            <a:r>
              <a:rPr lang="ru-RU" sz="6600" b="1" i="1" dirty="0" err="1" smtClean="0">
                <a:solidFill>
                  <a:prstClr val="black"/>
                </a:solidFill>
              </a:rPr>
              <a:t>аф</a:t>
            </a:r>
            <a:r>
              <a:rPr lang="en-US" sz="6600" b="1" i="1" dirty="0" smtClean="0">
                <a:solidFill>
                  <a:prstClr val="black"/>
                </a:solidFill>
              </a:rPr>
              <a:t>ú</a:t>
            </a:r>
            <a:r>
              <a:rPr lang="ru-RU" sz="6600" b="1" i="1" dirty="0" err="1" smtClean="0">
                <a:solidFill>
                  <a:prstClr val="black"/>
                </a:solidFill>
              </a:rPr>
              <a:t>нских</a:t>
            </a:r>
            <a:r>
              <a:rPr lang="ru-RU" sz="6600" b="1" i="1" dirty="0" smtClean="0">
                <a:solidFill>
                  <a:prstClr val="black"/>
                </a:solidFill>
              </a:rPr>
              <a:t> </a:t>
            </a:r>
            <a:r>
              <a:rPr lang="ru-RU" sz="6600" b="1" i="1" dirty="0" err="1" smtClean="0">
                <a:solidFill>
                  <a:prstClr val="black"/>
                </a:solidFill>
              </a:rPr>
              <a:t>шк</a:t>
            </a:r>
            <a:r>
              <a:rPr lang="en-US" sz="6600" b="1" i="1" dirty="0" smtClean="0">
                <a:solidFill>
                  <a:prstClr val="black"/>
                </a:solidFill>
              </a:rPr>
              <a:t>ó</a:t>
            </a:r>
            <a:r>
              <a:rPr lang="ru-RU" sz="6600" b="1" i="1" dirty="0" err="1" smtClean="0">
                <a:solidFill>
                  <a:prstClr val="black"/>
                </a:solidFill>
              </a:rPr>
              <a:t>лах</a:t>
            </a:r>
            <a:r>
              <a:rPr lang="ru-RU" sz="6600" b="1" i="1" dirty="0" smtClean="0">
                <a:solidFill>
                  <a:prstClr val="black"/>
                </a:solidFill>
              </a:rPr>
              <a:t> </a:t>
            </a:r>
            <a:r>
              <a:rPr lang="ru-RU" sz="6600" b="1" i="1" dirty="0">
                <a:solidFill>
                  <a:prstClr val="black"/>
                </a:solidFill>
              </a:rPr>
              <a:t>и </a:t>
            </a:r>
            <a:r>
              <a:rPr lang="ru-RU" sz="6600" b="1" i="1" dirty="0" smtClean="0">
                <a:solidFill>
                  <a:prstClr val="black"/>
                </a:solidFill>
              </a:rPr>
              <a:t>гимн</a:t>
            </a:r>
            <a:r>
              <a:rPr lang="en-US" sz="6600" b="1" i="1" dirty="0" smtClean="0">
                <a:solidFill>
                  <a:prstClr val="black"/>
                </a:solidFill>
              </a:rPr>
              <a:t>á</a:t>
            </a:r>
            <a:r>
              <a:rPr lang="ru-RU" sz="6600" b="1" i="1" dirty="0" err="1" smtClean="0">
                <a:solidFill>
                  <a:prstClr val="black"/>
                </a:solidFill>
              </a:rPr>
              <a:t>сиях</a:t>
            </a:r>
            <a:r>
              <a:rPr lang="ru-RU" sz="66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  <a:endParaRPr lang="en-US" sz="6600" dirty="0" smtClean="0">
              <a:solidFill>
                <a:prstClr val="black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lvl="0" indent="0" algn="r">
              <a:buNone/>
            </a:pPr>
            <a:endParaRPr lang="ru-RU" sz="1400" dirty="0" smtClean="0"/>
          </a:p>
          <a:p>
            <a:pPr marL="0" lvl="0" indent="0" algn="r">
              <a:buNone/>
            </a:pPr>
            <a:endParaRPr lang="ru-RU" sz="1400" dirty="0"/>
          </a:p>
          <a:p>
            <a:pPr marL="0" lvl="0" indent="0" algn="r">
              <a:buNone/>
            </a:pPr>
            <a:endParaRPr lang="ru-RU" sz="1400" dirty="0" smtClean="0"/>
          </a:p>
          <a:p>
            <a:pPr marL="0" lvl="0" indent="0" algn="r">
              <a:buNone/>
            </a:pPr>
            <a:endParaRPr lang="ru-RU" sz="1400" dirty="0"/>
          </a:p>
          <a:p>
            <a:pPr marL="0" lvl="0" indent="0" algn="r">
              <a:buNone/>
            </a:pPr>
            <a:endParaRPr lang="ru-RU" sz="1400" dirty="0" smtClean="0"/>
          </a:p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ru-RU" sz="3200" dirty="0" smtClean="0">
              <a:solidFill>
                <a:prstClr val="black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4098" name="Picture 2" descr="ÐÐ°ÑÑÐ¸Ð½ÐºÐ¸ Ð¿Ð¾ Ð·Ð°Ð¿ÑÐ¾ÑÑ ÑÐºÐ¾Ð»Ð° Ð°ÑÐ¸Ð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4" y="3130550"/>
            <a:ext cx="5381625" cy="3587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9324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2355789848"/>
              </p:ext>
            </p:extLst>
          </p:nvPr>
        </p:nvGraphicFramePr>
        <p:xfrm>
          <a:off x="1100380" y="402468"/>
          <a:ext cx="10104894" cy="4866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404" y="4494508"/>
            <a:ext cx="2623335" cy="192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Владимир Борисович Миронов. Древняя Греция"/>
          <p:cNvPicPr>
            <a:picLocks noGrp="1" noChangeAspect="1" noChangeArrowheads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980" y="5167357"/>
            <a:ext cx="1892141" cy="134009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vis\Desktop\Sanzio_0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91438" y="4525503"/>
            <a:ext cx="3199815" cy="20146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759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</a:t>
            </a:r>
            <a:r>
              <a:rPr lang="ru-RU" b="1" dirty="0" err="1" smtClean="0"/>
              <a:t>ур</a:t>
            </a:r>
            <a:r>
              <a:rPr lang="en-US" b="1" dirty="0" smtClean="0"/>
              <a:t>ó</a:t>
            </a:r>
            <a:r>
              <a:rPr lang="ru-RU" b="1" dirty="0" err="1" smtClean="0"/>
              <a:t>ка</a:t>
            </a:r>
            <a:r>
              <a:rPr lang="ru-RU" b="1" dirty="0" smtClean="0"/>
              <a:t>: </a:t>
            </a:r>
            <a:r>
              <a:rPr lang="ru-RU" dirty="0" err="1" smtClean="0"/>
              <a:t>сравн</a:t>
            </a:r>
            <a:r>
              <a:rPr lang="en-US" dirty="0" smtClean="0"/>
              <a:t>ú</a:t>
            </a:r>
            <a:r>
              <a:rPr lang="ru-RU" dirty="0" err="1" smtClean="0"/>
              <a:t>ть</a:t>
            </a:r>
            <a:r>
              <a:rPr lang="ru-RU" dirty="0" smtClean="0"/>
              <a:t> </a:t>
            </a:r>
            <a:r>
              <a:rPr lang="ru-RU" dirty="0" err="1" smtClean="0"/>
              <a:t>сист</a:t>
            </a:r>
            <a:r>
              <a:rPr lang="en-US" dirty="0" smtClean="0"/>
              <a:t>é</a:t>
            </a:r>
            <a:r>
              <a:rPr lang="ru-RU" dirty="0" smtClean="0"/>
              <a:t>мы </a:t>
            </a:r>
            <a:r>
              <a:rPr lang="en-US" dirty="0" smtClean="0"/>
              <a:t>ō</a:t>
            </a:r>
            <a:r>
              <a:rPr lang="ru-RU" dirty="0" err="1" smtClean="0"/>
              <a:t>браз</a:t>
            </a:r>
            <a:r>
              <a:rPr lang="en-US" dirty="0" smtClean="0"/>
              <a:t>ō</a:t>
            </a:r>
            <a:r>
              <a:rPr lang="ru-RU" dirty="0" smtClean="0"/>
              <a:t>в</a:t>
            </a:r>
            <a:r>
              <a:rPr lang="en-US" dirty="0" smtClean="0"/>
              <a:t>á</a:t>
            </a:r>
            <a:r>
              <a:rPr lang="ru-RU" dirty="0" err="1" smtClean="0"/>
              <a:t>ния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 smtClean="0"/>
              <a:t>Др</a:t>
            </a:r>
            <a:r>
              <a:rPr lang="en-US" dirty="0" smtClean="0"/>
              <a:t>é</a:t>
            </a:r>
            <a:r>
              <a:rPr lang="ru-RU" dirty="0" err="1" smtClean="0"/>
              <a:t>вней</a:t>
            </a:r>
            <a:r>
              <a:rPr lang="ru-RU" dirty="0" smtClean="0"/>
              <a:t> Гр</a:t>
            </a:r>
            <a:r>
              <a:rPr lang="en-US" dirty="0" smtClean="0"/>
              <a:t>é</a:t>
            </a:r>
            <a:r>
              <a:rPr lang="ru-RU" dirty="0" err="1" smtClean="0"/>
              <a:t>ции</a:t>
            </a:r>
            <a:r>
              <a:rPr lang="ru-RU" dirty="0" smtClean="0"/>
              <a:t> </a:t>
            </a:r>
            <a:r>
              <a:rPr lang="ru-RU" dirty="0"/>
              <a:t>и </a:t>
            </a:r>
            <a:r>
              <a:rPr lang="ru-RU" dirty="0" smtClean="0"/>
              <a:t>с</a:t>
            </a:r>
            <a:r>
              <a:rPr lang="en-US" dirty="0" smtClean="0"/>
              <a:t>ō</a:t>
            </a:r>
            <a:r>
              <a:rPr lang="ru-RU" dirty="0" smtClean="0"/>
              <a:t>врем</a:t>
            </a:r>
            <a:r>
              <a:rPr lang="en-US" dirty="0" smtClean="0"/>
              <a:t>é</a:t>
            </a:r>
            <a:r>
              <a:rPr lang="ru-RU" dirty="0" err="1" smtClean="0"/>
              <a:t>нную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812176" y="1995054"/>
          <a:ext cx="7872152" cy="4457997"/>
        </p:xfrm>
        <a:graphic>
          <a:graphicData uri="http://schemas.openxmlformats.org/drawingml/2006/table">
            <a:tbl>
              <a:tblPr firstRow="1" firstCol="1" bandRow="1"/>
              <a:tblGrid>
                <a:gridCol w="2975361">
                  <a:extLst>
                    <a:ext uri="{9D8B030D-6E8A-4147-A177-3AD203B41FA5}">
                      <a16:colId xmlns="" xmlns:a16="http://schemas.microsoft.com/office/drawing/2014/main" val="556345256"/>
                    </a:ext>
                  </a:extLst>
                </a:gridCol>
                <a:gridCol w="2385010">
                  <a:extLst>
                    <a:ext uri="{9D8B030D-6E8A-4147-A177-3AD203B41FA5}">
                      <a16:colId xmlns="" xmlns:a16="http://schemas.microsoft.com/office/drawing/2014/main" val="2432453208"/>
                    </a:ext>
                  </a:extLst>
                </a:gridCol>
                <a:gridCol w="2511781">
                  <a:extLst>
                    <a:ext uri="{9D8B030D-6E8A-4147-A177-3AD203B41FA5}">
                      <a16:colId xmlns="" xmlns:a16="http://schemas.microsoft.com/office/drawing/2014/main" val="3913868651"/>
                    </a:ext>
                  </a:extLst>
                </a:gridCol>
              </a:tblGrid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Аф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нская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врем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нная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68976283"/>
                  </a:ext>
                </a:extLst>
              </a:tr>
              <a:tr h="56153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буч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0726858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 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плат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ть</a:t>
                      </a:r>
                      <a:endParaRPr lang="ru-RU" sz="2000" kern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буч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ние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00924043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назыв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ют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2000" kern="12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11557422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сьменные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принадл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жн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сти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79251079"/>
                  </a:ext>
                </a:extLst>
              </a:tr>
              <a:tr h="75185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Нал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чие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физ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ческих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наказ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ний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5452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8868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/>
              <a:t>План </a:t>
            </a:r>
            <a:r>
              <a:rPr lang="ru-RU" sz="5400" dirty="0" err="1" smtClean="0"/>
              <a:t>ур</a:t>
            </a:r>
            <a:r>
              <a:rPr lang="en-US" sz="5400" dirty="0" smtClean="0"/>
              <a:t>ó</a:t>
            </a:r>
            <a:r>
              <a:rPr lang="ru-RU" sz="5400" dirty="0" err="1" smtClean="0"/>
              <a:t>ка</a:t>
            </a:r>
            <a:r>
              <a:rPr lang="ru-RU" sz="5400" dirty="0"/>
              <a:t>:</a:t>
            </a:r>
            <a:br>
              <a:rPr lang="ru-RU" sz="5400" dirty="0"/>
            </a:b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4400" dirty="0" err="1" smtClean="0"/>
              <a:t>Шк</a:t>
            </a:r>
            <a:r>
              <a:rPr lang="en-US" sz="4400" dirty="0" smtClean="0"/>
              <a:t>ó</a:t>
            </a:r>
            <a:r>
              <a:rPr lang="ru-RU" sz="4400" dirty="0" err="1" smtClean="0"/>
              <a:t>ла</a:t>
            </a:r>
            <a:endParaRPr lang="ru-RU" sz="4400" dirty="0"/>
          </a:p>
          <a:p>
            <a:pPr lvl="0"/>
            <a:r>
              <a:rPr lang="ru-RU" sz="4400" dirty="0" smtClean="0"/>
              <a:t>Пал</a:t>
            </a:r>
            <a:r>
              <a:rPr lang="en-US" sz="4400" dirty="0" smtClean="0"/>
              <a:t>é</a:t>
            </a:r>
            <a:r>
              <a:rPr lang="ru-RU" sz="4400" dirty="0" err="1" smtClean="0"/>
              <a:t>стра</a:t>
            </a:r>
            <a:endParaRPr lang="ru-RU" sz="4400" dirty="0"/>
          </a:p>
          <a:p>
            <a:pPr lvl="0"/>
            <a:r>
              <a:rPr lang="ru-RU" sz="4400" dirty="0" smtClean="0"/>
              <a:t>Гимн</a:t>
            </a:r>
            <a:r>
              <a:rPr lang="en-US" sz="4400" dirty="0" smtClean="0"/>
              <a:t>á</a:t>
            </a:r>
            <a:r>
              <a:rPr lang="ru-RU" sz="4400" dirty="0" smtClean="0"/>
              <a:t>сия</a:t>
            </a:r>
            <a:endParaRPr lang="ru-RU" sz="4400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2285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189" y="1502620"/>
            <a:ext cx="7454900" cy="527031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06400" y="365126"/>
            <a:ext cx="11379200" cy="863174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Аф</a:t>
            </a:r>
            <a:r>
              <a:rPr lang="en-US" sz="6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</a:t>
            </a:r>
            <a:r>
              <a:rPr lang="ru-RU" sz="6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нская</a:t>
            </a:r>
            <a:r>
              <a:rPr lang="ru-RU" sz="6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6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</a:t>
            </a:r>
            <a:r>
              <a:rPr lang="en-US" sz="6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6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</a:t>
            </a:r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509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838201" y="2136371"/>
          <a:ext cx="10649990" cy="3002123"/>
        </p:xfrm>
        <a:graphic>
          <a:graphicData uri="http://schemas.openxmlformats.org/drawingml/2006/table">
            <a:tbl>
              <a:tblPr firstRow="1" firstCol="1" bandRow="1"/>
              <a:tblGrid>
                <a:gridCol w="3988389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1439308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03758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618535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85258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46007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6482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04117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/>
              <a:t>До 7 лет </a:t>
            </a:r>
            <a:r>
              <a:rPr lang="ru-RU" altLang="ru-RU" dirty="0" smtClean="0"/>
              <a:t>м</a:t>
            </a:r>
            <a:r>
              <a:rPr lang="en-US" altLang="ru-RU" dirty="0" smtClean="0"/>
              <a:t>á</a:t>
            </a:r>
            <a:r>
              <a:rPr lang="ru-RU" altLang="ru-RU" dirty="0" err="1" smtClean="0"/>
              <a:t>льчики</a:t>
            </a:r>
            <a:r>
              <a:rPr lang="ru-RU" altLang="ru-RU" dirty="0" smtClean="0"/>
              <a:t> г</a:t>
            </a:r>
            <a:r>
              <a:rPr lang="en-US" altLang="ru-RU" dirty="0" smtClean="0"/>
              <a:t>ō</a:t>
            </a:r>
            <a:r>
              <a:rPr lang="ru-RU" altLang="ru-RU" dirty="0" err="1" smtClean="0"/>
              <a:t>няли</a:t>
            </a:r>
            <a:r>
              <a:rPr lang="ru-RU" altLang="ru-RU" dirty="0" smtClean="0"/>
              <a:t> </a:t>
            </a:r>
            <a:r>
              <a:rPr lang="ru-RU" altLang="ru-RU" dirty="0"/>
              <a:t>мяч </a:t>
            </a:r>
            <a:r>
              <a:rPr lang="en-US" altLang="ru-RU" dirty="0" smtClean="0"/>
              <a:t>ú</a:t>
            </a:r>
            <a:r>
              <a:rPr lang="ru-RU" altLang="ru-RU" dirty="0" smtClean="0"/>
              <a:t>ли </a:t>
            </a:r>
            <a:r>
              <a:rPr lang="en-US" altLang="ru-RU" dirty="0" smtClean="0"/>
              <a:t>ó</a:t>
            </a:r>
            <a:r>
              <a:rPr lang="ru-RU" altLang="ru-RU" dirty="0" err="1" smtClean="0"/>
              <a:t>бруч</a:t>
            </a:r>
            <a:r>
              <a:rPr lang="ru-RU" altLang="ru-RU" dirty="0"/>
              <a:t>, </a:t>
            </a:r>
            <a:r>
              <a:rPr lang="ru-RU" altLang="ru-RU" dirty="0" err="1" smtClean="0"/>
              <a:t>стр</a:t>
            </a:r>
            <a:r>
              <a:rPr lang="en-US" altLang="ru-RU" dirty="0" smtClean="0"/>
              <a:t>ó</a:t>
            </a:r>
            <a:r>
              <a:rPr lang="ru-RU" altLang="ru-RU" dirty="0" smtClean="0"/>
              <a:t>или </a:t>
            </a:r>
            <a:r>
              <a:rPr lang="ru-RU" altLang="ru-RU" dirty="0" err="1" smtClean="0"/>
              <a:t>д</a:t>
            </a:r>
            <a:r>
              <a:rPr lang="en-US" altLang="ru-RU" dirty="0" smtClean="0"/>
              <a:t>ó</a:t>
            </a:r>
            <a:r>
              <a:rPr lang="ru-RU" altLang="ru-RU" dirty="0" err="1" smtClean="0"/>
              <a:t>мики</a:t>
            </a:r>
            <a:r>
              <a:rPr lang="ru-RU" altLang="ru-RU" dirty="0" smtClean="0"/>
              <a:t> </a:t>
            </a:r>
            <a:r>
              <a:rPr lang="ru-RU" altLang="ru-RU" dirty="0"/>
              <a:t>из </a:t>
            </a:r>
            <a:r>
              <a:rPr lang="ru-RU" altLang="ru-RU" dirty="0" smtClean="0"/>
              <a:t>гл</a:t>
            </a:r>
            <a:r>
              <a:rPr lang="en-US" altLang="ru-RU" dirty="0" smtClean="0"/>
              <a:t>ú</a:t>
            </a:r>
            <a:r>
              <a:rPr lang="ru-RU" altLang="ru-RU" dirty="0" err="1" smtClean="0"/>
              <a:t>ны</a:t>
            </a:r>
            <a:r>
              <a:rPr lang="ru-RU" altLang="ru-RU" dirty="0"/>
              <a:t>, </a:t>
            </a:r>
            <a:r>
              <a:rPr lang="ru-RU" altLang="ru-RU" dirty="0" err="1" smtClean="0"/>
              <a:t>леп</a:t>
            </a:r>
            <a:r>
              <a:rPr lang="en-US" altLang="ru-RU" dirty="0" smtClean="0"/>
              <a:t>ú</a:t>
            </a:r>
            <a:r>
              <a:rPr lang="ru-RU" altLang="ru-RU" dirty="0" smtClean="0"/>
              <a:t>ли </a:t>
            </a:r>
            <a:r>
              <a:rPr lang="ru-RU" altLang="ru-RU" dirty="0"/>
              <a:t>из </a:t>
            </a:r>
            <a:r>
              <a:rPr lang="ru-RU" altLang="ru-RU" dirty="0" smtClean="0"/>
              <a:t>в</a:t>
            </a:r>
            <a:r>
              <a:rPr lang="en-US" altLang="ru-RU" dirty="0" smtClean="0"/>
              <a:t>ó</a:t>
            </a:r>
            <a:r>
              <a:rPr lang="ru-RU" altLang="ru-RU" dirty="0" err="1" smtClean="0"/>
              <a:t>ска</a:t>
            </a:r>
            <a:r>
              <a:rPr lang="ru-RU" altLang="ru-RU" dirty="0"/>
              <a:t>.</a:t>
            </a:r>
            <a:br>
              <a:rPr lang="ru-RU" alt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743" y="2305830"/>
            <a:ext cx="3888055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25" y="2305830"/>
            <a:ext cx="5894828" cy="40835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9459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Шк</a:t>
            </a:r>
            <a:r>
              <a:rPr lang="en-US" dirty="0" smtClean="0"/>
              <a:t>ó</a:t>
            </a:r>
            <a:r>
              <a:rPr lang="ru-RU" dirty="0" err="1" smtClean="0"/>
              <a:t>ла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Picture 3" descr="Живопись Школа Архитектура Скульптура Олимпийские игры Театр - Картинка 14916/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21" t="1486" r="3761" b="4903"/>
          <a:stretch>
            <a:fillRect/>
          </a:stretch>
        </p:blipFill>
        <p:spPr bwMode="auto">
          <a:xfrm>
            <a:off x="3772877" y="1757190"/>
            <a:ext cx="5079671" cy="450229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472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</a:t>
            </a:r>
            <a:r>
              <a:rPr lang="ru-RU" dirty="0" err="1" smtClean="0"/>
              <a:t>шк</a:t>
            </a:r>
            <a:r>
              <a:rPr lang="en-US" dirty="0" smtClean="0"/>
              <a:t>ó</a:t>
            </a:r>
            <a:r>
              <a:rPr lang="ru-RU" dirty="0" err="1" smtClean="0"/>
              <a:t>ле</a:t>
            </a:r>
            <a:r>
              <a:rPr lang="ru-RU" dirty="0" smtClean="0"/>
              <a:t> </a:t>
            </a:r>
            <a:r>
              <a:rPr lang="ru-RU" dirty="0" err="1" smtClean="0"/>
              <a:t>уч</a:t>
            </a:r>
            <a:r>
              <a:rPr lang="en-US" dirty="0" smtClean="0"/>
              <a:t>ú</a:t>
            </a:r>
            <a:r>
              <a:rPr lang="ru-RU" dirty="0" err="1" smtClean="0"/>
              <a:t>лись</a:t>
            </a:r>
            <a:r>
              <a:rPr lang="ru-RU" dirty="0" smtClean="0"/>
              <a:t> м</a:t>
            </a:r>
            <a:r>
              <a:rPr lang="en-US" dirty="0" smtClean="0"/>
              <a:t>á</a:t>
            </a:r>
            <a:r>
              <a:rPr lang="ru-RU" dirty="0" err="1" smtClean="0"/>
              <a:t>льчики</a:t>
            </a:r>
            <a:r>
              <a:rPr lang="ru-RU" dirty="0" smtClean="0"/>
              <a:t> </a:t>
            </a:r>
            <a:r>
              <a:rPr lang="ru-RU" dirty="0"/>
              <a:t>7-11 лет из </a:t>
            </a:r>
            <a:r>
              <a:rPr lang="ru-RU" dirty="0" err="1" smtClean="0"/>
              <a:t>заж</a:t>
            </a:r>
            <a:r>
              <a:rPr lang="en-US" dirty="0" smtClean="0"/>
              <a:t>ú</a:t>
            </a:r>
            <a:r>
              <a:rPr lang="ru-RU" dirty="0" smtClean="0"/>
              <a:t>т</a:t>
            </a:r>
            <a:r>
              <a:rPr lang="en-US" dirty="0" smtClean="0"/>
              <a:t>ō</a:t>
            </a:r>
            <a:r>
              <a:rPr lang="ru-RU" dirty="0" err="1" smtClean="0"/>
              <a:t>чных</a:t>
            </a:r>
            <a:r>
              <a:rPr lang="ru-RU" dirty="0" smtClean="0"/>
              <a:t> сем</a:t>
            </a:r>
            <a:r>
              <a:rPr lang="en-US" dirty="0" smtClean="0"/>
              <a:t>é</a:t>
            </a:r>
            <a:r>
              <a:rPr lang="ru-RU" dirty="0" err="1" smtClean="0"/>
              <a:t>й</a:t>
            </a:r>
            <a:r>
              <a:rPr lang="ru-RU" dirty="0"/>
              <a:t>. </a:t>
            </a:r>
          </a:p>
        </p:txBody>
      </p:sp>
      <p:pic>
        <p:nvPicPr>
          <p:cNvPr id="6" name="Picture 3" descr="Древняя Греция и Рим - Разукрашки - Страна Ма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2000" contrast="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797" y="1917065"/>
            <a:ext cx="3034405" cy="435133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503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Музей фактов СПЛЕТНИК"/>
          <p:cNvPicPr>
            <a:picLocks noChangeAspect="1" noChangeArrowheads="1"/>
          </p:cNvPicPr>
          <p:nvPr/>
        </p:nvPicPr>
        <p:blipFill>
          <a:blip r:embed="rId2">
            <a:lum bright="-12000"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33400"/>
            <a:ext cx="2533650" cy="51244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едагог - раб, ежедневно сопровождающий подопечных в школу (25.05.15) - Дневники - ForumKlassika.Ru - дискуссии об академической"/>
          <p:cNvPicPr>
            <a:picLocks noChangeAspect="1" noChangeArrowheads="1"/>
          </p:cNvPicPr>
          <p:nvPr/>
        </p:nvPicPr>
        <p:blipFill>
          <a:blip r:embed="rId3">
            <a:lum bright="-6000" contrast="2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33400"/>
            <a:ext cx="2482850" cy="510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13509" y="1097281"/>
            <a:ext cx="427436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200" dirty="0" err="1" smtClean="0"/>
              <a:t>Педаг</a:t>
            </a:r>
            <a:r>
              <a:rPr lang="en-US" altLang="ru-RU" sz="3200" dirty="0" smtClean="0"/>
              <a:t>ó</a:t>
            </a:r>
            <a:r>
              <a:rPr lang="ru-RU" altLang="ru-RU" sz="3200" dirty="0" smtClean="0"/>
              <a:t>г </a:t>
            </a:r>
            <a:r>
              <a:rPr lang="ru-RU" altLang="ru-RU" sz="3200" dirty="0"/>
              <a:t>– </a:t>
            </a:r>
            <a:r>
              <a:rPr lang="ru-RU" altLang="ru-RU" sz="3200" dirty="0" smtClean="0"/>
              <a:t>раб, «с</a:t>
            </a:r>
            <a:r>
              <a:rPr lang="en-US" altLang="ru-RU" sz="3200" dirty="0" smtClean="0"/>
              <a:t>ō</a:t>
            </a:r>
            <a:r>
              <a:rPr lang="ru-RU" altLang="ru-RU" sz="3200" dirty="0" err="1" smtClean="0"/>
              <a:t>пр</a:t>
            </a:r>
            <a:r>
              <a:rPr lang="en-US" altLang="ru-RU" sz="3200" dirty="0" smtClean="0"/>
              <a:t>ō</a:t>
            </a:r>
            <a:r>
              <a:rPr lang="ru-RU" altLang="ru-RU" sz="3200" dirty="0" smtClean="0"/>
              <a:t>в</a:t>
            </a:r>
            <a:r>
              <a:rPr lang="en-US" altLang="ru-RU" sz="3200" dirty="0" smtClean="0"/>
              <a:t>ō</a:t>
            </a:r>
            <a:r>
              <a:rPr lang="ru-RU" altLang="ru-RU" sz="3200" dirty="0" err="1" smtClean="0"/>
              <a:t>жд</a:t>
            </a:r>
            <a:r>
              <a:rPr lang="en-US" altLang="ru-RU" sz="3200" dirty="0" smtClean="0"/>
              <a:t>á</a:t>
            </a:r>
            <a:r>
              <a:rPr lang="ru-RU" altLang="ru-RU" sz="3200" dirty="0" err="1" smtClean="0"/>
              <a:t>ющий</a:t>
            </a:r>
            <a:r>
              <a:rPr lang="ru-RU" altLang="ru-RU" sz="3200" dirty="0" smtClean="0"/>
              <a:t> ребёнка» в </a:t>
            </a:r>
            <a:r>
              <a:rPr lang="ru-RU" altLang="ru-RU" sz="3200" dirty="0" err="1" smtClean="0"/>
              <a:t>шк</a:t>
            </a:r>
            <a:r>
              <a:rPr lang="en-US" altLang="ru-RU" sz="3200" dirty="0" smtClean="0"/>
              <a:t>ó</a:t>
            </a:r>
            <a:r>
              <a:rPr lang="ru-RU" altLang="ru-RU" sz="3200" dirty="0" err="1" smtClean="0"/>
              <a:t>лу</a:t>
            </a:r>
            <a:r>
              <a:rPr lang="ru-RU" altLang="ru-RU" sz="3200" dirty="0" smtClean="0"/>
              <a:t>.</a:t>
            </a:r>
            <a:endParaRPr lang="ru-RU" alt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20499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Памятные места аудиогида: Греция, Крит, Ретимно - Воплощение мечты. Список основных туристических мест аудио-экскурсии Греция, К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04800"/>
            <a:ext cx="5410200" cy="41846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znakomly - Кто такой &quot;педагог&quot;?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342"/>
          <a:stretch>
            <a:fillRect/>
          </a:stretch>
        </p:blipFill>
        <p:spPr bwMode="auto">
          <a:xfrm>
            <a:off x="1219200" y="3078480"/>
            <a:ext cx="3733800" cy="33528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Задание на урок - Картинка 14922/6"/>
          <p:cNvPicPr>
            <a:picLocks noChangeAspect="1" noChangeArrowheads="1"/>
          </p:cNvPicPr>
          <p:nvPr/>
        </p:nvPicPr>
        <p:blipFill>
          <a:blip r:embed="rId4">
            <a:lum bright="12000"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0382" b="12738"/>
          <a:stretch>
            <a:fillRect/>
          </a:stretch>
        </p:blipFill>
        <p:spPr bwMode="auto">
          <a:xfrm>
            <a:off x="6043353" y="4513580"/>
            <a:ext cx="3562350" cy="19177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48887" y="762001"/>
            <a:ext cx="450411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800" dirty="0"/>
              <a:t>В </a:t>
            </a:r>
            <a:r>
              <a:rPr lang="ru-RU" sz="2800" dirty="0" err="1" smtClean="0"/>
              <a:t>шк</a:t>
            </a:r>
            <a:r>
              <a:rPr lang="en-US" sz="2800" dirty="0" smtClean="0"/>
              <a:t>ó</a:t>
            </a:r>
            <a:r>
              <a:rPr lang="ru-RU" sz="2800" dirty="0" err="1" smtClean="0"/>
              <a:t>ле</a:t>
            </a:r>
            <a:r>
              <a:rPr lang="ru-RU" sz="2800" dirty="0" smtClean="0"/>
              <a:t> </a:t>
            </a:r>
            <a:r>
              <a:rPr lang="ru-RU" sz="2800" dirty="0" err="1" smtClean="0"/>
              <a:t>стр</a:t>
            </a:r>
            <a:r>
              <a:rPr lang="en-US" sz="2800" dirty="0" smtClean="0"/>
              <a:t>ó</a:t>
            </a:r>
            <a:r>
              <a:rPr lang="ru-RU" sz="2800" dirty="0" err="1" smtClean="0"/>
              <a:t>гий</a:t>
            </a:r>
            <a:r>
              <a:rPr lang="ru-RU" sz="2800" dirty="0" smtClean="0"/>
              <a:t> </a:t>
            </a:r>
            <a:r>
              <a:rPr lang="ru-RU" sz="2800" dirty="0" err="1" smtClean="0"/>
              <a:t>уч</a:t>
            </a:r>
            <a:r>
              <a:rPr lang="en-US" sz="2800" dirty="0" smtClean="0"/>
              <a:t>ú</a:t>
            </a:r>
            <a:r>
              <a:rPr lang="ru-RU" sz="2800" dirty="0" err="1" smtClean="0"/>
              <a:t>тель</a:t>
            </a:r>
            <a:r>
              <a:rPr lang="ru-RU" sz="2800" dirty="0" smtClean="0"/>
              <a:t> </a:t>
            </a:r>
            <a:r>
              <a:rPr lang="ru-RU" sz="2800" dirty="0" err="1" smtClean="0"/>
              <a:t>уч</a:t>
            </a:r>
            <a:r>
              <a:rPr lang="en-US" sz="2800" dirty="0" smtClean="0"/>
              <a:t>ú</a:t>
            </a:r>
            <a:r>
              <a:rPr lang="ru-RU" sz="2800" dirty="0" smtClean="0"/>
              <a:t>л дет</a:t>
            </a:r>
            <a:r>
              <a:rPr lang="en-US" sz="2800" dirty="0" smtClean="0"/>
              <a:t>é</a:t>
            </a:r>
            <a:r>
              <a:rPr lang="ru-RU" sz="2800" dirty="0" err="1" smtClean="0"/>
              <a:t>й</a:t>
            </a:r>
            <a:r>
              <a:rPr lang="ru-RU" sz="2800" dirty="0" smtClean="0"/>
              <a:t> м</a:t>
            </a:r>
            <a:r>
              <a:rPr lang="en-US" sz="2800" dirty="0" smtClean="0"/>
              <a:t>ỳ</a:t>
            </a:r>
            <a:r>
              <a:rPr lang="ru-RU" sz="2800" dirty="0" smtClean="0"/>
              <a:t>зыке</a:t>
            </a:r>
            <a:r>
              <a:rPr lang="ru-RU" sz="2800" dirty="0"/>
              <a:t>, </a:t>
            </a:r>
            <a:r>
              <a:rPr lang="ru-RU" sz="2800" dirty="0" err="1" smtClean="0"/>
              <a:t>чит</a:t>
            </a:r>
            <a:r>
              <a:rPr lang="en-US" sz="2800" dirty="0" smtClean="0"/>
              <a:t>á</a:t>
            </a:r>
            <a:r>
              <a:rPr lang="ru-RU" sz="2800" dirty="0" err="1" smtClean="0"/>
              <a:t>ть</a:t>
            </a:r>
            <a:r>
              <a:rPr lang="ru-RU" sz="2800" dirty="0"/>
              <a:t>, </a:t>
            </a:r>
            <a:r>
              <a:rPr lang="ru-RU" sz="2800" dirty="0" err="1" smtClean="0"/>
              <a:t>пис</a:t>
            </a:r>
            <a:r>
              <a:rPr lang="en-US" sz="2800" dirty="0" smtClean="0"/>
              <a:t>á</a:t>
            </a:r>
            <a:r>
              <a:rPr lang="ru-RU" sz="2800" dirty="0" err="1" smtClean="0"/>
              <a:t>ть</a:t>
            </a:r>
            <a:r>
              <a:rPr lang="ru-RU" sz="2800" dirty="0"/>
              <a:t>, </a:t>
            </a:r>
            <a:r>
              <a:rPr lang="ru-RU" sz="2800" dirty="0" err="1" smtClean="0"/>
              <a:t>счит</a:t>
            </a:r>
            <a:r>
              <a:rPr lang="en-US" sz="2800" dirty="0" smtClean="0"/>
              <a:t>á</a:t>
            </a:r>
            <a:r>
              <a:rPr lang="ru-RU" sz="2800" dirty="0" err="1" smtClean="0"/>
              <a:t>ть</a:t>
            </a:r>
            <a:r>
              <a:rPr lang="ru-RU" sz="2800" dirty="0"/>
              <a:t>, </a:t>
            </a:r>
            <a:r>
              <a:rPr lang="ru-RU" sz="2800" dirty="0" smtClean="0"/>
              <a:t>рис</a:t>
            </a:r>
            <a:r>
              <a:rPr lang="en-US" sz="2800" dirty="0" smtClean="0"/>
              <a:t>ō</a:t>
            </a:r>
            <a:r>
              <a:rPr lang="ru-RU" sz="2800" dirty="0" smtClean="0"/>
              <a:t>в</a:t>
            </a:r>
            <a:r>
              <a:rPr lang="en-US" sz="2800" dirty="0" smtClean="0"/>
              <a:t>á</a:t>
            </a:r>
            <a:r>
              <a:rPr lang="ru-RU" sz="2800" dirty="0" err="1" smtClean="0"/>
              <a:t>ть</a:t>
            </a:r>
            <a:r>
              <a:rPr lang="ru-RU" sz="2800" dirty="0"/>
              <a:t>.</a:t>
            </a:r>
            <a:endParaRPr lang="ru-RU" alt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224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8" y="57280"/>
            <a:ext cx="11922384" cy="1325563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ú</a:t>
            </a:r>
            <a:r>
              <a:rPr lang="ru-RU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сьменные</a:t>
            </a:r>
            <a:r>
              <a:rPr lang="ru-RU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принадл</a:t>
            </a:r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ru-RU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жн</a:t>
            </a:r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сти</a:t>
            </a:r>
            <a:r>
              <a:rPr lang="ru-RU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/>
        </p:blipFill>
        <p:spPr>
          <a:xfrm>
            <a:off x="425639" y="1382843"/>
            <a:ext cx="5884291" cy="3397704"/>
          </a:xfrm>
        </p:spPr>
      </p:pic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6400801" y="1382843"/>
            <a:ext cx="5650172" cy="51964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деревянная 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щ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чка</a:t>
            </a:r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крытая в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endParaRPr lang="ru-RU" sz="4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54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Стиль</a:t>
            </a:r>
            <a:r>
              <a:rPr lang="ru-RU" sz="5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чка</a:t>
            </a:r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ú</a:t>
            </a:r>
            <a:r>
              <a:rPr lang="ru-RU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сьма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40" y="5090058"/>
            <a:ext cx="5884290" cy="14892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0318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3975468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353166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353166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531373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8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237067" y="152116"/>
            <a:ext cx="11770507" cy="18290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Пал</a:t>
            </a:r>
            <a:r>
              <a:rPr lang="en-US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ru-RU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3500" y="1066658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5" descr="Пелопоннес &quot;Сехмет Тревел&quot;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93943"/>
            <a:ext cx="5181600" cy="349585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В древней Олимпии найден ипподром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4985" y="1450485"/>
            <a:ext cx="4991100" cy="37433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4226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 12 до 18 лет </a:t>
            </a:r>
            <a:r>
              <a:rPr lang="ru-RU" dirty="0" smtClean="0"/>
              <a:t>м</a:t>
            </a:r>
            <a:r>
              <a:rPr lang="en-US" dirty="0" smtClean="0"/>
              <a:t>á</a:t>
            </a:r>
            <a:r>
              <a:rPr lang="ru-RU" dirty="0" err="1" smtClean="0"/>
              <a:t>льчики</a:t>
            </a:r>
            <a:r>
              <a:rPr lang="ru-RU" dirty="0" smtClean="0"/>
              <a:t> начин</a:t>
            </a:r>
            <a:r>
              <a:rPr lang="en-US" dirty="0" smtClean="0"/>
              <a:t>á</a:t>
            </a:r>
            <a:r>
              <a:rPr lang="ru-RU" dirty="0" smtClean="0"/>
              <a:t>ли </a:t>
            </a:r>
            <a:r>
              <a:rPr lang="ru-RU" dirty="0" err="1" smtClean="0"/>
              <a:t>п</a:t>
            </a:r>
            <a:r>
              <a:rPr lang="en-US" dirty="0" smtClean="0"/>
              <a:t>ō</a:t>
            </a:r>
            <a:r>
              <a:rPr lang="ru-RU" dirty="0" err="1" smtClean="0"/>
              <a:t>сещ</a:t>
            </a:r>
            <a:r>
              <a:rPr lang="en-US" dirty="0" smtClean="0"/>
              <a:t>á</a:t>
            </a:r>
            <a:r>
              <a:rPr lang="ru-RU" dirty="0" err="1" smtClean="0"/>
              <a:t>ть</a:t>
            </a:r>
            <a:r>
              <a:rPr lang="ru-RU" dirty="0" smtClean="0"/>
              <a:t> </a:t>
            </a:r>
            <a:r>
              <a:rPr lang="ru-RU" dirty="0"/>
              <a:t>ещё </a:t>
            </a:r>
            <a:r>
              <a:rPr lang="en-US" dirty="0" smtClean="0"/>
              <a:t>ō</a:t>
            </a:r>
            <a:r>
              <a:rPr lang="ru-RU" dirty="0" err="1" smtClean="0"/>
              <a:t>дн</a:t>
            </a:r>
            <a:r>
              <a:rPr lang="en-US" dirty="0" smtClean="0"/>
              <a:t>ỳ</a:t>
            </a:r>
            <a:r>
              <a:rPr lang="ru-RU" dirty="0" smtClean="0"/>
              <a:t> </a:t>
            </a:r>
            <a:r>
              <a:rPr lang="ru-RU" dirty="0" err="1" smtClean="0"/>
              <a:t>шк</a:t>
            </a:r>
            <a:r>
              <a:rPr lang="en-US" dirty="0" smtClean="0"/>
              <a:t>ó</a:t>
            </a:r>
            <a:r>
              <a:rPr lang="ru-RU" dirty="0" err="1" smtClean="0"/>
              <a:t>лу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smtClean="0"/>
              <a:t>пал</a:t>
            </a:r>
            <a:r>
              <a:rPr lang="en-US" dirty="0" smtClean="0"/>
              <a:t>é</a:t>
            </a:r>
            <a:r>
              <a:rPr lang="ru-RU" dirty="0" err="1" smtClean="0"/>
              <a:t>стру</a:t>
            </a:r>
            <a:r>
              <a:rPr lang="ru-RU" dirty="0"/>
              <a:t>. </a:t>
            </a:r>
          </a:p>
        </p:txBody>
      </p:sp>
      <p:pic>
        <p:nvPicPr>
          <p:cNvPr id="6" name="Picture 3" descr="Владимир Борисович Миронов. Древняя Греци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571" y="2236124"/>
            <a:ext cx="5680744" cy="402336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5714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09"/>
          <a:stretch/>
        </p:blipFill>
        <p:spPr>
          <a:xfrm>
            <a:off x="1837113" y="2895742"/>
            <a:ext cx="8107788" cy="3498087"/>
          </a:xfrm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237067" y="152116"/>
            <a:ext cx="11770507" cy="18290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Пал</a:t>
            </a:r>
            <a:r>
              <a:rPr lang="en-US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ru-RU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</a:t>
            </a: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400" dirty="0" smtClean="0"/>
              <a:t>ō</a:t>
            </a:r>
            <a:r>
              <a:rPr lang="ru-RU" sz="4400" dirty="0" smtClean="0"/>
              <a:t>т сл</a:t>
            </a:r>
            <a:r>
              <a:rPr lang="en-US" sz="4400" dirty="0" smtClean="0"/>
              <a:t>ó</a:t>
            </a:r>
            <a:r>
              <a:rPr lang="ru-RU" sz="4400" dirty="0" err="1" smtClean="0"/>
              <a:t>ва</a:t>
            </a:r>
            <a:r>
              <a:rPr lang="ru-RU" sz="4400" dirty="0" smtClean="0"/>
              <a:t> </a:t>
            </a:r>
            <a:r>
              <a:rPr lang="ru-RU" sz="4400" dirty="0"/>
              <a:t>«</a:t>
            </a:r>
            <a:r>
              <a:rPr lang="ru-RU" sz="4400" dirty="0" err="1" smtClean="0"/>
              <a:t>п</a:t>
            </a:r>
            <a:r>
              <a:rPr lang="en-US" sz="4400" dirty="0" smtClean="0"/>
              <a:t>á</a:t>
            </a:r>
            <a:r>
              <a:rPr lang="ru-RU" sz="4400" dirty="0" err="1" smtClean="0"/>
              <a:t>ле</a:t>
            </a:r>
            <a:r>
              <a:rPr lang="ru-RU" sz="4400" dirty="0"/>
              <a:t>» - </a:t>
            </a:r>
            <a:r>
              <a:rPr lang="ru-RU" sz="4400" dirty="0" smtClean="0"/>
              <a:t>б</a:t>
            </a:r>
            <a:r>
              <a:rPr lang="en-US" sz="4400" dirty="0" smtClean="0"/>
              <a:t>ō</a:t>
            </a:r>
            <a:r>
              <a:rPr lang="ru-RU" sz="4400" dirty="0" err="1" smtClean="0"/>
              <a:t>рьб</a:t>
            </a:r>
            <a:r>
              <a:rPr lang="en-US" sz="4400" dirty="0" smtClean="0"/>
              <a:t>á</a:t>
            </a:r>
            <a:r>
              <a:rPr lang="ru-RU" sz="4400" dirty="0" smtClean="0"/>
              <a:t>. 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265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Владимир Борисович Миронов. Древняя Грец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1" y="228601"/>
            <a:ext cx="4048125" cy="28670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Эллада - Форум &quot;Солнечногорской газеты&quot;-для думающих людей"/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66" r="3366" b="11508"/>
          <a:stretch>
            <a:fillRect/>
          </a:stretch>
        </p:blipFill>
        <p:spPr bwMode="auto">
          <a:xfrm>
            <a:off x="1674814" y="228601"/>
            <a:ext cx="4575175" cy="2327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ОТДЫХ И РАЗВЛЕЧЕНИЯ ГРЕКО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104" y="4397693"/>
            <a:ext cx="4953000" cy="20542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Чтение книги (Древний Рим. Быт, религия, культура). Франк Коуэл. Страница #4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137" t="3200" r="7193" b="7201"/>
          <a:stretch>
            <a:fillRect/>
          </a:stretch>
        </p:blipFill>
        <p:spPr bwMode="auto">
          <a:xfrm>
            <a:off x="7329649" y="4319236"/>
            <a:ext cx="3505200" cy="223043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2514600" y="1600200"/>
            <a:ext cx="76200" cy="15240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24" name="Oval 9"/>
          <p:cNvSpPr>
            <a:spLocks noChangeArrowheads="1"/>
          </p:cNvSpPr>
          <p:nvPr/>
        </p:nvSpPr>
        <p:spPr bwMode="auto">
          <a:xfrm>
            <a:off x="5486400" y="1752600"/>
            <a:ext cx="152400" cy="152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5" name="Oval 10"/>
          <p:cNvSpPr>
            <a:spLocks noChangeArrowheads="1"/>
          </p:cNvSpPr>
          <p:nvPr/>
        </p:nvSpPr>
        <p:spPr bwMode="auto">
          <a:xfrm>
            <a:off x="7239000" y="2286000"/>
            <a:ext cx="152400" cy="152400"/>
          </a:xfrm>
          <a:prstGeom prst="ellipse">
            <a:avLst/>
          </a:prstGeom>
          <a:solidFill>
            <a:srgbClr val="C0C0C0"/>
          </a:solidFill>
          <a:ln w="9525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6" name="Text Box 11"/>
          <p:cNvSpPr txBox="1">
            <a:spLocks noChangeArrowheads="1"/>
          </p:cNvSpPr>
          <p:nvPr/>
        </p:nvSpPr>
        <p:spPr bwMode="auto">
          <a:xfrm>
            <a:off x="731521" y="3213463"/>
            <a:ext cx="1000021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800" dirty="0"/>
              <a:t>В </a:t>
            </a:r>
            <a:r>
              <a:rPr lang="ru-RU" sz="2800" dirty="0" smtClean="0"/>
              <a:t>пал</a:t>
            </a:r>
            <a:r>
              <a:rPr lang="en-US" sz="2800" dirty="0" smtClean="0"/>
              <a:t>é</a:t>
            </a:r>
            <a:r>
              <a:rPr lang="ru-RU" sz="2800" dirty="0" err="1" smtClean="0"/>
              <a:t>стре</a:t>
            </a:r>
            <a:r>
              <a:rPr lang="ru-RU" sz="2800" dirty="0" smtClean="0"/>
              <a:t> </a:t>
            </a:r>
            <a:r>
              <a:rPr lang="ru-RU" sz="2800" dirty="0" err="1" smtClean="0"/>
              <a:t>заним</a:t>
            </a:r>
            <a:r>
              <a:rPr lang="en-US" sz="2800" dirty="0" smtClean="0"/>
              <a:t>á</a:t>
            </a:r>
            <a:r>
              <a:rPr lang="ru-RU" sz="2800" dirty="0" err="1" smtClean="0"/>
              <a:t>лись</a:t>
            </a:r>
            <a:r>
              <a:rPr lang="ru-RU" sz="2800" dirty="0" smtClean="0"/>
              <a:t> б</a:t>
            </a:r>
            <a:r>
              <a:rPr lang="en-US" sz="2800" dirty="0" smtClean="0"/>
              <a:t>ō</a:t>
            </a:r>
            <a:r>
              <a:rPr lang="ru-RU" sz="2800" dirty="0" err="1" smtClean="0"/>
              <a:t>рьб</a:t>
            </a:r>
            <a:r>
              <a:rPr lang="en-US" sz="2800" dirty="0" smtClean="0"/>
              <a:t>ó</a:t>
            </a:r>
            <a:r>
              <a:rPr lang="ru-RU" sz="2800" dirty="0" err="1" smtClean="0"/>
              <a:t>й</a:t>
            </a:r>
            <a:r>
              <a:rPr lang="ru-RU" sz="2800" dirty="0"/>
              <a:t>, </a:t>
            </a:r>
            <a:r>
              <a:rPr lang="ru-RU" sz="2800" dirty="0" smtClean="0"/>
              <a:t>б</a:t>
            </a:r>
            <a:r>
              <a:rPr lang="en-US" sz="2800" dirty="0" smtClean="0"/>
              <a:t>é</a:t>
            </a:r>
            <a:r>
              <a:rPr lang="ru-RU" sz="2800" dirty="0" smtClean="0"/>
              <a:t>г</a:t>
            </a:r>
            <a:r>
              <a:rPr lang="en-US" sz="2800" dirty="0" smtClean="0"/>
              <a:t>ō</a:t>
            </a:r>
            <a:r>
              <a:rPr lang="ru-RU" sz="2800" dirty="0" smtClean="0"/>
              <a:t>м</a:t>
            </a:r>
            <a:r>
              <a:rPr lang="ru-RU" sz="2800" dirty="0"/>
              <a:t>, </a:t>
            </a:r>
            <a:r>
              <a:rPr lang="ru-RU" sz="2800" dirty="0" err="1" smtClean="0"/>
              <a:t>прыжк</a:t>
            </a:r>
            <a:r>
              <a:rPr lang="en-US" sz="2800" dirty="0" smtClean="0"/>
              <a:t>á</a:t>
            </a:r>
            <a:r>
              <a:rPr lang="ru-RU" sz="2800" dirty="0" smtClean="0"/>
              <a:t>ми</a:t>
            </a:r>
            <a:r>
              <a:rPr lang="ru-RU" sz="2800" dirty="0"/>
              <a:t>, </a:t>
            </a:r>
            <a:r>
              <a:rPr lang="ru-RU" sz="2800" dirty="0" smtClean="0"/>
              <a:t>мет</a:t>
            </a:r>
            <a:r>
              <a:rPr lang="en-US" sz="2800" dirty="0" smtClean="0"/>
              <a:t>á</a:t>
            </a:r>
            <a:r>
              <a:rPr lang="ru-RU" sz="2800" dirty="0" err="1" smtClean="0"/>
              <a:t>нием</a:t>
            </a:r>
            <a:r>
              <a:rPr lang="ru-RU" sz="2800" dirty="0" smtClean="0"/>
              <a:t> к</a:t>
            </a:r>
            <a:r>
              <a:rPr lang="en-US" sz="2800" dirty="0" smtClean="0"/>
              <a:t>ō</a:t>
            </a:r>
            <a:r>
              <a:rPr lang="ru-RU" sz="2800" dirty="0" err="1" smtClean="0"/>
              <a:t>пья</a:t>
            </a:r>
            <a:r>
              <a:rPr lang="ru-RU" sz="2800" dirty="0" smtClean="0"/>
              <a:t> </a:t>
            </a:r>
            <a:r>
              <a:rPr lang="ru-RU" sz="2800" dirty="0"/>
              <a:t>и </a:t>
            </a:r>
            <a:r>
              <a:rPr lang="ru-RU" sz="2800" dirty="0" err="1" smtClean="0"/>
              <a:t>д</a:t>
            </a:r>
            <a:r>
              <a:rPr lang="en-US" sz="2800" dirty="0" smtClean="0"/>
              <a:t>ú</a:t>
            </a:r>
            <a:r>
              <a:rPr lang="ru-RU" sz="2800" dirty="0" err="1" smtClean="0"/>
              <a:t>ска</a:t>
            </a:r>
            <a:r>
              <a:rPr lang="ru-RU" sz="2800" dirty="0"/>
              <a:t>. </a:t>
            </a:r>
            <a:endParaRPr lang="ru-RU" altLang="ru-RU" sz="2800" dirty="0"/>
          </a:p>
        </p:txBody>
      </p:sp>
      <p:pic>
        <p:nvPicPr>
          <p:cNvPr id="11" name="Picture 3" descr="Владимир Борисович Миронов. Древняя Грец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068" y="228601"/>
            <a:ext cx="4048125" cy="28670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112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09"/>
          <a:stretch/>
        </p:blipFill>
        <p:spPr>
          <a:xfrm>
            <a:off x="960001" y="2460568"/>
            <a:ext cx="9309097" cy="4016389"/>
          </a:xfrm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237067" y="152116"/>
            <a:ext cx="11770507" cy="18290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 err="1" smtClean="0"/>
              <a:t>Уч</a:t>
            </a:r>
            <a:r>
              <a:rPr lang="en-US" sz="3600" dirty="0" smtClean="0"/>
              <a:t>ú</a:t>
            </a:r>
            <a:r>
              <a:rPr lang="ru-RU" sz="3600" dirty="0" err="1" smtClean="0"/>
              <a:t>тель</a:t>
            </a:r>
            <a:r>
              <a:rPr lang="ru-RU" sz="3600" dirty="0" smtClean="0"/>
              <a:t> </a:t>
            </a:r>
            <a:r>
              <a:rPr lang="ru-RU" sz="3600" dirty="0"/>
              <a:t>с </a:t>
            </a:r>
            <a:r>
              <a:rPr lang="ru-RU" sz="3600" dirty="0" err="1" smtClean="0"/>
              <a:t>п</a:t>
            </a:r>
            <a:r>
              <a:rPr lang="en-US" sz="3600" dirty="0" smtClean="0"/>
              <a:t>á</a:t>
            </a:r>
            <a:r>
              <a:rPr lang="ru-RU" sz="3600" dirty="0" smtClean="0"/>
              <a:t>лк</a:t>
            </a:r>
            <a:r>
              <a:rPr lang="en-US" sz="3600" dirty="0" smtClean="0"/>
              <a:t>ō</a:t>
            </a:r>
            <a:r>
              <a:rPr lang="ru-RU" sz="3600" dirty="0" err="1" smtClean="0"/>
              <a:t>й</a:t>
            </a:r>
            <a:r>
              <a:rPr lang="ru-RU" sz="3600" dirty="0" smtClean="0"/>
              <a:t> </a:t>
            </a:r>
            <a:r>
              <a:rPr lang="ru-RU" sz="3600" dirty="0"/>
              <a:t>в </a:t>
            </a:r>
            <a:r>
              <a:rPr lang="ru-RU" sz="3600" dirty="0" smtClean="0"/>
              <a:t>рук</a:t>
            </a:r>
            <a:r>
              <a:rPr lang="en-US" sz="3600" dirty="0" smtClean="0"/>
              <a:t>é</a:t>
            </a:r>
            <a:r>
              <a:rPr lang="ru-RU" sz="3600" dirty="0" smtClean="0"/>
              <a:t> г</a:t>
            </a:r>
            <a:r>
              <a:rPr lang="en-US" sz="3600" dirty="0" smtClean="0"/>
              <a:t>ō</a:t>
            </a:r>
            <a:r>
              <a:rPr lang="ru-RU" sz="3600" dirty="0" smtClean="0"/>
              <a:t>т</a:t>
            </a:r>
            <a:r>
              <a:rPr lang="en-US" sz="3600" dirty="0" smtClean="0"/>
              <a:t>ó</a:t>
            </a:r>
            <a:r>
              <a:rPr lang="ru-RU" sz="3600" dirty="0" smtClean="0"/>
              <a:t>в уд</a:t>
            </a:r>
            <a:r>
              <a:rPr lang="en-US" sz="3600" dirty="0" smtClean="0"/>
              <a:t>á</a:t>
            </a:r>
            <a:r>
              <a:rPr lang="ru-RU" sz="3600" dirty="0" err="1" smtClean="0"/>
              <a:t>рить</a:t>
            </a:r>
            <a:r>
              <a:rPr lang="ru-RU" sz="3600" dirty="0" smtClean="0"/>
              <a:t> люб</a:t>
            </a:r>
            <a:r>
              <a:rPr lang="en-US" sz="3600" dirty="0" smtClean="0"/>
              <a:t>ó</a:t>
            </a:r>
            <a:r>
              <a:rPr lang="ru-RU" sz="3600" dirty="0" smtClean="0"/>
              <a:t>г</a:t>
            </a:r>
            <a:r>
              <a:rPr lang="en-US" sz="3600" dirty="0" smtClean="0"/>
              <a:t>ō</a:t>
            </a:r>
            <a:r>
              <a:rPr lang="ru-RU" sz="3600" dirty="0" smtClean="0"/>
              <a:t> нар</a:t>
            </a:r>
            <a:r>
              <a:rPr lang="en-US" sz="3600" dirty="0" smtClean="0"/>
              <a:t>ỳ</a:t>
            </a:r>
            <a:r>
              <a:rPr lang="ru-RU" sz="3600" dirty="0" err="1" smtClean="0"/>
              <a:t>шившег</a:t>
            </a:r>
            <a:r>
              <a:rPr lang="en-US" sz="3600" dirty="0" smtClean="0"/>
              <a:t>ō</a:t>
            </a:r>
            <a:r>
              <a:rPr lang="ru-RU" sz="3600" dirty="0" smtClean="0"/>
              <a:t> </a:t>
            </a:r>
            <a:r>
              <a:rPr lang="ru-RU" sz="3600" dirty="0" err="1" smtClean="0"/>
              <a:t>пр</a:t>
            </a:r>
            <a:r>
              <a:rPr lang="en-US" sz="3600" dirty="0" smtClean="0"/>
              <a:t>á</a:t>
            </a:r>
            <a:r>
              <a:rPr lang="ru-RU" sz="3600" dirty="0" smtClean="0"/>
              <a:t>вила с</a:t>
            </a:r>
            <a:r>
              <a:rPr lang="en-US" sz="3600" dirty="0" smtClean="0"/>
              <a:t>ō</a:t>
            </a:r>
            <a:r>
              <a:rPr lang="ru-RU" sz="3600" dirty="0" err="1" smtClean="0"/>
              <a:t>стяз</a:t>
            </a:r>
            <a:r>
              <a:rPr lang="en-US" sz="3600" dirty="0" smtClean="0"/>
              <a:t>á</a:t>
            </a:r>
            <a:r>
              <a:rPr lang="ru-RU" sz="3600" dirty="0" err="1" smtClean="0"/>
              <a:t>ния</a:t>
            </a:r>
            <a:r>
              <a:rPr lang="ru-RU" sz="36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29254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461269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0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461269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0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461269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12-18 лет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0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461269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12-18 лет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0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рьб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бег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прыжк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м, мет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нию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пья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349836" cy="1325563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Гимн</a:t>
            </a:r>
            <a:r>
              <a:rPr lang="en-US" dirty="0" smtClean="0"/>
              <a:t>á</a:t>
            </a:r>
            <a:r>
              <a:rPr lang="ru-RU" dirty="0" err="1" smtClean="0"/>
              <a:t>сий</a:t>
            </a:r>
            <a:endParaRPr lang="ru-RU" dirty="0"/>
          </a:p>
        </p:txBody>
      </p:sp>
      <p:pic>
        <p:nvPicPr>
          <p:cNvPr id="19459" name="Picture 2" descr="C:\Users\vis\Desktop\Sanzio_0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3148" y="1690688"/>
            <a:ext cx="7715250" cy="485775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&quot;Новый Геродот&quot; * Просмотр темы - Кирена - античный город древней Киренаики"/>
          <p:cNvPicPr>
            <a:picLocks noChangeAspect="1" noChangeArrowheads="1"/>
          </p:cNvPicPr>
          <p:nvPr/>
        </p:nvPicPr>
        <p:blipFill>
          <a:blip r:embed="rId3">
            <a:lum bright="-6000"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949" y="173933"/>
            <a:ext cx="3733800" cy="28003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vis\Desktop\Sanzio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2151" y="1690688"/>
            <a:ext cx="7715250" cy="4857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541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42295"/>
            <a:ext cx="11429999" cy="1281705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Гимн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ru-RU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сий</a:t>
            </a:r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шк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ла</a:t>
            </a:r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взр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слых</a:t>
            </a:r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афинян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0078" y="2403977"/>
            <a:ext cx="7404241" cy="36974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9314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1188720"/>
            <a:ext cx="3932237" cy="4680268"/>
          </a:xfrm>
        </p:spPr>
        <p:txBody>
          <a:bodyPr>
            <a:normAutofit/>
          </a:bodyPr>
          <a:lstStyle/>
          <a:p>
            <a:r>
              <a:rPr lang="ru-RU" sz="3200" dirty="0"/>
              <a:t>В </a:t>
            </a:r>
            <a:r>
              <a:rPr lang="ru-RU" sz="3200" dirty="0" smtClean="0"/>
              <a:t>гимн</a:t>
            </a:r>
            <a:r>
              <a:rPr lang="en-US" sz="3200" dirty="0" smtClean="0"/>
              <a:t>á</a:t>
            </a:r>
            <a:r>
              <a:rPr lang="ru-RU" sz="3200" dirty="0" err="1" smtClean="0"/>
              <a:t>сиях</a:t>
            </a:r>
            <a:r>
              <a:rPr lang="ru-RU" sz="3200" dirty="0" smtClean="0"/>
              <a:t> </a:t>
            </a:r>
            <a:r>
              <a:rPr lang="ru-RU" sz="3200" dirty="0" err="1" smtClean="0"/>
              <a:t>уч</a:t>
            </a:r>
            <a:r>
              <a:rPr lang="en-US" sz="3200" dirty="0" smtClean="0"/>
              <a:t>ú</a:t>
            </a:r>
            <a:r>
              <a:rPr lang="ru-RU" sz="3200" dirty="0" smtClean="0"/>
              <a:t>ли:</a:t>
            </a:r>
          </a:p>
          <a:p>
            <a:r>
              <a:rPr lang="ru-RU" sz="3200" dirty="0" smtClean="0"/>
              <a:t>- гимн</a:t>
            </a:r>
            <a:r>
              <a:rPr lang="en-US" sz="3200" dirty="0" smtClean="0"/>
              <a:t>á</a:t>
            </a:r>
            <a:r>
              <a:rPr lang="ru-RU" sz="3200" dirty="0" err="1" smtClean="0"/>
              <a:t>стике</a:t>
            </a:r>
            <a:r>
              <a:rPr lang="ru-RU" sz="3200" dirty="0" smtClean="0"/>
              <a:t>, </a:t>
            </a:r>
          </a:p>
          <a:p>
            <a:pPr marL="457200" indent="-457200">
              <a:buFontTx/>
              <a:buChar char="-"/>
            </a:pPr>
            <a:r>
              <a:rPr lang="ru-RU" sz="3200" dirty="0" err="1" smtClean="0"/>
              <a:t>красн</a:t>
            </a:r>
            <a:r>
              <a:rPr lang="en-US" sz="3200" dirty="0" smtClean="0"/>
              <a:t>ō</a:t>
            </a:r>
            <a:r>
              <a:rPr lang="ru-RU" sz="3200" dirty="0" err="1" smtClean="0"/>
              <a:t>речию</a:t>
            </a:r>
            <a:r>
              <a:rPr lang="ru-RU" sz="3200" dirty="0" smtClean="0"/>
              <a:t>,</a:t>
            </a:r>
          </a:p>
          <a:p>
            <a:pPr marL="457200" indent="-457200">
              <a:buFontTx/>
              <a:buChar char="-"/>
            </a:pPr>
            <a:r>
              <a:rPr lang="ru-RU" sz="3200" dirty="0" smtClean="0"/>
              <a:t>фил</a:t>
            </a:r>
            <a:r>
              <a:rPr lang="en-US" sz="3200" dirty="0" smtClean="0"/>
              <a:t>ō</a:t>
            </a:r>
            <a:r>
              <a:rPr lang="ru-RU" sz="3200" dirty="0" smtClean="0"/>
              <a:t>с</a:t>
            </a:r>
            <a:r>
              <a:rPr lang="en-US" sz="3200" dirty="0" smtClean="0"/>
              <a:t>ó</a:t>
            </a:r>
            <a:r>
              <a:rPr lang="ru-RU" sz="3200" dirty="0" err="1" smtClean="0"/>
              <a:t>фии</a:t>
            </a:r>
            <a:r>
              <a:rPr lang="ru-RU" sz="3200" dirty="0"/>
              <a:t>,</a:t>
            </a:r>
            <a:r>
              <a:rPr lang="ru-RU" sz="3200" dirty="0" smtClean="0"/>
              <a:t> </a:t>
            </a:r>
          </a:p>
          <a:p>
            <a:pPr marL="457200" indent="-457200">
              <a:buFontTx/>
              <a:buChar char="-"/>
            </a:pPr>
            <a:r>
              <a:rPr lang="ru-RU" sz="3200" dirty="0" smtClean="0"/>
              <a:t>астр</a:t>
            </a:r>
            <a:r>
              <a:rPr lang="en-US" sz="3200" dirty="0" smtClean="0"/>
              <a:t>ō</a:t>
            </a:r>
            <a:r>
              <a:rPr lang="ru-RU" sz="3200" dirty="0" err="1" smtClean="0"/>
              <a:t>н</a:t>
            </a:r>
            <a:r>
              <a:rPr lang="en-US" sz="3200" dirty="0" smtClean="0"/>
              <a:t>ó</a:t>
            </a:r>
            <a:r>
              <a:rPr lang="ru-RU" sz="3200" dirty="0" err="1" smtClean="0"/>
              <a:t>мии</a:t>
            </a:r>
            <a:r>
              <a:rPr lang="ru-RU" sz="3200" dirty="0"/>
              <a:t>,</a:t>
            </a:r>
            <a:r>
              <a:rPr lang="ru-RU" sz="3200" dirty="0" smtClean="0"/>
              <a:t> </a:t>
            </a:r>
          </a:p>
          <a:p>
            <a:pPr marL="457200" indent="-457200">
              <a:buFontTx/>
              <a:buChar char="-"/>
            </a:pPr>
            <a:r>
              <a:rPr lang="ru-RU" sz="3200" dirty="0" err="1" smtClean="0"/>
              <a:t>медиц</a:t>
            </a:r>
            <a:r>
              <a:rPr lang="en-US" sz="3200" dirty="0" smtClean="0"/>
              <a:t>ú</a:t>
            </a:r>
            <a:r>
              <a:rPr lang="ru-RU" sz="3200" dirty="0" smtClean="0"/>
              <a:t>не</a:t>
            </a:r>
            <a:r>
              <a:rPr lang="ru-RU" sz="3200" dirty="0"/>
              <a:t>,</a:t>
            </a:r>
            <a:r>
              <a:rPr lang="ru-RU" sz="3200" dirty="0" smtClean="0"/>
              <a:t> </a:t>
            </a:r>
          </a:p>
          <a:p>
            <a:pPr marL="457200" indent="-457200">
              <a:buFontTx/>
              <a:buChar char="-"/>
            </a:pPr>
            <a:r>
              <a:rPr lang="ru-RU" sz="3200" dirty="0" err="1" smtClean="0"/>
              <a:t>ист</a:t>
            </a:r>
            <a:r>
              <a:rPr lang="en-US" sz="3200" dirty="0" smtClean="0"/>
              <a:t>ó</a:t>
            </a:r>
            <a:r>
              <a:rPr lang="ru-RU" sz="3200" dirty="0" err="1" smtClean="0"/>
              <a:t>рии</a:t>
            </a:r>
            <a:r>
              <a:rPr lang="ru-RU" sz="3200" dirty="0"/>
              <a:t>.</a:t>
            </a:r>
          </a:p>
        </p:txBody>
      </p:sp>
      <p:pic>
        <p:nvPicPr>
          <p:cNvPr id="5" name="Picture 3" descr="Афинская школарафаэль изображение - рисунки за линолеу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6000" contrast="1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265" y="1180408"/>
            <a:ext cx="6518935" cy="478813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5136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5369" y="69318"/>
            <a:ext cx="78897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sz="5400" dirty="0" smtClean="0">
                <a:solidFill>
                  <a:schemeClr val="accent1">
                    <a:lumMod val="50000"/>
                  </a:schemeClr>
                </a:solidFill>
              </a:rPr>
              <a:t>гимн</a:t>
            </a:r>
            <a:r>
              <a:rPr lang="en-US" sz="5400" dirty="0" smtClean="0">
                <a:solidFill>
                  <a:schemeClr val="accent1">
                    <a:lumMod val="50000"/>
                  </a:schemeClr>
                </a:solidFill>
              </a:rPr>
              <a:t>á</a:t>
            </a:r>
            <a:r>
              <a:rPr lang="ru-RU" sz="5400" dirty="0" err="1" smtClean="0">
                <a:solidFill>
                  <a:schemeClr val="accent1">
                    <a:lumMod val="50000"/>
                  </a:schemeClr>
                </a:solidFill>
              </a:rPr>
              <a:t>сиях</a:t>
            </a:r>
            <a:r>
              <a:rPr lang="ru-RU" sz="5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5400" dirty="0" err="1" smtClean="0">
                <a:solidFill>
                  <a:schemeClr val="accent1">
                    <a:lumMod val="50000"/>
                  </a:schemeClr>
                </a:solidFill>
              </a:rPr>
              <a:t>уч</a:t>
            </a:r>
            <a:r>
              <a:rPr lang="en-US" sz="5400" dirty="0" smtClean="0">
                <a:solidFill>
                  <a:schemeClr val="accent1">
                    <a:lumMod val="50000"/>
                  </a:schemeClr>
                </a:solidFill>
              </a:rPr>
              <a:t>ú</a:t>
            </a:r>
            <a:r>
              <a:rPr lang="ru-RU" sz="5400" dirty="0" err="1" smtClean="0">
                <a:solidFill>
                  <a:schemeClr val="accent1">
                    <a:lumMod val="50000"/>
                  </a:schemeClr>
                </a:solidFill>
              </a:rPr>
              <a:t>лись</a:t>
            </a:r>
            <a:r>
              <a:rPr lang="ru-RU" sz="5400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endParaRPr lang="ru-RU" sz="16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410" name="Picture 2" descr="http://static.biblioclub.ru/art_portal/pictures/520/520551/skbp041_catpag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61"/>
          <a:stretch/>
        </p:blipFill>
        <p:spPr bwMode="auto">
          <a:xfrm>
            <a:off x="948923" y="1417874"/>
            <a:ext cx="1724058" cy="21952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img1.liveinternet.ru/images/attach/d/0/129/474/129474247_19284_html_6276324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283" y="947793"/>
            <a:ext cx="2332377" cy="23323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http://kamensk24.ru/system/Cover/images/000/004/369/medium/gippo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436" y="1205864"/>
            <a:ext cx="2081454" cy="29294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16538" y="3982438"/>
            <a:ext cx="28144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Гипп</a:t>
            </a:r>
            <a:r>
              <a:rPr lang="en-US" sz="2000" b="1" dirty="0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2000" b="1" dirty="0" err="1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</a:t>
            </a:r>
            <a:r>
              <a:rPr lang="en-US" sz="2000" b="1" dirty="0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ru-RU" sz="2000" b="1" dirty="0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2000" dirty="0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 </a:t>
            </a:r>
            <a:r>
              <a:rPr lang="ru-RU" sz="2000" dirty="0"/>
              <a:t>врач, </a:t>
            </a:r>
            <a:r>
              <a:rPr lang="ru-RU" sz="2000" dirty="0" smtClean="0"/>
              <a:t>«</a:t>
            </a:r>
            <a:r>
              <a:rPr lang="en-US" sz="2000" dirty="0" smtClean="0"/>
              <a:t>ō</a:t>
            </a:r>
            <a:r>
              <a:rPr lang="ru-RU" sz="2000" dirty="0" smtClean="0"/>
              <a:t>т</a:t>
            </a:r>
            <a:r>
              <a:rPr lang="en-US" sz="2000" dirty="0" smtClean="0"/>
              <a:t>é</a:t>
            </a:r>
            <a:r>
              <a:rPr lang="ru-RU" sz="2000" dirty="0" err="1" smtClean="0"/>
              <a:t>ц</a:t>
            </a:r>
            <a:r>
              <a:rPr lang="ru-RU" sz="2000" dirty="0" smtClean="0"/>
              <a:t> </a:t>
            </a:r>
            <a:r>
              <a:rPr lang="ru-RU" sz="2000" dirty="0" err="1" smtClean="0"/>
              <a:t>медиц</a:t>
            </a:r>
            <a:r>
              <a:rPr lang="en-US" sz="2000" dirty="0" smtClean="0"/>
              <a:t>ú</a:t>
            </a:r>
            <a:r>
              <a:rPr lang="ru-RU" sz="2000" dirty="0" err="1" smtClean="0"/>
              <a:t>ны</a:t>
            </a:r>
            <a:r>
              <a:rPr lang="ru-RU" sz="2000" dirty="0"/>
              <a:t>».</a:t>
            </a:r>
            <a:endParaRPr lang="ru-RU" sz="2000" dirty="0">
              <a:solidFill>
                <a:srgbClr val="32323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2864" y="3671068"/>
            <a:ext cx="26932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</a:t>
            </a:r>
            <a:r>
              <a:rPr lang="en-US" sz="2000" b="1" dirty="0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</a:t>
            </a:r>
            <a:r>
              <a:rPr lang="ru-RU" sz="2000" b="1" dirty="0" err="1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лк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дец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14801" y="3513909"/>
            <a:ext cx="301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Пифаг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 err="1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</a:t>
            </a:r>
            <a:r>
              <a:rPr lang="en-US" sz="2000" dirty="0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ru-RU" sz="2000" dirty="0" smtClean="0">
                <a:solidFill>
                  <a:srgbClr val="3232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тик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40481" y="6317289"/>
            <a:ext cx="37098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Гер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«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ист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рии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420" name="Picture 12" descr="https://i.pinimg.com/originals/dd/b6/bc/ddb6bc75e279f9af4387994068795f5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1"/>
          <a:stretch/>
        </p:blipFill>
        <p:spPr bwMode="auto">
          <a:xfrm>
            <a:off x="4718560" y="3983182"/>
            <a:ext cx="1632634" cy="21835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740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531373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сий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12-18 лет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8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рьб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гу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прыжк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м, 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нию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пья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ска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531373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сий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dirty="0" err="1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Взр</a:t>
                      </a:r>
                      <a:r>
                        <a:rPr lang="en-US" sz="20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dirty="0" err="1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слые</a:t>
                      </a: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афиняне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12-18 лет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8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рьб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гу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прыжк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м, 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нию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пья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ска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531373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сий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dirty="0" err="1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Взр</a:t>
                      </a:r>
                      <a:r>
                        <a:rPr lang="en-US" sz="20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dirty="0" err="1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слые</a:t>
                      </a: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афиняне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12-18 лет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лет и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сти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8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рьб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гу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прыжк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м, 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нию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пья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ска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533770"/>
              </p:ext>
            </p:extLst>
          </p:nvPr>
        </p:nvGraphicFramePr>
        <p:xfrm>
          <a:off x="496388" y="496389"/>
          <a:ext cx="10991803" cy="4881893"/>
        </p:xfrm>
        <a:graphic>
          <a:graphicData uri="http://schemas.openxmlformats.org/drawingml/2006/table">
            <a:tbl>
              <a:tblPr firstRow="1" firstCol="1" bandRow="1"/>
              <a:tblGrid>
                <a:gridCol w="3383281">
                  <a:extLst>
                    <a:ext uri="{9D8B030D-6E8A-4147-A177-3AD203B41FA5}">
                      <a16:colId xmlns="" xmlns:a16="http://schemas.microsoft.com/office/drawing/2014/main" val="1170845264"/>
                    </a:ext>
                  </a:extLst>
                </a:gridCol>
                <a:gridCol w="2218619">
                  <a:extLst>
                    <a:ext uri="{9D8B030D-6E8A-4147-A177-3AD203B41FA5}">
                      <a16:colId xmlns="" xmlns:a16="http://schemas.microsoft.com/office/drawing/2014/main" val="4250958765"/>
                    </a:ext>
                  </a:extLst>
                </a:gridCol>
                <a:gridCol w="2687326">
                  <a:extLst>
                    <a:ext uri="{9D8B030D-6E8A-4147-A177-3AD203B41FA5}">
                      <a16:colId xmlns="" xmlns:a16="http://schemas.microsoft.com/office/drawing/2014/main" val="325425256"/>
                    </a:ext>
                  </a:extLst>
                </a:gridCol>
                <a:gridCol w="2702577">
                  <a:extLst>
                    <a:ext uri="{9D8B030D-6E8A-4147-A177-3AD203B41FA5}">
                      <a16:colId xmlns="" xmlns:a16="http://schemas.microsoft.com/office/drawing/2014/main" val="127067234"/>
                    </a:ext>
                  </a:extLst>
                </a:gridCol>
              </a:tblGrid>
              <a:tr h="10099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</a:t>
                      </a:r>
                      <a:r>
                        <a:rPr lang="ru-RU" sz="24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 - 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рьб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Гимн</a:t>
                      </a:r>
                      <a:r>
                        <a:rPr lang="en-US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сий</a:t>
                      </a:r>
                      <a:r>
                        <a:rPr lang="ru-RU" sz="24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50221400"/>
                  </a:ext>
                </a:extLst>
              </a:tr>
              <a:tr h="75349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семей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dirty="0" err="1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Взр</a:t>
                      </a:r>
                      <a:r>
                        <a:rPr lang="en-US" sz="20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dirty="0" err="1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слые</a:t>
                      </a:r>
                      <a:r>
                        <a:rPr lang="ru-RU" sz="200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афиняне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05868842"/>
                  </a:ext>
                </a:extLst>
              </a:tr>
              <a:tr h="9785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зраст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щихся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7-11 лет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12-18 лет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лет и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сти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18408323"/>
                  </a:ext>
                </a:extLst>
              </a:tr>
              <a:tr h="123339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Чем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ỳ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en-US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4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</a:t>
                      </a:r>
                      <a:r>
                        <a:rPr lang="ru-RU" sz="24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счит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рис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ть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зыке</a:t>
                      </a:r>
                      <a:endParaRPr lang="ru-RU" sz="2800" dirty="0" smtClean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рьб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б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гу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прыжк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м, 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нию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пья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ска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Гимн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стике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красн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чию, фил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ó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астр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ó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мии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медиц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не, 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ист</a:t>
                      </a: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ó</a:t>
                      </a:r>
                      <a:r>
                        <a:rPr lang="ru-RU" sz="2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рии</a:t>
                      </a:r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4519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5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666" y="674538"/>
            <a:ext cx="8626230" cy="609839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06400" y="365126"/>
            <a:ext cx="11379200" cy="863174"/>
          </a:xfrm>
        </p:spPr>
        <p:txBody>
          <a:bodyPr>
            <a:noAutofit/>
          </a:bodyPr>
          <a:lstStyle/>
          <a:p>
            <a:pPr algn="ctr"/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800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</a:t>
            </a:r>
            <a:r>
              <a:rPr lang="ru-RU" b="1" dirty="0" err="1" smtClean="0"/>
              <a:t>ур</a:t>
            </a:r>
            <a:r>
              <a:rPr lang="en-US" b="1" dirty="0" smtClean="0"/>
              <a:t>ó</a:t>
            </a:r>
            <a:r>
              <a:rPr lang="ru-RU" b="1" dirty="0" err="1" smtClean="0"/>
              <a:t>ка</a:t>
            </a:r>
            <a:r>
              <a:rPr lang="ru-RU" b="1" dirty="0" smtClean="0"/>
              <a:t>: </a:t>
            </a:r>
            <a:r>
              <a:rPr lang="ru-RU" dirty="0" err="1" smtClean="0"/>
              <a:t>сравн</a:t>
            </a:r>
            <a:r>
              <a:rPr lang="en-US" dirty="0" smtClean="0"/>
              <a:t>ú</a:t>
            </a:r>
            <a:r>
              <a:rPr lang="ru-RU" dirty="0" err="1" smtClean="0"/>
              <a:t>ть</a:t>
            </a:r>
            <a:r>
              <a:rPr lang="ru-RU" dirty="0" smtClean="0"/>
              <a:t> </a:t>
            </a:r>
            <a:r>
              <a:rPr lang="ru-RU" dirty="0" err="1" smtClean="0"/>
              <a:t>сист</a:t>
            </a:r>
            <a:r>
              <a:rPr lang="en-US" dirty="0" smtClean="0"/>
              <a:t>é</a:t>
            </a:r>
            <a:r>
              <a:rPr lang="ru-RU" dirty="0" smtClean="0"/>
              <a:t>мы </a:t>
            </a:r>
            <a:r>
              <a:rPr lang="en-US" dirty="0" smtClean="0"/>
              <a:t>ō</a:t>
            </a:r>
            <a:r>
              <a:rPr lang="ru-RU" dirty="0" err="1" smtClean="0"/>
              <a:t>браз</a:t>
            </a:r>
            <a:r>
              <a:rPr lang="en-US" dirty="0" smtClean="0"/>
              <a:t>ō</a:t>
            </a:r>
            <a:r>
              <a:rPr lang="ru-RU" dirty="0" smtClean="0"/>
              <a:t>в</a:t>
            </a:r>
            <a:r>
              <a:rPr lang="en-US" dirty="0" smtClean="0"/>
              <a:t>á</a:t>
            </a:r>
            <a:r>
              <a:rPr lang="ru-RU" dirty="0" err="1" smtClean="0"/>
              <a:t>ния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 smtClean="0"/>
              <a:t>Др</a:t>
            </a:r>
            <a:r>
              <a:rPr lang="en-US" dirty="0" smtClean="0"/>
              <a:t>é</a:t>
            </a:r>
            <a:r>
              <a:rPr lang="ru-RU" dirty="0" err="1" smtClean="0"/>
              <a:t>вней</a:t>
            </a:r>
            <a:r>
              <a:rPr lang="ru-RU" dirty="0" smtClean="0"/>
              <a:t> Гр</a:t>
            </a:r>
            <a:r>
              <a:rPr lang="en-US" dirty="0" smtClean="0"/>
              <a:t>é</a:t>
            </a:r>
            <a:r>
              <a:rPr lang="ru-RU" dirty="0" err="1" smtClean="0"/>
              <a:t>ции</a:t>
            </a:r>
            <a:r>
              <a:rPr lang="ru-RU" dirty="0" smtClean="0"/>
              <a:t> </a:t>
            </a:r>
            <a:r>
              <a:rPr lang="ru-RU" dirty="0"/>
              <a:t>и </a:t>
            </a:r>
            <a:r>
              <a:rPr lang="ru-RU" dirty="0" smtClean="0"/>
              <a:t>с</a:t>
            </a:r>
            <a:r>
              <a:rPr lang="en-US" dirty="0" smtClean="0"/>
              <a:t>ō</a:t>
            </a:r>
            <a:r>
              <a:rPr lang="ru-RU" dirty="0" smtClean="0"/>
              <a:t>врем</a:t>
            </a:r>
            <a:r>
              <a:rPr lang="en-US" dirty="0" smtClean="0"/>
              <a:t>é</a:t>
            </a:r>
            <a:r>
              <a:rPr lang="ru-RU" dirty="0" err="1" smtClean="0"/>
              <a:t>нную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812176" y="1995054"/>
          <a:ext cx="7872152" cy="4457997"/>
        </p:xfrm>
        <a:graphic>
          <a:graphicData uri="http://schemas.openxmlformats.org/drawingml/2006/table">
            <a:tbl>
              <a:tblPr firstRow="1" firstCol="1" bandRow="1"/>
              <a:tblGrid>
                <a:gridCol w="2975361">
                  <a:extLst>
                    <a:ext uri="{9D8B030D-6E8A-4147-A177-3AD203B41FA5}">
                      <a16:colId xmlns="" xmlns:a16="http://schemas.microsoft.com/office/drawing/2014/main" val="556345256"/>
                    </a:ext>
                  </a:extLst>
                </a:gridCol>
                <a:gridCol w="2385010">
                  <a:extLst>
                    <a:ext uri="{9D8B030D-6E8A-4147-A177-3AD203B41FA5}">
                      <a16:colId xmlns="" xmlns:a16="http://schemas.microsoft.com/office/drawing/2014/main" val="2432453208"/>
                    </a:ext>
                  </a:extLst>
                </a:gridCol>
                <a:gridCol w="2511781">
                  <a:extLst>
                    <a:ext uri="{9D8B030D-6E8A-4147-A177-3AD203B41FA5}">
                      <a16:colId xmlns="" xmlns:a16="http://schemas.microsoft.com/office/drawing/2014/main" val="3913868651"/>
                    </a:ext>
                  </a:extLst>
                </a:gridCol>
              </a:tblGrid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Аф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нская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врем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нная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68976283"/>
                  </a:ext>
                </a:extLst>
              </a:tr>
              <a:tr h="56153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буч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0726858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 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плат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ть</a:t>
                      </a:r>
                      <a:endParaRPr lang="ru-RU" sz="2000" kern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буч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ние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00924043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назыв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ют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2000" kern="12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11557422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сьменные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принадл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жн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сти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79251079"/>
                  </a:ext>
                </a:extLst>
              </a:tr>
              <a:tr h="75185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Нал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чие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физ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ческих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наказ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ний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000" b="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000" b="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5452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8868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</a:t>
            </a:r>
            <a:r>
              <a:rPr lang="ru-RU" b="1" dirty="0" err="1" smtClean="0"/>
              <a:t>ур</a:t>
            </a:r>
            <a:r>
              <a:rPr lang="en-US" b="1" dirty="0" smtClean="0"/>
              <a:t>ó</a:t>
            </a:r>
            <a:r>
              <a:rPr lang="ru-RU" b="1" dirty="0" err="1" smtClean="0"/>
              <a:t>ка</a:t>
            </a:r>
            <a:r>
              <a:rPr lang="ru-RU" b="1" dirty="0" smtClean="0"/>
              <a:t>: </a:t>
            </a:r>
            <a:r>
              <a:rPr lang="ru-RU" dirty="0" err="1" smtClean="0"/>
              <a:t>сравн</a:t>
            </a:r>
            <a:r>
              <a:rPr lang="en-US" dirty="0" smtClean="0"/>
              <a:t>ú</a:t>
            </a:r>
            <a:r>
              <a:rPr lang="ru-RU" dirty="0" err="1" smtClean="0"/>
              <a:t>ть</a:t>
            </a:r>
            <a:r>
              <a:rPr lang="ru-RU" dirty="0" smtClean="0"/>
              <a:t> </a:t>
            </a:r>
            <a:r>
              <a:rPr lang="ru-RU" dirty="0" err="1" smtClean="0"/>
              <a:t>сист</a:t>
            </a:r>
            <a:r>
              <a:rPr lang="en-US" dirty="0" smtClean="0"/>
              <a:t>é</a:t>
            </a:r>
            <a:r>
              <a:rPr lang="ru-RU" dirty="0" smtClean="0"/>
              <a:t>мы </a:t>
            </a:r>
            <a:r>
              <a:rPr lang="en-US" dirty="0" smtClean="0"/>
              <a:t>ō</a:t>
            </a:r>
            <a:r>
              <a:rPr lang="ru-RU" dirty="0" err="1" smtClean="0"/>
              <a:t>браз</a:t>
            </a:r>
            <a:r>
              <a:rPr lang="en-US" dirty="0" smtClean="0"/>
              <a:t>ō</a:t>
            </a:r>
            <a:r>
              <a:rPr lang="ru-RU" dirty="0" smtClean="0"/>
              <a:t>в</a:t>
            </a:r>
            <a:r>
              <a:rPr lang="en-US" dirty="0" smtClean="0"/>
              <a:t>á</a:t>
            </a:r>
            <a:r>
              <a:rPr lang="ru-RU" dirty="0" err="1" smtClean="0"/>
              <a:t>ния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 smtClean="0"/>
              <a:t>Др</a:t>
            </a:r>
            <a:r>
              <a:rPr lang="en-US" dirty="0" smtClean="0"/>
              <a:t>é</a:t>
            </a:r>
            <a:r>
              <a:rPr lang="ru-RU" dirty="0" err="1" smtClean="0"/>
              <a:t>вней</a:t>
            </a:r>
            <a:r>
              <a:rPr lang="ru-RU" dirty="0" smtClean="0"/>
              <a:t> Гр</a:t>
            </a:r>
            <a:r>
              <a:rPr lang="en-US" dirty="0" smtClean="0"/>
              <a:t>é</a:t>
            </a:r>
            <a:r>
              <a:rPr lang="ru-RU" dirty="0" err="1" smtClean="0"/>
              <a:t>ции</a:t>
            </a:r>
            <a:r>
              <a:rPr lang="ru-RU" dirty="0" smtClean="0"/>
              <a:t> </a:t>
            </a:r>
            <a:r>
              <a:rPr lang="ru-RU" dirty="0"/>
              <a:t>и </a:t>
            </a:r>
            <a:r>
              <a:rPr lang="ru-RU" dirty="0" smtClean="0"/>
              <a:t>с</a:t>
            </a:r>
            <a:r>
              <a:rPr lang="en-US" dirty="0" smtClean="0"/>
              <a:t>ō</a:t>
            </a:r>
            <a:r>
              <a:rPr lang="ru-RU" dirty="0" smtClean="0"/>
              <a:t>врем</a:t>
            </a:r>
            <a:r>
              <a:rPr lang="en-US" dirty="0" smtClean="0"/>
              <a:t>é</a:t>
            </a:r>
            <a:r>
              <a:rPr lang="ru-RU" dirty="0" err="1" smtClean="0"/>
              <a:t>нную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812176" y="1995054"/>
          <a:ext cx="7872152" cy="4536922"/>
        </p:xfrm>
        <a:graphic>
          <a:graphicData uri="http://schemas.openxmlformats.org/drawingml/2006/table">
            <a:tbl>
              <a:tblPr firstRow="1" firstCol="1" bandRow="1"/>
              <a:tblGrid>
                <a:gridCol w="2975361">
                  <a:extLst>
                    <a:ext uri="{9D8B030D-6E8A-4147-A177-3AD203B41FA5}">
                      <a16:colId xmlns="" xmlns:a16="http://schemas.microsoft.com/office/drawing/2014/main" val="556345256"/>
                    </a:ext>
                  </a:extLst>
                </a:gridCol>
                <a:gridCol w="2385010">
                  <a:extLst>
                    <a:ext uri="{9D8B030D-6E8A-4147-A177-3AD203B41FA5}">
                      <a16:colId xmlns="" xmlns:a16="http://schemas.microsoft.com/office/drawing/2014/main" val="2432453208"/>
                    </a:ext>
                  </a:extLst>
                </a:gridCol>
                <a:gridCol w="2511781">
                  <a:extLst>
                    <a:ext uri="{9D8B030D-6E8A-4147-A177-3AD203B41FA5}">
                      <a16:colId xmlns="" xmlns:a16="http://schemas.microsoft.com/office/drawing/2014/main" val="3913868651"/>
                    </a:ext>
                  </a:extLst>
                </a:gridCol>
              </a:tblGrid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сы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ния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Аф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нская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врем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нная</a:t>
                      </a:r>
                      <a:r>
                        <a:rPr lang="ru-RU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шк</a:t>
                      </a:r>
                      <a:r>
                        <a:rPr lang="en-US" sz="2000" b="1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b="1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68976283"/>
                  </a:ext>
                </a:extLst>
              </a:tr>
              <a:tr h="56153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буч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лся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заж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чных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сем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й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все м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льчики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чки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0726858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 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плат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ть</a:t>
                      </a:r>
                      <a:endParaRPr lang="ru-RU" sz="2000" kern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буч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ние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буч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ние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за неб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льш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ю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пл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ту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беспл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тн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буч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00924043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назыв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ют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ó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2000" kern="12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ru-RU" sz="2000" kern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раб,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ющий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ребёнка в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шк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ó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лу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уч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тель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11557422"/>
                  </a:ext>
                </a:extLst>
              </a:tr>
              <a:tr h="786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сьменные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принадл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é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жн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ō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сти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щ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чки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натёртые в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ó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ō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м, стиль;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тетр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дь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ỳ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чка</a:t>
                      </a:r>
                      <a:endParaRPr lang="ru-RU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79251079"/>
                  </a:ext>
                </a:extLst>
              </a:tr>
              <a:tr h="75185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Нал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чие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физ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ú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ческих</a:t>
                      </a:r>
                      <a:r>
                        <a:rPr lang="ru-RU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наказ</a:t>
                      </a:r>
                      <a:r>
                        <a:rPr lang="en-US" sz="2000" kern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á</a:t>
                      </a:r>
                      <a:r>
                        <a:rPr lang="ru-RU" sz="2000" kern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ний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b="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есть</a:t>
                      </a:r>
                      <a:endParaRPr lang="ru-RU" sz="2000" b="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b="0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2000" b="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5452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8868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Найд</a:t>
            </a:r>
            <a:r>
              <a:rPr lang="en-US" dirty="0" smtClean="0"/>
              <a:t>ú</a:t>
            </a:r>
            <a:r>
              <a:rPr lang="ru-RU" dirty="0" smtClean="0"/>
              <a:t> </a:t>
            </a:r>
            <a:r>
              <a:rPr lang="en-US" dirty="0" smtClean="0"/>
              <a:t>ō</a:t>
            </a:r>
            <a:r>
              <a:rPr lang="ru-RU" dirty="0" err="1" smtClean="0"/>
              <a:t>ш</a:t>
            </a:r>
            <a:r>
              <a:rPr lang="en-US" dirty="0" smtClean="0"/>
              <a:t>ú</a:t>
            </a:r>
            <a:r>
              <a:rPr lang="ru-RU" dirty="0" err="1" smtClean="0"/>
              <a:t>бку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3600" i="1" dirty="0" err="1" smtClean="0"/>
              <a:t>Аф</a:t>
            </a:r>
            <a:r>
              <a:rPr lang="en-US" sz="3600" i="1" dirty="0" smtClean="0"/>
              <a:t>ú</a:t>
            </a:r>
            <a:r>
              <a:rPr lang="ru-RU" sz="3600" i="1" dirty="0" err="1" smtClean="0"/>
              <a:t>нскую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шк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лу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п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сещ</a:t>
            </a:r>
            <a:r>
              <a:rPr lang="en-US" sz="3600" i="1" dirty="0" smtClean="0"/>
              <a:t>á</a:t>
            </a:r>
            <a:r>
              <a:rPr lang="ru-RU" sz="3600" i="1" dirty="0" smtClean="0"/>
              <a:t>ли </a:t>
            </a:r>
            <a:r>
              <a:rPr lang="ru-RU" sz="3600" i="1" dirty="0"/>
              <a:t>все </a:t>
            </a:r>
            <a:r>
              <a:rPr lang="ru-RU" sz="3600" i="1" dirty="0" err="1" smtClean="0"/>
              <a:t>д</a:t>
            </a:r>
            <a:r>
              <a:rPr lang="en-US" sz="3600" i="1" dirty="0" smtClean="0"/>
              <a:t>é</a:t>
            </a:r>
            <a:r>
              <a:rPr lang="ru-RU" sz="3600" i="1" dirty="0" err="1" smtClean="0"/>
              <a:t>ти</a:t>
            </a:r>
            <a:r>
              <a:rPr lang="ru-RU" sz="3600" i="1" dirty="0" smtClean="0"/>
              <a:t> </a:t>
            </a:r>
            <a:r>
              <a:rPr lang="ru-RU" sz="3600" i="1" dirty="0"/>
              <a:t>с 8 лет. 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пытные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педаг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ги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пр</a:t>
            </a:r>
            <a:r>
              <a:rPr lang="en-US" sz="3600" i="1" dirty="0" smtClean="0"/>
              <a:t>ō</a:t>
            </a:r>
            <a:r>
              <a:rPr lang="ru-RU" sz="3600" i="1" dirty="0" smtClean="0"/>
              <a:t>в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д</a:t>
            </a:r>
            <a:r>
              <a:rPr lang="en-US" sz="3600" i="1" dirty="0" smtClean="0"/>
              <a:t>ú</a:t>
            </a:r>
            <a:r>
              <a:rPr lang="ru-RU" sz="3600" i="1" dirty="0" smtClean="0"/>
              <a:t>ли </a:t>
            </a:r>
            <a:r>
              <a:rPr lang="ru-RU" sz="3600" i="1" dirty="0"/>
              <a:t>занятия. В 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бычн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й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шк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ле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уч</a:t>
            </a:r>
            <a:r>
              <a:rPr lang="en-US" sz="3600" i="1" dirty="0" smtClean="0"/>
              <a:t>ú</a:t>
            </a:r>
            <a:r>
              <a:rPr lang="ru-RU" sz="3600" i="1" dirty="0" err="1" smtClean="0"/>
              <a:t>лись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красн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р</a:t>
            </a:r>
            <a:r>
              <a:rPr lang="en-US" sz="3600" i="1" dirty="0" smtClean="0"/>
              <a:t>é</a:t>
            </a:r>
            <a:r>
              <a:rPr lang="ru-RU" sz="3600" i="1" dirty="0" smtClean="0"/>
              <a:t>чию</a:t>
            </a:r>
            <a:r>
              <a:rPr lang="ru-RU" sz="3600" i="1" dirty="0"/>
              <a:t>, </a:t>
            </a:r>
            <a:r>
              <a:rPr lang="ru-RU" sz="3600" i="1" dirty="0" smtClean="0"/>
              <a:t>м</a:t>
            </a:r>
            <a:r>
              <a:rPr lang="en-US" sz="3600" i="1" dirty="0" smtClean="0"/>
              <a:t>ỳ</a:t>
            </a:r>
            <a:r>
              <a:rPr lang="ru-RU" sz="3600" i="1" dirty="0" smtClean="0"/>
              <a:t>зыке</a:t>
            </a:r>
            <a:r>
              <a:rPr lang="ru-RU" sz="3600" i="1" dirty="0"/>
              <a:t>, </a:t>
            </a:r>
            <a:r>
              <a:rPr lang="ru-RU" sz="3600" i="1" dirty="0" err="1" smtClean="0"/>
              <a:t>п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эзии</a:t>
            </a:r>
            <a:r>
              <a:rPr lang="ru-RU" sz="3600" i="1" dirty="0" smtClean="0"/>
              <a:t> сл</a:t>
            </a:r>
            <a:r>
              <a:rPr lang="en-US" sz="3600" i="1" dirty="0" smtClean="0"/>
              <a:t>ỳ</a:t>
            </a:r>
            <a:r>
              <a:rPr lang="ru-RU" sz="3600" i="1" dirty="0" smtClean="0"/>
              <a:t>шали </a:t>
            </a:r>
            <a:r>
              <a:rPr lang="ru-RU" sz="3600" i="1" dirty="0" err="1" smtClean="0"/>
              <a:t>выступл</a:t>
            </a:r>
            <a:r>
              <a:rPr lang="en-US" sz="3600" i="1" dirty="0" smtClean="0"/>
              <a:t>é</a:t>
            </a:r>
            <a:r>
              <a:rPr lang="ru-RU" sz="3600" i="1" dirty="0" err="1" smtClean="0"/>
              <a:t>ния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изв</a:t>
            </a:r>
            <a:r>
              <a:rPr lang="en-US" sz="3600" i="1" dirty="0" smtClean="0"/>
              <a:t>é</a:t>
            </a:r>
            <a:r>
              <a:rPr lang="ru-RU" sz="3600" i="1" dirty="0" smtClean="0"/>
              <a:t>с(т)</a:t>
            </a:r>
            <a:r>
              <a:rPr lang="ru-RU" sz="3600" i="1" dirty="0" err="1" smtClean="0"/>
              <a:t>ных</a:t>
            </a:r>
            <a:r>
              <a:rPr lang="ru-RU" sz="3600" i="1" dirty="0" smtClean="0"/>
              <a:t> страт</a:t>
            </a:r>
            <a:r>
              <a:rPr lang="en-US" sz="3600" i="1" dirty="0" smtClean="0"/>
              <a:t>é</a:t>
            </a:r>
            <a:r>
              <a:rPr lang="ru-RU" sz="3600" i="1" dirty="0" smtClean="0"/>
              <a:t>г</a:t>
            </a:r>
            <a:r>
              <a:rPr lang="en-US" sz="3600" i="1" dirty="0" smtClean="0"/>
              <a:t>ō</a:t>
            </a:r>
            <a:r>
              <a:rPr lang="ru-RU" sz="3600" i="1" dirty="0" smtClean="0"/>
              <a:t>в</a:t>
            </a:r>
            <a:r>
              <a:rPr lang="ru-RU" sz="3600" i="1" dirty="0"/>
              <a:t>, </a:t>
            </a:r>
            <a:r>
              <a:rPr lang="ru-RU" sz="3600" i="1" dirty="0" smtClean="0"/>
              <a:t>к</a:t>
            </a:r>
            <a:r>
              <a:rPr lang="en-US" sz="3600" i="1" dirty="0" smtClean="0"/>
              <a:t>ō</a:t>
            </a:r>
            <a:r>
              <a:rPr lang="ru-RU" sz="3600" i="1" dirty="0" smtClean="0"/>
              <a:t>т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рые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излаг</a:t>
            </a:r>
            <a:r>
              <a:rPr lang="en-US" sz="3600" i="1" dirty="0" smtClean="0"/>
              <a:t>á</a:t>
            </a:r>
            <a:r>
              <a:rPr lang="ru-RU" sz="3600" i="1" dirty="0" smtClean="0"/>
              <a:t>ли </a:t>
            </a:r>
            <a:r>
              <a:rPr lang="ru-RU" sz="3600" i="1" dirty="0" err="1" smtClean="0"/>
              <a:t>св</a:t>
            </a:r>
            <a:r>
              <a:rPr lang="en-US" sz="3600" i="1" dirty="0" err="1" smtClean="0"/>
              <a:t>ōú</a:t>
            </a:r>
            <a:r>
              <a:rPr lang="ru-RU" sz="3600" i="1" dirty="0" smtClean="0"/>
              <a:t> </a:t>
            </a:r>
            <a:r>
              <a:rPr lang="ru-RU" sz="3600" i="1" dirty="0"/>
              <a:t>взгляды </a:t>
            </a:r>
            <a:r>
              <a:rPr lang="ru-RU" sz="3600" i="1" dirty="0" err="1" smtClean="0"/>
              <a:t>п</a:t>
            </a:r>
            <a:r>
              <a:rPr lang="en-US" sz="3600" i="1" dirty="0" smtClean="0"/>
              <a:t>ō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разл</a:t>
            </a:r>
            <a:r>
              <a:rPr lang="en-US" sz="3600" i="1" dirty="0" smtClean="0"/>
              <a:t>ú</a:t>
            </a:r>
            <a:r>
              <a:rPr lang="ru-RU" sz="3600" i="1" dirty="0" err="1" smtClean="0"/>
              <a:t>чным</a:t>
            </a:r>
            <a:r>
              <a:rPr lang="ru-RU" sz="3600" i="1" dirty="0" smtClean="0"/>
              <a:t> на</a:t>
            </a:r>
            <a:r>
              <a:rPr lang="en-US" sz="3600" i="1" dirty="0" smtClean="0"/>
              <a:t>ỳ</a:t>
            </a:r>
            <a:r>
              <a:rPr lang="ru-RU" sz="3600" i="1" dirty="0" err="1" smtClean="0"/>
              <a:t>кам</a:t>
            </a:r>
            <a:r>
              <a:rPr lang="ru-RU" sz="3600" i="1" dirty="0"/>
              <a:t>». В </a:t>
            </a:r>
            <a:r>
              <a:rPr lang="ru-RU" sz="3600" i="1" dirty="0" smtClean="0"/>
              <a:t>пал</a:t>
            </a:r>
            <a:r>
              <a:rPr lang="en-US" sz="3600" i="1" dirty="0" smtClean="0"/>
              <a:t>é</a:t>
            </a:r>
            <a:r>
              <a:rPr lang="ru-RU" sz="3600" i="1" dirty="0" smtClean="0"/>
              <a:t>страх м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льчики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уч</a:t>
            </a:r>
            <a:r>
              <a:rPr lang="en-US" sz="3600" i="1" dirty="0" smtClean="0"/>
              <a:t>ú</a:t>
            </a:r>
            <a:r>
              <a:rPr lang="ru-RU" sz="3600" i="1" dirty="0" err="1" smtClean="0"/>
              <a:t>лись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чит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ть</a:t>
            </a:r>
            <a:r>
              <a:rPr lang="ru-RU" sz="3600" i="1" dirty="0"/>
              <a:t>, </a:t>
            </a:r>
            <a:r>
              <a:rPr lang="ru-RU" sz="3600" i="1" dirty="0" err="1" smtClean="0"/>
              <a:t>пис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ть</a:t>
            </a:r>
            <a:r>
              <a:rPr lang="ru-RU" sz="3600" i="1" dirty="0"/>
              <a:t>, </a:t>
            </a:r>
            <a:r>
              <a:rPr lang="ru-RU" sz="3600" i="1" dirty="0" err="1" smtClean="0"/>
              <a:t>счит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ть</a:t>
            </a:r>
            <a:r>
              <a:rPr lang="ru-RU" sz="3600" i="1" dirty="0"/>
              <a:t>. А в </a:t>
            </a:r>
            <a:r>
              <a:rPr lang="ru-RU" sz="3600" i="1" dirty="0" smtClean="0"/>
              <a:t>гимн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сиях</a:t>
            </a:r>
            <a:r>
              <a:rPr lang="ru-RU" sz="3600" i="1" dirty="0" smtClean="0"/>
              <a:t> </a:t>
            </a:r>
            <a:r>
              <a:rPr lang="ru-RU" sz="3600" i="1" dirty="0"/>
              <a:t>все </a:t>
            </a:r>
            <a:r>
              <a:rPr lang="ru-RU" sz="3600" i="1" dirty="0" err="1" smtClean="0"/>
              <a:t>заним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лись</a:t>
            </a:r>
            <a:r>
              <a:rPr lang="ru-RU" sz="3600" i="1" dirty="0" smtClean="0"/>
              <a:t> б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рьб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й</a:t>
            </a:r>
            <a:r>
              <a:rPr lang="ru-RU" sz="3600" i="1" dirty="0"/>
              <a:t>.</a:t>
            </a:r>
            <a:endParaRPr lang="ru-RU" sz="3600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2124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Найд</a:t>
            </a:r>
            <a:r>
              <a:rPr lang="en-US" dirty="0" smtClean="0"/>
              <a:t>ú</a:t>
            </a:r>
            <a:r>
              <a:rPr lang="ru-RU" dirty="0" smtClean="0"/>
              <a:t> </a:t>
            </a:r>
            <a:r>
              <a:rPr lang="en-US" dirty="0" smtClean="0"/>
              <a:t>ō</a:t>
            </a:r>
            <a:r>
              <a:rPr lang="ru-RU" dirty="0" err="1" smtClean="0"/>
              <a:t>ш</a:t>
            </a:r>
            <a:r>
              <a:rPr lang="en-US" dirty="0" smtClean="0"/>
              <a:t>ú</a:t>
            </a:r>
            <a:r>
              <a:rPr lang="ru-RU" dirty="0" err="1" smtClean="0"/>
              <a:t>бку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3600" i="1" dirty="0" err="1" smtClean="0"/>
              <a:t>Аф</a:t>
            </a:r>
            <a:r>
              <a:rPr lang="en-US" sz="3600" i="1" dirty="0" smtClean="0"/>
              <a:t>ú</a:t>
            </a:r>
            <a:r>
              <a:rPr lang="ru-RU" sz="3600" i="1" dirty="0" err="1" smtClean="0"/>
              <a:t>нскую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шк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лу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п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сещ</a:t>
            </a:r>
            <a:r>
              <a:rPr lang="en-US" sz="3600" i="1" dirty="0" smtClean="0"/>
              <a:t>á</a:t>
            </a:r>
            <a:r>
              <a:rPr lang="ru-RU" sz="3600" i="1" dirty="0" smtClean="0"/>
              <a:t>ли </a:t>
            </a:r>
            <a:r>
              <a:rPr lang="ru-RU" sz="3600" i="1" dirty="0">
                <a:solidFill>
                  <a:srgbClr val="C00000"/>
                </a:solidFill>
              </a:rPr>
              <a:t>все </a:t>
            </a:r>
            <a:r>
              <a:rPr lang="ru-RU" sz="3600" i="1" dirty="0" err="1" smtClean="0">
                <a:solidFill>
                  <a:srgbClr val="C00000"/>
                </a:solidFill>
              </a:rPr>
              <a:t>д</a:t>
            </a:r>
            <a:r>
              <a:rPr lang="en-US" sz="3600" i="1" dirty="0" smtClean="0">
                <a:solidFill>
                  <a:srgbClr val="C00000"/>
                </a:solidFill>
              </a:rPr>
              <a:t>é</a:t>
            </a:r>
            <a:r>
              <a:rPr lang="ru-RU" sz="3600" i="1" dirty="0" err="1" smtClean="0">
                <a:solidFill>
                  <a:srgbClr val="C00000"/>
                </a:solidFill>
              </a:rPr>
              <a:t>ти</a:t>
            </a:r>
            <a:r>
              <a:rPr lang="ru-RU" sz="3600" i="1" dirty="0" smtClean="0">
                <a:solidFill>
                  <a:srgbClr val="C00000"/>
                </a:solidFill>
              </a:rPr>
              <a:t> </a:t>
            </a:r>
            <a:r>
              <a:rPr lang="ru-RU" sz="3600" i="1" dirty="0">
                <a:solidFill>
                  <a:srgbClr val="C00000"/>
                </a:solidFill>
              </a:rPr>
              <a:t>с 8 лет</a:t>
            </a:r>
            <a:r>
              <a:rPr lang="ru-RU" sz="3600" i="1" dirty="0"/>
              <a:t>. 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пытные</a:t>
            </a:r>
            <a:r>
              <a:rPr lang="ru-RU" sz="3600" i="1" dirty="0" smtClean="0"/>
              <a:t> </a:t>
            </a:r>
            <a:r>
              <a:rPr lang="ru-RU" sz="3600" i="1" dirty="0" err="1" smtClean="0">
                <a:solidFill>
                  <a:srgbClr val="C00000"/>
                </a:solidFill>
              </a:rPr>
              <a:t>педаг</a:t>
            </a:r>
            <a:r>
              <a:rPr lang="en-US" sz="3600" i="1" dirty="0" smtClean="0">
                <a:solidFill>
                  <a:srgbClr val="C00000"/>
                </a:solidFill>
              </a:rPr>
              <a:t>ó</a:t>
            </a:r>
            <a:r>
              <a:rPr lang="ru-RU" sz="3600" i="1" dirty="0" err="1" smtClean="0">
                <a:solidFill>
                  <a:srgbClr val="C00000"/>
                </a:solidFill>
              </a:rPr>
              <a:t>ги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пр</a:t>
            </a:r>
            <a:r>
              <a:rPr lang="en-US" sz="3600" i="1" dirty="0" smtClean="0"/>
              <a:t>ō</a:t>
            </a:r>
            <a:r>
              <a:rPr lang="ru-RU" sz="3600" i="1" dirty="0" smtClean="0"/>
              <a:t>в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д</a:t>
            </a:r>
            <a:r>
              <a:rPr lang="en-US" sz="3600" i="1" dirty="0" smtClean="0"/>
              <a:t>ú</a:t>
            </a:r>
            <a:r>
              <a:rPr lang="ru-RU" sz="3600" i="1" dirty="0" smtClean="0"/>
              <a:t>ли </a:t>
            </a:r>
            <a:r>
              <a:rPr lang="ru-RU" sz="3600" i="1" dirty="0"/>
              <a:t>занятия. В </a:t>
            </a:r>
            <a:r>
              <a:rPr lang="en-US" sz="3600" i="1" dirty="0" smtClean="0">
                <a:solidFill>
                  <a:srgbClr val="C00000"/>
                </a:solidFill>
              </a:rPr>
              <a:t>ō</a:t>
            </a:r>
            <a:r>
              <a:rPr lang="ru-RU" sz="3600" i="1" dirty="0" err="1" smtClean="0">
                <a:solidFill>
                  <a:srgbClr val="C00000"/>
                </a:solidFill>
              </a:rPr>
              <a:t>бычн</a:t>
            </a:r>
            <a:r>
              <a:rPr lang="en-US" sz="3600" i="1" dirty="0" smtClean="0">
                <a:solidFill>
                  <a:srgbClr val="C00000"/>
                </a:solidFill>
              </a:rPr>
              <a:t>ō</a:t>
            </a:r>
            <a:r>
              <a:rPr lang="ru-RU" sz="3600" i="1" dirty="0" err="1" smtClean="0">
                <a:solidFill>
                  <a:srgbClr val="C00000"/>
                </a:solidFill>
              </a:rPr>
              <a:t>й</a:t>
            </a:r>
            <a:r>
              <a:rPr lang="ru-RU" sz="3600" i="1" dirty="0" smtClean="0">
                <a:solidFill>
                  <a:srgbClr val="C00000"/>
                </a:solidFill>
              </a:rPr>
              <a:t> </a:t>
            </a:r>
            <a:r>
              <a:rPr lang="ru-RU" sz="3600" i="1" dirty="0" err="1" smtClean="0">
                <a:solidFill>
                  <a:srgbClr val="C00000"/>
                </a:solidFill>
              </a:rPr>
              <a:t>шк</a:t>
            </a:r>
            <a:r>
              <a:rPr lang="en-US" sz="3600" i="1" dirty="0" smtClean="0">
                <a:solidFill>
                  <a:srgbClr val="C00000"/>
                </a:solidFill>
              </a:rPr>
              <a:t>ó</a:t>
            </a:r>
            <a:r>
              <a:rPr lang="ru-RU" sz="3600" i="1" dirty="0" err="1" smtClean="0">
                <a:solidFill>
                  <a:srgbClr val="C00000"/>
                </a:solidFill>
              </a:rPr>
              <a:t>ле</a:t>
            </a:r>
            <a:r>
              <a:rPr lang="ru-RU" sz="3600" i="1" dirty="0" smtClean="0">
                <a:solidFill>
                  <a:srgbClr val="C00000"/>
                </a:solidFill>
              </a:rPr>
              <a:t> </a:t>
            </a:r>
            <a:r>
              <a:rPr lang="ru-RU" sz="3600" i="1" dirty="0" err="1" smtClean="0"/>
              <a:t>уч</a:t>
            </a:r>
            <a:r>
              <a:rPr lang="en-US" sz="3600" i="1" dirty="0" smtClean="0"/>
              <a:t>ú</a:t>
            </a:r>
            <a:r>
              <a:rPr lang="ru-RU" sz="3600" i="1" dirty="0" err="1" smtClean="0"/>
              <a:t>лись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красн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р</a:t>
            </a:r>
            <a:r>
              <a:rPr lang="en-US" sz="3600" i="1" dirty="0" smtClean="0"/>
              <a:t>é</a:t>
            </a:r>
            <a:r>
              <a:rPr lang="ru-RU" sz="3600" i="1" dirty="0" smtClean="0"/>
              <a:t>чию</a:t>
            </a:r>
            <a:r>
              <a:rPr lang="ru-RU" sz="3600" i="1" dirty="0"/>
              <a:t>, </a:t>
            </a:r>
            <a:r>
              <a:rPr lang="ru-RU" sz="3600" i="1" dirty="0" smtClean="0"/>
              <a:t>м</a:t>
            </a:r>
            <a:r>
              <a:rPr lang="en-US" sz="3600" i="1" dirty="0" smtClean="0"/>
              <a:t>ỳ</a:t>
            </a:r>
            <a:r>
              <a:rPr lang="ru-RU" sz="3600" i="1" dirty="0" smtClean="0"/>
              <a:t>зыке</a:t>
            </a:r>
            <a:r>
              <a:rPr lang="ru-RU" sz="3600" i="1" dirty="0"/>
              <a:t>, </a:t>
            </a:r>
            <a:r>
              <a:rPr lang="ru-RU" sz="3600" i="1" dirty="0" err="1" smtClean="0"/>
              <a:t>п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эзии</a:t>
            </a:r>
            <a:r>
              <a:rPr lang="ru-RU" sz="3600" i="1" dirty="0" smtClean="0"/>
              <a:t> сл</a:t>
            </a:r>
            <a:r>
              <a:rPr lang="en-US" sz="3600" i="1" dirty="0" smtClean="0"/>
              <a:t>ỳ</a:t>
            </a:r>
            <a:r>
              <a:rPr lang="ru-RU" sz="3600" i="1" dirty="0" smtClean="0"/>
              <a:t>шали </a:t>
            </a:r>
            <a:r>
              <a:rPr lang="ru-RU" sz="3600" i="1" dirty="0" err="1" smtClean="0"/>
              <a:t>выступл</a:t>
            </a:r>
            <a:r>
              <a:rPr lang="en-US" sz="3600" i="1" dirty="0" smtClean="0"/>
              <a:t>é</a:t>
            </a:r>
            <a:r>
              <a:rPr lang="ru-RU" sz="3600" i="1" dirty="0" err="1" smtClean="0"/>
              <a:t>ния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изв</a:t>
            </a:r>
            <a:r>
              <a:rPr lang="en-US" sz="3600" i="1" dirty="0" smtClean="0"/>
              <a:t>é</a:t>
            </a:r>
            <a:r>
              <a:rPr lang="ru-RU" sz="3600" i="1" dirty="0" smtClean="0"/>
              <a:t>с(т)</a:t>
            </a:r>
            <a:r>
              <a:rPr lang="ru-RU" sz="3600" i="1" dirty="0" err="1" smtClean="0"/>
              <a:t>ных</a:t>
            </a:r>
            <a:r>
              <a:rPr lang="ru-RU" sz="3600" i="1" dirty="0" smtClean="0"/>
              <a:t> страт</a:t>
            </a:r>
            <a:r>
              <a:rPr lang="en-US" sz="3600" i="1" dirty="0" smtClean="0"/>
              <a:t>é</a:t>
            </a:r>
            <a:r>
              <a:rPr lang="ru-RU" sz="3600" i="1" dirty="0" smtClean="0"/>
              <a:t>г</a:t>
            </a:r>
            <a:r>
              <a:rPr lang="en-US" sz="3600" i="1" dirty="0" smtClean="0"/>
              <a:t>ō</a:t>
            </a:r>
            <a:r>
              <a:rPr lang="ru-RU" sz="3600" i="1" dirty="0" smtClean="0"/>
              <a:t>в</a:t>
            </a:r>
            <a:r>
              <a:rPr lang="ru-RU" sz="3600" i="1" dirty="0"/>
              <a:t>, </a:t>
            </a:r>
            <a:r>
              <a:rPr lang="ru-RU" sz="3600" i="1" dirty="0" smtClean="0"/>
              <a:t>к</a:t>
            </a:r>
            <a:r>
              <a:rPr lang="en-US" sz="3600" i="1" dirty="0" smtClean="0"/>
              <a:t>ō</a:t>
            </a:r>
            <a:r>
              <a:rPr lang="ru-RU" sz="3600" i="1" dirty="0" smtClean="0"/>
              <a:t>т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рые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излаг</a:t>
            </a:r>
            <a:r>
              <a:rPr lang="en-US" sz="3600" i="1" dirty="0" smtClean="0"/>
              <a:t>á</a:t>
            </a:r>
            <a:r>
              <a:rPr lang="ru-RU" sz="3600" i="1" dirty="0" smtClean="0"/>
              <a:t>ли </a:t>
            </a:r>
            <a:r>
              <a:rPr lang="ru-RU" sz="3600" i="1" dirty="0" err="1" smtClean="0"/>
              <a:t>св</a:t>
            </a:r>
            <a:r>
              <a:rPr lang="en-US" sz="3600" i="1" dirty="0" smtClean="0"/>
              <a:t>ō</a:t>
            </a:r>
            <a:r>
              <a:rPr lang="ru-RU" sz="3600" i="1" dirty="0" smtClean="0"/>
              <a:t>и </a:t>
            </a:r>
            <a:r>
              <a:rPr lang="ru-RU" sz="3600" i="1" dirty="0"/>
              <a:t>взгляды </a:t>
            </a:r>
            <a:r>
              <a:rPr lang="ru-RU" sz="3600" i="1" dirty="0" err="1" smtClean="0"/>
              <a:t>п</a:t>
            </a:r>
            <a:r>
              <a:rPr lang="en-US" sz="3600" i="1" dirty="0" smtClean="0"/>
              <a:t>ō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разл</a:t>
            </a:r>
            <a:r>
              <a:rPr lang="en-US" sz="3600" i="1" dirty="0" smtClean="0"/>
              <a:t>ú</a:t>
            </a:r>
            <a:r>
              <a:rPr lang="ru-RU" sz="3600" i="1" dirty="0" err="1" smtClean="0"/>
              <a:t>чным</a:t>
            </a:r>
            <a:r>
              <a:rPr lang="ru-RU" sz="3600" i="1" dirty="0" smtClean="0"/>
              <a:t> на</a:t>
            </a:r>
            <a:r>
              <a:rPr lang="en-US" sz="3600" i="1" dirty="0" smtClean="0"/>
              <a:t>ỳ</a:t>
            </a:r>
            <a:r>
              <a:rPr lang="ru-RU" sz="3600" i="1" dirty="0" err="1" smtClean="0"/>
              <a:t>кам</a:t>
            </a:r>
            <a:r>
              <a:rPr lang="ru-RU" sz="3600" i="1" dirty="0"/>
              <a:t>». В </a:t>
            </a:r>
            <a:r>
              <a:rPr lang="ru-RU" sz="3600" i="1" dirty="0" smtClean="0">
                <a:solidFill>
                  <a:srgbClr val="C00000"/>
                </a:solidFill>
              </a:rPr>
              <a:t>пал</a:t>
            </a:r>
            <a:r>
              <a:rPr lang="en-US" sz="3600" i="1" dirty="0" smtClean="0">
                <a:solidFill>
                  <a:srgbClr val="C00000"/>
                </a:solidFill>
              </a:rPr>
              <a:t>é</a:t>
            </a:r>
            <a:r>
              <a:rPr lang="ru-RU" sz="3600" i="1" dirty="0" smtClean="0">
                <a:solidFill>
                  <a:srgbClr val="C00000"/>
                </a:solidFill>
              </a:rPr>
              <a:t>страх</a:t>
            </a:r>
            <a:r>
              <a:rPr lang="ru-RU" sz="3600" i="1" dirty="0" smtClean="0"/>
              <a:t> м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льчики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уч</a:t>
            </a:r>
            <a:r>
              <a:rPr lang="en-US" sz="3600" i="1" dirty="0" smtClean="0"/>
              <a:t>ú</a:t>
            </a:r>
            <a:r>
              <a:rPr lang="ru-RU" sz="3600" i="1" dirty="0" err="1" smtClean="0"/>
              <a:t>лись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чит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ть</a:t>
            </a:r>
            <a:r>
              <a:rPr lang="ru-RU" sz="3600" i="1" dirty="0"/>
              <a:t>, </a:t>
            </a:r>
            <a:r>
              <a:rPr lang="ru-RU" sz="3600" i="1" dirty="0" err="1" smtClean="0"/>
              <a:t>пис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ть</a:t>
            </a:r>
            <a:r>
              <a:rPr lang="ru-RU" sz="3600" i="1" dirty="0"/>
              <a:t>, </a:t>
            </a:r>
            <a:r>
              <a:rPr lang="ru-RU" sz="3600" i="1" dirty="0" err="1" smtClean="0"/>
              <a:t>счит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ть</a:t>
            </a:r>
            <a:r>
              <a:rPr lang="ru-RU" sz="3600" i="1" dirty="0"/>
              <a:t>. А в </a:t>
            </a:r>
            <a:r>
              <a:rPr lang="ru-RU" sz="3600" i="1" dirty="0" smtClean="0">
                <a:solidFill>
                  <a:srgbClr val="C00000"/>
                </a:solidFill>
              </a:rPr>
              <a:t>гимн</a:t>
            </a:r>
            <a:r>
              <a:rPr lang="en-US" sz="3600" i="1" dirty="0" smtClean="0">
                <a:solidFill>
                  <a:srgbClr val="C00000"/>
                </a:solidFill>
              </a:rPr>
              <a:t>á</a:t>
            </a:r>
            <a:r>
              <a:rPr lang="ru-RU" sz="3600" i="1" dirty="0" err="1" smtClean="0">
                <a:solidFill>
                  <a:srgbClr val="C00000"/>
                </a:solidFill>
              </a:rPr>
              <a:t>сиях</a:t>
            </a:r>
            <a:r>
              <a:rPr lang="ru-RU" sz="3600" i="1" dirty="0" smtClean="0"/>
              <a:t> </a:t>
            </a:r>
            <a:r>
              <a:rPr lang="ru-RU" sz="3600" i="1" dirty="0"/>
              <a:t>все </a:t>
            </a:r>
            <a:r>
              <a:rPr lang="ru-RU" sz="3600" i="1" dirty="0" err="1" smtClean="0"/>
              <a:t>заним</a:t>
            </a:r>
            <a:r>
              <a:rPr lang="en-US" sz="3600" i="1" dirty="0" smtClean="0"/>
              <a:t>á</a:t>
            </a:r>
            <a:r>
              <a:rPr lang="ru-RU" sz="3600" i="1" dirty="0" err="1" smtClean="0"/>
              <a:t>лись</a:t>
            </a:r>
            <a:r>
              <a:rPr lang="ru-RU" sz="3600" i="1" dirty="0" smtClean="0"/>
              <a:t> б</a:t>
            </a:r>
            <a:r>
              <a:rPr lang="en-US" sz="3600" i="1" dirty="0" smtClean="0"/>
              <a:t>ō</a:t>
            </a:r>
            <a:r>
              <a:rPr lang="ru-RU" sz="3600" i="1" dirty="0" err="1" smtClean="0"/>
              <a:t>рьб</a:t>
            </a:r>
            <a:r>
              <a:rPr lang="en-US" sz="3600" i="1" dirty="0" smtClean="0"/>
              <a:t>ó</a:t>
            </a:r>
            <a:r>
              <a:rPr lang="ru-RU" sz="3600" i="1" dirty="0" err="1" smtClean="0"/>
              <a:t>й</a:t>
            </a:r>
            <a:r>
              <a:rPr lang="ru-RU" sz="3600" i="1" dirty="0"/>
              <a:t>.</a:t>
            </a:r>
            <a:endParaRPr lang="ru-RU" sz="3600" dirty="0"/>
          </a:p>
          <a:p>
            <a:pPr algn="just"/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324468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</a:t>
            </a:r>
            <a:r>
              <a:rPr lang="en-US" dirty="0" smtClean="0"/>
              <a:t>ō</a:t>
            </a:r>
            <a:r>
              <a:rPr lang="ru-RU" dirty="0" smtClean="0"/>
              <a:t>в</a:t>
            </a:r>
            <a:r>
              <a:rPr lang="en-US" dirty="0" smtClean="0"/>
              <a:t>á</a:t>
            </a:r>
            <a:r>
              <a:rPr lang="ru-RU" dirty="0" err="1" smtClean="0"/>
              <a:t>рь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Педаг</a:t>
            </a:r>
            <a:r>
              <a:rPr lang="en-US" dirty="0" smtClean="0"/>
              <a:t>ó</a:t>
            </a:r>
            <a:r>
              <a:rPr lang="ru-RU" dirty="0" smtClean="0"/>
              <a:t>г – </a:t>
            </a:r>
          </a:p>
          <a:p>
            <a:pPr marL="0" indent="0">
              <a:buNone/>
            </a:pPr>
            <a:r>
              <a:rPr lang="ru-RU" dirty="0"/>
              <a:t>р</a:t>
            </a:r>
            <a:r>
              <a:rPr lang="ru-RU" dirty="0" smtClean="0"/>
              <a:t>аб, с</a:t>
            </a:r>
            <a:r>
              <a:rPr lang="en-US" dirty="0" smtClean="0"/>
              <a:t>ō</a:t>
            </a:r>
            <a:r>
              <a:rPr lang="ru-RU" dirty="0" err="1" smtClean="0"/>
              <a:t>пр</a:t>
            </a:r>
            <a:r>
              <a:rPr lang="en-US" dirty="0" smtClean="0"/>
              <a:t>ō</a:t>
            </a:r>
            <a:r>
              <a:rPr lang="ru-RU" dirty="0" smtClean="0"/>
              <a:t>в</a:t>
            </a:r>
            <a:r>
              <a:rPr lang="en-US" dirty="0" smtClean="0"/>
              <a:t>ō</a:t>
            </a:r>
            <a:r>
              <a:rPr lang="ru-RU" dirty="0" err="1" smtClean="0"/>
              <a:t>жд</a:t>
            </a:r>
            <a:r>
              <a:rPr lang="en-US" dirty="0" smtClean="0"/>
              <a:t>á</a:t>
            </a:r>
            <a:r>
              <a:rPr lang="ru-RU" dirty="0" err="1" smtClean="0"/>
              <a:t>ющий</a:t>
            </a:r>
            <a:r>
              <a:rPr lang="ru-RU" dirty="0" smtClean="0"/>
              <a:t> ребёнка в </a:t>
            </a:r>
            <a:r>
              <a:rPr lang="ru-RU" dirty="0" err="1" smtClean="0"/>
              <a:t>шк</a:t>
            </a:r>
            <a:r>
              <a:rPr lang="en-US" dirty="0" smtClean="0"/>
              <a:t>ó</a:t>
            </a:r>
            <a:r>
              <a:rPr lang="ru-RU" dirty="0" err="1" smtClean="0"/>
              <a:t>лу</a:t>
            </a:r>
            <a:endParaRPr lang="ru-RU" dirty="0"/>
          </a:p>
        </p:txBody>
      </p:sp>
      <p:pic>
        <p:nvPicPr>
          <p:cNvPr id="7" name="Picture 4" descr="Педагог - раб, ежедневно сопровождающий подопечных в школу (25.05.15) - Дневники - ForumKlassika.Ru - дискуссии об академической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55" y="542027"/>
            <a:ext cx="2482850" cy="510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1451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Пал</a:t>
            </a:r>
            <a:r>
              <a:rPr lang="en-US" i="1" dirty="0" smtClean="0"/>
              <a:t>é</a:t>
            </a:r>
            <a:r>
              <a:rPr lang="ru-RU" i="1" dirty="0" err="1" smtClean="0"/>
              <a:t>стра</a:t>
            </a:r>
            <a:r>
              <a:rPr lang="ru-RU" i="1" dirty="0" smtClean="0"/>
              <a:t>-</a:t>
            </a:r>
            <a:br>
              <a:rPr lang="ru-RU" i="1" dirty="0" smtClean="0"/>
            </a:br>
            <a:r>
              <a:rPr lang="ru-RU" i="1" dirty="0" err="1" smtClean="0"/>
              <a:t>шк</a:t>
            </a:r>
            <a:r>
              <a:rPr lang="en-US" i="1" dirty="0" smtClean="0"/>
              <a:t>ó</a:t>
            </a:r>
            <a:r>
              <a:rPr lang="ru-RU" i="1" dirty="0" err="1" smtClean="0"/>
              <a:t>ла</a:t>
            </a:r>
            <a:r>
              <a:rPr lang="ru-RU" i="1" dirty="0" smtClean="0"/>
              <a:t>  </a:t>
            </a:r>
            <a:r>
              <a:rPr lang="ru-RU" i="1" dirty="0"/>
              <a:t>для  занятий  </a:t>
            </a:r>
            <a:r>
              <a:rPr lang="ru-RU" i="1" dirty="0" smtClean="0"/>
              <a:t>гимн</a:t>
            </a:r>
            <a:r>
              <a:rPr lang="en-US" i="1" dirty="0" smtClean="0"/>
              <a:t>á</a:t>
            </a:r>
            <a:r>
              <a:rPr lang="ru-RU" i="1" dirty="0" err="1" smtClean="0"/>
              <a:t>стик</a:t>
            </a:r>
            <a:r>
              <a:rPr lang="en-US" i="1" dirty="0" smtClean="0"/>
              <a:t>ō</a:t>
            </a:r>
            <a:r>
              <a:rPr lang="ru-RU" i="1" dirty="0" err="1" smtClean="0"/>
              <a:t>й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053" y="2265572"/>
            <a:ext cx="5326361" cy="2737749"/>
          </a:xfrm>
        </p:spPr>
      </p:pic>
    </p:spTree>
    <p:extLst>
      <p:ext uri="{BB962C8B-B14F-4D97-AF65-F5344CB8AC3E}">
        <p14:creationId xmlns="" xmlns:p14="http://schemas.microsoft.com/office/powerpoint/2010/main" val="66640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Гимн</a:t>
            </a:r>
            <a:r>
              <a:rPr lang="en-US" i="1" dirty="0" smtClean="0"/>
              <a:t>á</a:t>
            </a:r>
            <a:r>
              <a:rPr lang="ru-RU" i="1" dirty="0" err="1" smtClean="0"/>
              <a:t>сий</a:t>
            </a:r>
            <a:r>
              <a:rPr lang="ru-RU" i="1" dirty="0" smtClean="0"/>
              <a:t> </a:t>
            </a:r>
            <a:r>
              <a:rPr lang="ru-RU" i="1" dirty="0"/>
              <a:t>–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err="1" smtClean="0"/>
              <a:t>шк</a:t>
            </a:r>
            <a:r>
              <a:rPr lang="en-US" i="1" dirty="0" smtClean="0"/>
              <a:t>ó</a:t>
            </a:r>
            <a:r>
              <a:rPr lang="ru-RU" i="1" dirty="0" err="1" smtClean="0"/>
              <a:t>ла</a:t>
            </a:r>
            <a:r>
              <a:rPr lang="ru-RU" i="1" dirty="0" smtClean="0"/>
              <a:t>  </a:t>
            </a:r>
            <a:r>
              <a:rPr lang="ru-RU" i="1" dirty="0"/>
              <a:t>для </a:t>
            </a:r>
            <a:r>
              <a:rPr lang="ru-RU" i="1" dirty="0" err="1" smtClean="0"/>
              <a:t>взр</a:t>
            </a:r>
            <a:r>
              <a:rPr lang="en-US" i="1" dirty="0" smtClean="0"/>
              <a:t>ó</a:t>
            </a:r>
            <a:r>
              <a:rPr lang="ru-RU" i="1" dirty="0" err="1" smtClean="0"/>
              <a:t>слых</a:t>
            </a:r>
            <a:endParaRPr lang="ru-RU" dirty="0"/>
          </a:p>
        </p:txBody>
      </p:sp>
      <p:pic>
        <p:nvPicPr>
          <p:cNvPr id="4" name="Picture 2" descr="C:\Users\vis\Desktop\Sanzio_0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10620" y="2246420"/>
            <a:ext cx="5523741" cy="428521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6620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Стиль </a:t>
            </a:r>
            <a:r>
              <a:rPr lang="ru-RU" i="1" dirty="0"/>
              <a:t>–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металл</a:t>
            </a:r>
            <a:r>
              <a:rPr lang="en-US" i="1" dirty="0" smtClean="0"/>
              <a:t>ú</a:t>
            </a:r>
            <a:r>
              <a:rPr lang="ru-RU" i="1" dirty="0" err="1" smtClean="0"/>
              <a:t>ческая</a:t>
            </a:r>
            <a:r>
              <a:rPr lang="ru-RU" i="1" dirty="0" smtClean="0"/>
              <a:t> </a:t>
            </a:r>
            <a:r>
              <a:rPr lang="en-US" i="1" dirty="0" smtClean="0"/>
              <a:t>ú</a:t>
            </a:r>
            <a:r>
              <a:rPr lang="ru-RU" i="1" dirty="0" smtClean="0"/>
              <a:t>ли к</a:t>
            </a:r>
            <a:r>
              <a:rPr lang="en-US" i="1" dirty="0" smtClean="0"/>
              <a:t>ō</a:t>
            </a:r>
            <a:r>
              <a:rPr lang="ru-RU" i="1" dirty="0" err="1" smtClean="0"/>
              <a:t>стян</a:t>
            </a:r>
            <a:r>
              <a:rPr lang="en-US" i="1" dirty="0" smtClean="0"/>
              <a:t>á</a:t>
            </a:r>
            <a:r>
              <a:rPr lang="ru-RU" i="1" dirty="0" smtClean="0"/>
              <a:t>я  </a:t>
            </a:r>
            <a:r>
              <a:rPr lang="ru-RU" i="1" dirty="0" err="1" smtClean="0"/>
              <a:t>п</a:t>
            </a:r>
            <a:r>
              <a:rPr lang="en-US" i="1" dirty="0" smtClean="0"/>
              <a:t>á</a:t>
            </a:r>
            <a:r>
              <a:rPr lang="ru-RU" i="1" dirty="0" smtClean="0"/>
              <a:t>л</a:t>
            </a:r>
            <a:r>
              <a:rPr lang="en-US" i="1" dirty="0" smtClean="0"/>
              <a:t>ō</a:t>
            </a:r>
            <a:r>
              <a:rPr lang="ru-RU" i="1" dirty="0" err="1" smtClean="0"/>
              <a:t>чка</a:t>
            </a:r>
            <a:r>
              <a:rPr lang="ru-RU" i="1" dirty="0" smtClean="0"/>
              <a:t>  </a:t>
            </a:r>
            <a:r>
              <a:rPr lang="ru-RU" i="1" dirty="0"/>
              <a:t>для </a:t>
            </a:r>
            <a:r>
              <a:rPr lang="ru-RU" i="1" dirty="0" err="1" smtClean="0"/>
              <a:t>письм</a:t>
            </a:r>
            <a:r>
              <a:rPr lang="en-US" i="1" dirty="0" smtClean="0"/>
              <a:t>á</a:t>
            </a:r>
            <a:r>
              <a:rPr lang="ru-RU" i="1" dirty="0" smtClean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464" y="2725947"/>
            <a:ext cx="7301644" cy="272594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7399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Словарь: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/>
              <a:t>Педагог – раб сопровождающий  ребенка  в школу.</a:t>
            </a:r>
            <a:endParaRPr lang="ru-RU" dirty="0"/>
          </a:p>
          <a:p>
            <a:r>
              <a:rPr lang="ru-RU" i="1" dirty="0"/>
              <a:t>Палестра – школа  для  занятий  гимнастикой.</a:t>
            </a:r>
            <a:endParaRPr lang="ru-RU" dirty="0"/>
          </a:p>
          <a:p>
            <a:r>
              <a:rPr lang="ru-RU" i="1" dirty="0"/>
              <a:t>Гимнасий – школа  для взрослых.</a:t>
            </a:r>
            <a:endParaRPr lang="ru-RU" dirty="0"/>
          </a:p>
          <a:p>
            <a:r>
              <a:rPr lang="ru-RU" i="1" dirty="0"/>
              <a:t>Стиль </a:t>
            </a:r>
            <a:r>
              <a:rPr lang="ru-RU" i="1" dirty="0" smtClean="0"/>
              <a:t>– металлическая или костяная  палочка  </a:t>
            </a:r>
            <a:r>
              <a:rPr lang="ru-RU" i="1" dirty="0"/>
              <a:t>для письма.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0605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20825"/>
          </a:xfrm>
        </p:spPr>
        <p:txBody>
          <a:bodyPr>
            <a:normAutofit/>
          </a:bodyPr>
          <a:lstStyle/>
          <a:p>
            <a:pPr algn="ctr"/>
            <a:r>
              <a:rPr lang="ru-RU" sz="96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 </a:t>
            </a:r>
            <a:endParaRPr lang="ru-RU" sz="96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71613" y="2437747"/>
            <a:ext cx="8872538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7200" i="1" dirty="0">
                <a:latin typeface="Times New Roman" panose="02020603050405020304" pitchFamily="18" charset="0"/>
                <a:ea typeface="Century Gothic" panose="020B0502020202020204" pitchFamily="34" charset="0"/>
                <a:cs typeface="Calibri" panose="020F0502020204030204" pitchFamily="34" charset="0"/>
              </a:rPr>
              <a:t>Параграф 38 </a:t>
            </a:r>
            <a:r>
              <a:rPr lang="ru-RU" sz="7200" i="1" dirty="0" smtClean="0">
                <a:latin typeface="Times New Roman" panose="02020603050405020304" pitchFamily="18" charset="0"/>
                <a:ea typeface="Century Gothic" panose="020B0502020202020204" pitchFamily="34" charset="0"/>
                <a:cs typeface="Calibri" panose="020F0502020204030204" pitchFamily="34" charset="0"/>
              </a:rPr>
              <a:t>(прочитать, </a:t>
            </a:r>
            <a:r>
              <a:rPr lang="ru-RU" sz="7200" i="1" dirty="0">
                <a:latin typeface="Times New Roman" panose="02020603050405020304" pitchFamily="18" charset="0"/>
                <a:ea typeface="Century Gothic" panose="020B0502020202020204" pitchFamily="34" charset="0"/>
                <a:cs typeface="Calibri" panose="020F0502020204030204" pitchFamily="34" charset="0"/>
              </a:rPr>
              <a:t>вопрос </a:t>
            </a:r>
            <a:r>
              <a:rPr lang="ru-RU" sz="7200" i="1" dirty="0" smtClean="0">
                <a:latin typeface="Times New Roman" panose="02020603050405020304" pitchFamily="18" charset="0"/>
                <a:ea typeface="Century Gothic" panose="020B0502020202020204" pitchFamily="34" charset="0"/>
                <a:cs typeface="Calibri" panose="020F0502020204030204" pitchFamily="34" charset="0"/>
              </a:rPr>
              <a:t>№ 3, 4, 5  </a:t>
            </a:r>
            <a:r>
              <a:rPr lang="ru-RU" sz="7200" i="1" dirty="0">
                <a:latin typeface="Times New Roman" panose="02020603050405020304" pitchFamily="18" charset="0"/>
                <a:ea typeface="Century Gothic" panose="020B0502020202020204" pitchFamily="34" charset="0"/>
                <a:cs typeface="Calibri" panose="020F0502020204030204" pitchFamily="34" charset="0"/>
              </a:rPr>
              <a:t>письменно)</a:t>
            </a:r>
            <a:endParaRPr lang="ru-RU" sz="7200" i="1" dirty="0">
              <a:effectLst/>
              <a:latin typeface="Times New Roman" panose="02020603050405020304" pitchFamily="18" charset="0"/>
              <a:ea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418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2281</TotalTime>
  <Words>2443</Words>
  <Application>Microsoft Office PowerPoint</Application>
  <PresentationFormat>Произвольный</PresentationFormat>
  <Paragraphs>269</Paragraphs>
  <Slides>49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Тема Office</vt:lpstr>
      <vt:lpstr>Слайд 1</vt:lpstr>
      <vt:lpstr>Слайд 2</vt:lpstr>
      <vt:lpstr>Слайд 3</vt:lpstr>
      <vt:lpstr> </vt:lpstr>
      <vt:lpstr> </vt:lpstr>
      <vt:lpstr>Слайд 6</vt:lpstr>
      <vt:lpstr>Слайд 7</vt:lpstr>
      <vt:lpstr>Цель урóка: сравнúть систéмы ōбразōвáния в Дрéвней Грéции и сōвремéнную</vt:lpstr>
      <vt:lpstr>План урóка: </vt:lpstr>
      <vt:lpstr>Афúнская шкóла</vt:lpstr>
      <vt:lpstr>Слайд 11</vt:lpstr>
      <vt:lpstr>До 7 лет мáльчики гōняли мяч úли óбруч, стрóили дóмики из глúны, лепúли из вóска. </vt:lpstr>
      <vt:lpstr>Шкóла </vt:lpstr>
      <vt:lpstr>В шкóле учúлись мáльчики 7-11 лет из зажúтōчных семéй. </vt:lpstr>
      <vt:lpstr>Слайд 15</vt:lpstr>
      <vt:lpstr>Слайд 16</vt:lpstr>
      <vt:lpstr>Пúсьменные принадлéжнōсти </vt:lpstr>
      <vt:lpstr>Слайд 18</vt:lpstr>
      <vt:lpstr>Слайд 19</vt:lpstr>
      <vt:lpstr>Слайд 20</vt:lpstr>
      <vt:lpstr>Слайд 21</vt:lpstr>
      <vt:lpstr>Слайд 22</vt:lpstr>
      <vt:lpstr>С 12 до 18 лет мáльчики начинáли пōсещáть ещё ōднỳ шкóлу – палéстру. 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Гимнáсий</vt:lpstr>
      <vt:lpstr>Гимнáсий – шкóла для взрóслых афинян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Цель урóка: сравнúть систéмы ōбразōвáния в Дрéвней Грéции и сōвремéнную</vt:lpstr>
      <vt:lpstr>Цель урóка: сравнúть систéмы ōбразōвáния в Дрéвней Грéции и сōвремéнную</vt:lpstr>
      <vt:lpstr>Найдú ōшúбку:</vt:lpstr>
      <vt:lpstr>Найдú ōшúбку:</vt:lpstr>
      <vt:lpstr>Слōвáрь:</vt:lpstr>
      <vt:lpstr>Палéстра- шкóла  для  занятий  гимнáстикōй</vt:lpstr>
      <vt:lpstr>Гимнáсий –  шкóла  для взрóслых</vt:lpstr>
      <vt:lpstr> Стиль –  металлúческая úли кōстянáя  пáлōчка  для письмá. </vt:lpstr>
      <vt:lpstr>Словарь:</vt:lpstr>
      <vt:lpstr>Домашнее задание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Иришка</dc:creator>
  <cp:lastModifiedBy>Пользователь Asus</cp:lastModifiedBy>
  <cp:revision>252</cp:revision>
  <cp:lastPrinted>2019-01-14T03:33:31Z</cp:lastPrinted>
  <dcterms:created xsi:type="dcterms:W3CDTF">2014-02-16T10:22:55Z</dcterms:created>
  <dcterms:modified xsi:type="dcterms:W3CDTF">2021-02-12T08:18:59Z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1346056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