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1" r:id="rId5"/>
    <p:sldId id="259" r:id="rId6"/>
    <p:sldId id="260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206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0653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1233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00090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58568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08058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8977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2263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18389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7257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371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59239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Sports and hobbies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27784" y="4941168"/>
            <a:ext cx="6400800" cy="1752600"/>
          </a:xfrm>
        </p:spPr>
        <p:txBody>
          <a:bodyPr/>
          <a:lstStyle/>
          <a:p>
            <a:pPr algn="r"/>
            <a:endParaRPr lang="en-US" dirty="0" smtClean="0"/>
          </a:p>
          <a:p>
            <a:pPr algn="r"/>
            <a:r>
              <a:rPr lang="ru-RU" dirty="0" smtClean="0"/>
              <a:t>Учитель</a:t>
            </a:r>
            <a:r>
              <a:rPr lang="ru-RU" dirty="0" smtClean="0"/>
              <a:t>: </a:t>
            </a:r>
            <a:r>
              <a:rPr lang="ru-RU" dirty="0" err="1" smtClean="0"/>
              <a:t>Ростокина</a:t>
            </a:r>
            <a:r>
              <a:rPr lang="ru-RU" dirty="0" smtClean="0"/>
              <a:t> И.С.</a:t>
            </a:r>
          </a:p>
          <a:p>
            <a:pPr algn="r"/>
            <a:r>
              <a:rPr lang="ru-RU" dirty="0" smtClean="0"/>
              <a:t>МАОУ СШ 9 с УИОП г</a:t>
            </a:r>
            <a:r>
              <a:rPr lang="ru-RU" dirty="0" smtClean="0"/>
              <a:t>.</a:t>
            </a:r>
            <a:r>
              <a:rPr lang="en-US" dirty="0" smtClean="0"/>
              <a:t> </a:t>
            </a:r>
            <a:r>
              <a:rPr lang="ru-RU" dirty="0" smtClean="0"/>
              <a:t>Павлово</a:t>
            </a:r>
            <a:endParaRPr lang="ru-RU" dirty="0" smtClean="0"/>
          </a:p>
          <a:p>
            <a:pPr algn="r"/>
            <a:endParaRPr lang="ru-RU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433" b="37967"/>
          <a:stretch/>
        </p:blipFill>
        <p:spPr bwMode="auto">
          <a:xfrm>
            <a:off x="0" y="-243408"/>
            <a:ext cx="9144000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835696" y="493221"/>
            <a:ext cx="59766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solidFill>
                  <a:schemeClr val="bg1"/>
                </a:solidFill>
              </a:rPr>
              <a:t>SPORTS AND HOBBIES</a:t>
            </a:r>
            <a:endParaRPr lang="ru-RU" sz="4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944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6516216" y="188639"/>
            <a:ext cx="2170584" cy="6563749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en-US" sz="9000" dirty="0" smtClean="0"/>
              <a:t>Sports</a:t>
            </a:r>
          </a:p>
          <a:p>
            <a:pPr marL="0" indent="0">
              <a:buNone/>
            </a:pPr>
            <a:r>
              <a:rPr lang="en-US" sz="4500" dirty="0" smtClean="0"/>
              <a:t>Aerobics</a:t>
            </a:r>
          </a:p>
          <a:p>
            <a:pPr marL="0" indent="0">
              <a:buNone/>
            </a:pPr>
            <a:r>
              <a:rPr lang="en-US" sz="4500" dirty="0" smtClean="0"/>
              <a:t>Athletics</a:t>
            </a:r>
          </a:p>
          <a:p>
            <a:pPr marL="0" indent="0">
              <a:buNone/>
            </a:pPr>
            <a:r>
              <a:rPr lang="en-US" sz="4500" dirty="0" smtClean="0"/>
              <a:t>Badminton</a:t>
            </a:r>
          </a:p>
          <a:p>
            <a:pPr marL="0" indent="0">
              <a:buNone/>
            </a:pPr>
            <a:r>
              <a:rPr lang="en-US" sz="4500" dirty="0" smtClean="0"/>
              <a:t>Basketball</a:t>
            </a:r>
          </a:p>
          <a:p>
            <a:pPr marL="0" indent="0">
              <a:buNone/>
            </a:pPr>
            <a:r>
              <a:rPr lang="en-US" sz="4500" dirty="0" smtClean="0"/>
              <a:t>Cycling</a:t>
            </a:r>
          </a:p>
          <a:p>
            <a:pPr marL="0" indent="0">
              <a:buNone/>
            </a:pPr>
            <a:r>
              <a:rPr lang="en-US" sz="4500" dirty="0" smtClean="0"/>
              <a:t>Football</a:t>
            </a:r>
          </a:p>
          <a:p>
            <a:pPr marL="0" indent="0">
              <a:buNone/>
            </a:pPr>
            <a:r>
              <a:rPr lang="en-US" sz="4500" dirty="0" smtClean="0"/>
              <a:t>Golf</a:t>
            </a:r>
          </a:p>
          <a:p>
            <a:pPr marL="0" indent="0">
              <a:buNone/>
            </a:pPr>
            <a:r>
              <a:rPr lang="en-US" sz="4500" dirty="0" smtClean="0"/>
              <a:t>Gymnastics</a:t>
            </a:r>
          </a:p>
          <a:p>
            <a:pPr marL="0" indent="0">
              <a:buNone/>
            </a:pPr>
            <a:r>
              <a:rPr lang="en-US" sz="4500" dirty="0" smtClean="0"/>
              <a:t>Handball</a:t>
            </a:r>
          </a:p>
          <a:p>
            <a:pPr marL="0" indent="0">
              <a:buNone/>
            </a:pPr>
            <a:r>
              <a:rPr lang="en-US" sz="4500" dirty="0" smtClean="0"/>
              <a:t>Ice hockey</a:t>
            </a:r>
          </a:p>
          <a:p>
            <a:pPr marL="0" indent="0">
              <a:buNone/>
            </a:pPr>
            <a:r>
              <a:rPr lang="en-US" sz="4500" dirty="0" smtClean="0"/>
              <a:t>Ice skating</a:t>
            </a:r>
          </a:p>
          <a:p>
            <a:pPr marL="0" indent="0">
              <a:buNone/>
            </a:pPr>
            <a:r>
              <a:rPr lang="en-US" sz="4500" dirty="0" smtClean="0"/>
              <a:t>Judo</a:t>
            </a:r>
          </a:p>
          <a:p>
            <a:pPr marL="0" indent="0">
              <a:buNone/>
            </a:pPr>
            <a:r>
              <a:rPr lang="en-US" sz="4500" dirty="0" smtClean="0"/>
              <a:t>Karate</a:t>
            </a:r>
          </a:p>
          <a:p>
            <a:pPr marL="0" indent="0">
              <a:buNone/>
            </a:pPr>
            <a:r>
              <a:rPr lang="en-US" sz="4500" dirty="0" smtClean="0"/>
              <a:t>Running</a:t>
            </a:r>
          </a:p>
          <a:p>
            <a:pPr marL="0" indent="0">
              <a:buNone/>
            </a:pPr>
            <a:r>
              <a:rPr lang="en-US" sz="4500" dirty="0" smtClean="0"/>
              <a:t>Skateboarding</a:t>
            </a:r>
          </a:p>
          <a:p>
            <a:pPr marL="0" indent="0">
              <a:buNone/>
            </a:pPr>
            <a:r>
              <a:rPr lang="en-US" sz="4500" dirty="0" smtClean="0"/>
              <a:t>Skiing</a:t>
            </a:r>
          </a:p>
          <a:p>
            <a:pPr marL="0" indent="0">
              <a:buNone/>
            </a:pPr>
            <a:r>
              <a:rPr lang="en-US" sz="4500" dirty="0" smtClean="0"/>
              <a:t>Swimming</a:t>
            </a:r>
          </a:p>
          <a:p>
            <a:pPr marL="0" indent="0">
              <a:buNone/>
            </a:pPr>
            <a:r>
              <a:rPr lang="en-US" sz="4500" dirty="0" smtClean="0"/>
              <a:t>Table tennis</a:t>
            </a:r>
          </a:p>
          <a:p>
            <a:pPr marL="0" indent="0">
              <a:buNone/>
            </a:pPr>
            <a:r>
              <a:rPr lang="en-US" sz="4500" dirty="0" smtClean="0"/>
              <a:t>Tennis</a:t>
            </a:r>
          </a:p>
          <a:p>
            <a:pPr marL="0" indent="0">
              <a:buNone/>
            </a:pPr>
            <a:r>
              <a:rPr lang="en-US" sz="4500" dirty="0" smtClean="0"/>
              <a:t>Volleyball</a:t>
            </a:r>
          </a:p>
          <a:p>
            <a:pPr marL="0" indent="0">
              <a:buNone/>
            </a:pPr>
            <a:r>
              <a:rPr lang="en-US" sz="4500" dirty="0" smtClean="0"/>
              <a:t>Yoga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23"/>
          <a:stretch/>
        </p:blipFill>
        <p:spPr bwMode="auto">
          <a:xfrm>
            <a:off x="1043608" y="344250"/>
            <a:ext cx="4788024" cy="3588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9" r="8430" b="6146"/>
          <a:stretch/>
        </p:blipFill>
        <p:spPr bwMode="auto">
          <a:xfrm>
            <a:off x="1048611" y="3938803"/>
            <a:ext cx="4783021" cy="2627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5125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                       We use 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PLAY</a:t>
            </a:r>
            <a:r>
              <a:rPr lang="en-US" dirty="0" smtClean="0"/>
              <a:t> with ball games and team sports. </a:t>
            </a:r>
          </a:p>
          <a:p>
            <a:pPr marL="0" indent="0">
              <a:buNone/>
            </a:pPr>
            <a:r>
              <a:rPr lang="en-US" i="1" dirty="0" smtClean="0"/>
              <a:t>They play football every weekend.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GO</a:t>
            </a:r>
            <a:r>
              <a:rPr lang="en-US" dirty="0" smtClean="0"/>
              <a:t> with activities which end in –</a:t>
            </a:r>
            <a:r>
              <a:rPr lang="en-US" dirty="0" err="1" smtClean="0"/>
              <a:t>ing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i="1" dirty="0" smtClean="0"/>
              <a:t>He goes swimming twice a week.</a:t>
            </a:r>
          </a:p>
          <a:p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DO</a:t>
            </a:r>
            <a:r>
              <a:rPr lang="en-US" dirty="0" smtClean="0"/>
              <a:t> with individual activities and combat sports. </a:t>
            </a:r>
          </a:p>
          <a:p>
            <a:pPr marL="0" indent="0">
              <a:buNone/>
            </a:pPr>
            <a:r>
              <a:rPr lang="en-US" i="1" dirty="0" smtClean="0"/>
              <a:t>I do aerobics on Saturdays</a:t>
            </a:r>
            <a:r>
              <a:rPr lang="en-US" i="1" dirty="0"/>
              <a:t>.</a:t>
            </a:r>
            <a:endParaRPr lang="en-US" i="1" dirty="0" smtClean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12"/>
          <a:stretch/>
        </p:blipFill>
        <p:spPr bwMode="auto">
          <a:xfrm>
            <a:off x="6937109" y="260648"/>
            <a:ext cx="2093703" cy="1802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53085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361459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Say</a:t>
            </a:r>
            <a:r>
              <a:rPr lang="en-US" dirty="0" smtClean="0">
                <a:solidFill>
                  <a:srgbClr val="FF0000"/>
                </a:solidFill>
              </a:rPr>
              <a:t>:</a:t>
            </a:r>
          </a:p>
          <a:p>
            <a:pPr marL="0" indent="0">
              <a:buNone/>
            </a:pPr>
            <a:r>
              <a:rPr lang="en-US" dirty="0" smtClean="0"/>
              <a:t>-Do you </a:t>
            </a:r>
            <a:r>
              <a:rPr lang="en-US" dirty="0" smtClean="0">
                <a:solidFill>
                  <a:srgbClr val="FF0000"/>
                </a:solidFill>
              </a:rPr>
              <a:t>do</a:t>
            </a:r>
            <a:r>
              <a:rPr lang="en-US" dirty="0" smtClean="0"/>
              <a:t> aerobics?</a:t>
            </a:r>
          </a:p>
          <a:p>
            <a:pPr marL="0" indent="0">
              <a:buNone/>
            </a:pPr>
            <a:r>
              <a:rPr lang="en-US" dirty="0" smtClean="0"/>
              <a:t>-No, I don’t. Do you </a:t>
            </a:r>
            <a:r>
              <a:rPr lang="en-US" dirty="0" smtClean="0">
                <a:solidFill>
                  <a:srgbClr val="FF0000"/>
                </a:solidFill>
              </a:rPr>
              <a:t>play</a:t>
            </a:r>
            <a:r>
              <a:rPr lang="en-US" dirty="0" smtClean="0"/>
              <a:t> badminton?</a:t>
            </a:r>
          </a:p>
          <a:p>
            <a:pPr marL="0" indent="0">
              <a:buNone/>
            </a:pPr>
            <a:r>
              <a:rPr lang="en-US" dirty="0" smtClean="0"/>
              <a:t>-Yes, I do. Do you </a:t>
            </a:r>
            <a:r>
              <a:rPr lang="en-US" dirty="0" smtClean="0">
                <a:solidFill>
                  <a:srgbClr val="FF0000"/>
                </a:solidFill>
              </a:rPr>
              <a:t>go</a:t>
            </a:r>
            <a:r>
              <a:rPr lang="en-US" dirty="0" smtClean="0"/>
              <a:t> swimming?</a:t>
            </a:r>
          </a:p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861048"/>
            <a:ext cx="8231982" cy="2070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963" y="4013448"/>
            <a:ext cx="8231982" cy="2070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83534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08720"/>
            <a:ext cx="8229600" cy="5174035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Say:</a:t>
            </a:r>
          </a:p>
          <a:p>
            <a:r>
              <a:rPr lang="en-US" dirty="0" smtClean="0"/>
              <a:t>What sport it was</a:t>
            </a:r>
          </a:p>
          <a:p>
            <a:r>
              <a:rPr lang="en-US" dirty="0" smtClean="0"/>
              <a:t>When and where you took part</a:t>
            </a:r>
          </a:p>
          <a:p>
            <a:r>
              <a:rPr lang="en-US" dirty="0" smtClean="0"/>
              <a:t>Who took part with you</a:t>
            </a:r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26" b="40910"/>
          <a:stretch/>
        </p:blipFill>
        <p:spPr bwMode="auto">
          <a:xfrm>
            <a:off x="1403648" y="3429000"/>
            <a:ext cx="7319380" cy="3231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17959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Well done!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057" y="1600200"/>
            <a:ext cx="7543886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976126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</TotalTime>
  <Words>141</Words>
  <Application>Microsoft Office PowerPoint</Application>
  <PresentationFormat>Экран (4:3)</PresentationFormat>
  <Paragraphs>45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Sports and hobbies</vt:lpstr>
      <vt:lpstr>Презентация PowerPoint</vt:lpstr>
      <vt:lpstr>                       We use </vt:lpstr>
      <vt:lpstr>Презентация PowerPoint</vt:lpstr>
      <vt:lpstr>Презентация PowerPoint</vt:lpstr>
      <vt:lpstr>Well done!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SPORTS AND HOBBIES</dc:title>
  <dc:creator>Сергей</dc:creator>
  <cp:lastModifiedBy>Сергей</cp:lastModifiedBy>
  <cp:revision>8</cp:revision>
  <dcterms:created xsi:type="dcterms:W3CDTF">2022-11-05T12:50:41Z</dcterms:created>
  <dcterms:modified xsi:type="dcterms:W3CDTF">2022-11-05T14:15:31Z</dcterms:modified>
</cp:coreProperties>
</file>