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png" ContentType="image/png"/>
  <Default Extension="jpeg" ContentType="image/jpeg"/>
  <Override PartName="/_rels/.rels" ContentType="application/vnd.openxmlformats-package.relationships+xml"/>
  <Override PartName="/docProps/core.xml" ContentType="application/vnd.openxmlformats-package.core-propertie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_rels/slideMaster1.xml.rels" ContentType="application/vnd.openxmlformats-package.relationships+xml"/>
  <Override PartName="/ppt/slideMasters/_rels/slideMaster2.xml.rels" ContentType="application/vnd.openxmlformats-package.relationships+xml"/>
  <Override PartName="/ppt/slideMasters/_rels/slideMaster3.xml.rels" ContentType="application/vnd.openxmlformats-package.relationships+xml"/>
  <Override PartName="/ppt/slideMasters/_rels/slideMaster4.xml.rels" ContentType="application/vnd.openxmlformats-package.relationships+xml"/>
  <Override PartName="/ppt/slideMasters/_rels/slideMaster5.xml.rels" ContentType="application/vnd.openxmlformats-package.relationships+xml"/>
  <Override PartName="/ppt/slideMasters/_rels/slideMaster6.xml.rels" ContentType="application/vnd.openxmlformats-package.relationships+xml"/>
  <Override PartName="/ppt/slideMasters/slideMaster6.xml" ContentType="application/vnd.openxmlformats-officedocument.presentationml.slideMaster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6.xml" ContentType="application/vnd.openxmlformats-officedocument.theme+xml"/>
  <Override PartName="/ppt/media/image1.jpeg" ContentType="image/jpeg"/>
  <Override PartName="/ppt/media/image17.jpeg" ContentType="image/jpeg"/>
  <Override PartName="/ppt/media/image3.png" ContentType="image/png"/>
  <Override PartName="/ppt/media/image2.jpeg" ContentType="image/jpeg"/>
  <Override PartName="/ppt/media/image4.png" ContentType="image/png"/>
  <Override PartName="/ppt/media/image5.jpeg" ContentType="image/jpeg"/>
  <Override PartName="/ppt/media/image6.png" ContentType="image/png"/>
  <Override PartName="/ppt/media/image8.jpeg" ContentType="image/jpeg"/>
  <Override PartName="/ppt/media/image7.jpeg" ContentType="image/jpeg"/>
  <Override PartName="/ppt/media/image9.jpeg" ContentType="image/jpeg"/>
  <Override PartName="/ppt/media/image10.jpeg" ContentType="image/jpeg"/>
  <Override PartName="/ppt/media/image11.jpeg" ContentType="image/jpeg"/>
  <Override PartName="/ppt/media/image12.jpeg" ContentType="image/jpeg"/>
  <Override PartName="/ppt/media/image13.jpeg" ContentType="image/jpeg"/>
  <Override PartName="/ppt/media/image14.jpeg" ContentType="image/jpeg"/>
  <Override PartName="/ppt/media/image15.jpeg" ContentType="image/jpeg"/>
  <Override PartName="/ppt/media/image16.jpeg" ContentType="image/jpeg"/>
  <Override PartName="/ppt/media/image18.jpeg" ContentType="image/jpeg"/>
  <Override PartName="/ppt/media/image19.jpeg" ContentType="image/jpeg"/>
  <Override PartName="/ppt/media/image20.jpeg" ContentType="image/jpeg"/>
  <Override PartName="/ppt/media/image21.jpeg" ContentType="image/jpeg"/>
  <Override PartName="/ppt/media/image22.jpeg" ContentType="image/jpeg"/>
  <Override PartName="/ppt/slideLayouts/slideLayout31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_rels/slideLayout31.xml.rels" ContentType="application/vnd.openxmlformats-package.relationships+xml"/>
  <Override PartName="/ppt/slideLayouts/_rels/slideLayout53.xml.rels" ContentType="application/vnd.openxmlformats-package.relationships+xml"/>
  <Override PartName="/ppt/slideLayouts/_rels/slideLayout1.xml.rels" ContentType="application/vnd.openxmlformats-package.relationships+xml"/>
  <Override PartName="/ppt/slideLayouts/_rels/slideLayout32.xml.rels" ContentType="application/vnd.openxmlformats-package.relationships+xml"/>
  <Override PartName="/ppt/slideLayouts/_rels/slideLayout54.xml.rels" ContentType="application/vnd.openxmlformats-package.relationships+xml"/>
  <Override PartName="/ppt/slideLayouts/_rels/slideLayout2.xml.rels" ContentType="application/vnd.openxmlformats-package.relationships+xml"/>
  <Override PartName="/ppt/slideLayouts/_rels/slideLayout33.xml.rels" ContentType="application/vnd.openxmlformats-package.relationships+xml"/>
  <Override PartName="/ppt/slideLayouts/_rels/slideLayout3.xml.rels" ContentType="application/vnd.openxmlformats-package.relationships+xml"/>
  <Override PartName="/ppt/slideLayouts/_rels/slideLayout55.xml.rels" ContentType="application/vnd.openxmlformats-package.relationships+xml"/>
  <Override PartName="/ppt/slideLayouts/_rels/slideLayout34.xml.rels" ContentType="application/vnd.openxmlformats-package.relationships+xml"/>
  <Override PartName="/ppt/slideLayouts/_rels/slideLayout4.xml.rels" ContentType="application/vnd.openxmlformats-package.relationships+xml"/>
  <Override PartName="/ppt/slideLayouts/_rels/slideLayout56.xml.rels" ContentType="application/vnd.openxmlformats-package.relationships+xml"/>
  <Override PartName="/ppt/slideLayouts/_rels/slideLayout35.xml.rels" ContentType="application/vnd.openxmlformats-package.relationships+xml"/>
  <Override PartName="/ppt/slideLayouts/_rels/slideLayout5.xml.rels" ContentType="application/vnd.openxmlformats-package.relationships+xml"/>
  <Override PartName="/ppt/slideLayouts/_rels/slideLayout57.xml.rels" ContentType="application/vnd.openxmlformats-package.relationships+xml"/>
  <Override PartName="/ppt/slideLayouts/_rels/slideLayout36.xml.rels" ContentType="application/vnd.openxmlformats-package.relationships+xml"/>
  <Override PartName="/ppt/slideLayouts/_rels/slideLayout6.xml.rels" ContentType="application/vnd.openxmlformats-package.relationships+xml"/>
  <Override PartName="/ppt/slideLayouts/_rels/slideLayout58.xml.rels" ContentType="application/vnd.openxmlformats-package.relationships+xml"/>
  <Override PartName="/ppt/slideLayouts/_rels/slideLayout37.xml.rels" ContentType="application/vnd.openxmlformats-package.relationships+xml"/>
  <Override PartName="/ppt/slideLayouts/_rels/slideLayout7.xml.rels" ContentType="application/vnd.openxmlformats-package.relationships+xml"/>
  <Override PartName="/ppt/slideLayouts/_rels/slideLayout59.xml.rels" ContentType="application/vnd.openxmlformats-package.relationships+xml"/>
  <Override PartName="/ppt/slideLayouts/_rels/slideLayout38.xml.rels" ContentType="application/vnd.openxmlformats-package.relationships+xml"/>
  <Override PartName="/ppt/slideLayouts/_rels/slideLayout8.xml.rels" ContentType="application/vnd.openxmlformats-package.relationships+xml"/>
  <Override PartName="/ppt/slideLayouts/_rels/slideLayout39.xml.rels" ContentType="application/vnd.openxmlformats-package.relationships+xml"/>
  <Override PartName="/ppt/slideLayouts/_rels/slideLayout9.xml.rels" ContentType="application/vnd.openxmlformats-package.relationships+xml"/>
  <Override PartName="/ppt/slideLayouts/_rels/slideLayout10.xml.rels" ContentType="application/vnd.openxmlformats-package.relationships+xml"/>
  <Override PartName="/ppt/slideLayouts/_rels/slideLayout11.xml.rels" ContentType="application/vnd.openxmlformats-package.relationships+xml"/>
  <Override PartName="/ppt/slideLayouts/_rels/slideLayout12.xml.rels" ContentType="application/vnd.openxmlformats-package.relationships+xml"/>
  <Override PartName="/ppt/slideLayouts/_rels/slideLayout13.xml.rels" ContentType="application/vnd.openxmlformats-package.relationships+xml"/>
  <Override PartName="/ppt/slideLayouts/_rels/slideLayout14.xml.rels" ContentType="application/vnd.openxmlformats-package.relationships+xml"/>
  <Override PartName="/ppt/slideLayouts/_rels/slideLayout15.xml.rels" ContentType="application/vnd.openxmlformats-package.relationships+xml"/>
  <Override PartName="/ppt/slideLayouts/_rels/slideLayout16.xml.rels" ContentType="application/vnd.openxmlformats-package.relationships+xml"/>
  <Override PartName="/ppt/slideLayouts/_rels/slideLayout17.xml.rels" ContentType="application/vnd.openxmlformats-package.relationships+xml"/>
  <Override PartName="/ppt/slideLayouts/_rels/slideLayout18.xml.rels" ContentType="application/vnd.openxmlformats-package.relationships+xml"/>
  <Override PartName="/ppt/slideLayouts/_rels/slideLayout19.xml.rels" ContentType="application/vnd.openxmlformats-package.relationships+xml"/>
  <Override PartName="/ppt/slideLayouts/_rels/slideLayout20.xml.rels" ContentType="application/vnd.openxmlformats-package.relationships+xml"/>
  <Override PartName="/ppt/slideLayouts/_rels/slideLayout21.xml.rels" ContentType="application/vnd.openxmlformats-package.relationships+xml"/>
  <Override PartName="/ppt/slideLayouts/_rels/slideLayout22.xml.rels" ContentType="application/vnd.openxmlformats-package.relationships+xml"/>
  <Override PartName="/ppt/slideLayouts/_rels/slideLayout23.xml.rels" ContentType="application/vnd.openxmlformats-package.relationships+xml"/>
  <Override PartName="/ppt/slideLayouts/_rels/slideLayout24.xml.rels" ContentType="application/vnd.openxmlformats-package.relationships+xml"/>
  <Override PartName="/ppt/slideLayouts/_rels/slideLayout25.xml.rels" ContentType="application/vnd.openxmlformats-package.relationships+xml"/>
  <Override PartName="/ppt/slideLayouts/_rels/slideLayout26.xml.rels" ContentType="application/vnd.openxmlformats-package.relationships+xml"/>
  <Override PartName="/ppt/slideLayouts/_rels/slideLayout27.xml.rels" ContentType="application/vnd.openxmlformats-package.relationships+xml"/>
  <Override PartName="/ppt/slideLayouts/_rels/slideLayout28.xml.rels" ContentType="application/vnd.openxmlformats-package.relationships+xml"/>
  <Override PartName="/ppt/slideLayouts/_rels/slideLayout29.xml.rels" ContentType="application/vnd.openxmlformats-package.relationships+xml"/>
  <Override PartName="/ppt/slideLayouts/_rels/slideLayout30.xml.rels" ContentType="application/vnd.openxmlformats-package.relationships+xml"/>
  <Override PartName="/ppt/slideLayouts/_rels/slideLayout40.xml.rels" ContentType="application/vnd.openxmlformats-package.relationships+xml"/>
  <Override PartName="/ppt/slideLayouts/_rels/slideLayout41.xml.rels" ContentType="application/vnd.openxmlformats-package.relationships+xml"/>
  <Override PartName="/ppt/slideLayouts/_rels/slideLayout42.xml.rels" ContentType="application/vnd.openxmlformats-package.relationships+xml"/>
  <Override PartName="/ppt/slideLayouts/_rels/slideLayout43.xml.rels" ContentType="application/vnd.openxmlformats-package.relationships+xml"/>
  <Override PartName="/ppt/slideLayouts/_rels/slideLayout44.xml.rels" ContentType="application/vnd.openxmlformats-package.relationships+xml"/>
  <Override PartName="/ppt/slideLayouts/_rels/slideLayout45.xml.rels" ContentType="application/vnd.openxmlformats-package.relationships+xml"/>
  <Override PartName="/ppt/slideLayouts/_rels/slideLayout46.xml.rels" ContentType="application/vnd.openxmlformats-package.relationships+xml"/>
  <Override PartName="/ppt/slideLayouts/_rels/slideLayout47.xml.rels" ContentType="application/vnd.openxmlformats-package.relationships+xml"/>
  <Override PartName="/ppt/slideLayouts/_rels/slideLayout48.xml.rels" ContentType="application/vnd.openxmlformats-package.relationships+xml"/>
  <Override PartName="/ppt/slideLayouts/_rels/slideLayout49.xml.rels" ContentType="application/vnd.openxmlformats-package.relationships+xml"/>
  <Override PartName="/ppt/slideLayouts/_rels/slideLayout50.xml.rels" ContentType="application/vnd.openxmlformats-package.relationships+xml"/>
  <Override PartName="/ppt/slideLayouts/_rels/slideLayout51.xml.rels" ContentType="application/vnd.openxmlformats-package.relationships+xml"/>
  <Override PartName="/ppt/slideLayouts/_rels/slideLayout52.xml.rels" ContentType="application/vnd.openxmlformats-package.relationships+xml"/>
  <Override PartName="/ppt/slideLayouts/_rels/slideLayout60.xml.rels" ContentType="application/vnd.openxmlformats-package.relationships+xml"/>
  <Override PartName="/ppt/slideLayouts/_rels/slideLayout61.xml.rels" ContentType="application/vnd.openxmlformats-package.relationships+xml"/>
  <Override PartName="/ppt/slideLayouts/_rels/slideLayout62.xml.rels" ContentType="application/vnd.openxmlformats-package.relationships+xml"/>
  <Override PartName="/ppt/slideLayouts/_rels/slideLayout63.xml.rels" ContentType="application/vnd.openxmlformats-package.relationships+xml"/>
  <Override PartName="/ppt/slideLayouts/_rels/slideLayout64.xml.rels" ContentType="application/vnd.openxmlformats-package.relationships+xml"/>
  <Override PartName="/ppt/slideLayouts/_rels/slideLayout65.xml.rels" ContentType="application/vnd.openxmlformats-package.relationships+xml"/>
  <Override PartName="/ppt/slideLayouts/_rels/slideLayout66.xml.rels" ContentType="application/vnd.openxmlformats-package.relationships+xml"/>
  <Override PartName="/ppt/slideLayouts/_rels/slideLayout67.xml.rels" ContentType="application/vnd.openxmlformats-package.relationships+xml"/>
  <Override PartName="/ppt/slideLayouts/_rels/slideLayout68.xml.rels" ContentType="application/vnd.openxmlformats-package.relationships+xml"/>
  <Override PartName="/ppt/slideLayouts/_rels/slideLayout69.xml.rels" ContentType="application/vnd.openxmlformats-package.relationships+xml"/>
  <Override PartName="/ppt/slideLayouts/_rels/slideLayout70.xml.rels" ContentType="application/vnd.openxmlformats-package.relationships+xml"/>
  <Override PartName="/ppt/slideLayouts/_rels/slideLayout71.xml.rels" ContentType="application/vnd.openxmlformats-package.relationships+xml"/>
  <Override PartName="/ppt/slideLayouts/_rels/slideLayout72.xml.rels" ContentType="application/vnd.openxmlformats-package.relationships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_rels/presentation.xml.rels" ContentType="application/vnd.openxmlformats-package.relationships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_rels/slide1.xml.rels" ContentType="application/vnd.openxmlformats-package.relationships+xml"/>
  <Override PartName="/ppt/slides/_rels/slide2.xml.rels" ContentType="application/vnd.openxmlformats-package.relationships+xml"/>
  <Override PartName="/ppt/slides/_rels/slide3.xml.rels" ContentType="application/vnd.openxmlformats-package.relationships+xml"/>
  <Override PartName="/ppt/slides/_rels/slide4.xml.rels" ContentType="application/vnd.openxmlformats-package.relationships+xml"/>
  <Override PartName="/ppt/slides/_rels/slide5.xml.rels" ContentType="application/vnd.openxmlformats-package.relationships+xml"/>
  <Override PartName="/ppt/slides/_rels/slide6.xml.rels" ContentType="application/vnd.openxmlformats-package.relationships+xml"/>
  <Override PartName="/ppt/slides/_rels/slide7.xml.rels" ContentType="application/vnd.openxmlformats-package.relationships+xml"/>
  <Override PartName="/ppt/slides/_rels/slide8.xml.rels" ContentType="application/vnd.openxmlformats-package.relationships+xml"/>
  <Override PartName="/ppt/slides/_rels/slide9.xml.rels" ContentType="application/vnd.openxmlformats-package.relationships+xml"/>
  <Override PartName="/ppt/slides/_rels/slide10.xml.rels" ContentType="application/vnd.openxmlformats-package.relationships+xml"/>
  <Override PartName="/ppt/slides/_rels/slide11.xml.rels" ContentType="application/vnd.openxmlformats-package.relationships+xml"/>
  <Override PartName="/ppt/slides/_rels/slide12.xml.rels" ContentType="application/vnd.openxmlformats-package.relationships+xml"/>
  <Override PartName="/ppt/slides/_rels/slide13.xml.rels" ContentType="application/vnd.openxmlformats-package.relationships+xml"/>
  <Override PartName="/ppt/slides/_rels/slide14.xml.rels" ContentType="application/vnd.openxmlformats-package.relationships+xml"/>
  <Override PartName="/ppt/slides/_rels/slide15.xml.rels" ContentType="application/vnd.openxmlformats-package.relationships+xml"/>
  <Override PartName="/ppt/slides/_rels/slide16.xml.rels" ContentType="application/vnd.openxmlformats-package.relationships+xml"/>
  <Override PartName="/ppt/slides/_rels/slide17.xml.rels" ContentType="application/vnd.openxmlformats-package.relationships+xml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officeDocument" Target="ppt/presentation.xml"/>
</Relationships>
</file>

<file path=ppt/presentation.xml><?xml version="1.0" encoding="utf-8"?>
<p:presentation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sldMasterIdLst>
    <p:sldMasterId id="2147483648" r:id="rId2"/>
    <p:sldMasterId id="2147483661" r:id="rId3"/>
    <p:sldMasterId id="2147483674" r:id="rId4"/>
    <p:sldMasterId id="2147483687" r:id="rId5"/>
    <p:sldMasterId id="2147483700" r:id="rId6"/>
    <p:sldMasterId id="2147483713" r:id="rId7"/>
  </p:sldMasterIdLst>
  <p:sldIdLst>
    <p:sldId id="256" r:id="rId8"/>
    <p:sldId id="257" r:id="rId9"/>
    <p:sldId id="258" r:id="rId10"/>
    <p:sldId id="259" r:id="rId11"/>
    <p:sldId id="260" r:id="rId12"/>
    <p:sldId id="261" r:id="rId13"/>
    <p:sldId id="262" r:id="rId14"/>
    <p:sldId id="263" r:id="rId15"/>
    <p:sldId id="264" r:id="rId16"/>
    <p:sldId id="265" r:id="rId17"/>
    <p:sldId id="266" r:id="rId18"/>
    <p:sldId id="267" r:id="rId19"/>
    <p:sldId id="268" r:id="rId20"/>
    <p:sldId id="269" r:id="rId21"/>
    <p:sldId id="270" r:id="rId22"/>
    <p:sldId id="271" r:id="rId23"/>
    <p:sldId id="272" r:id="rId24"/>
  </p:sldIdLst>
  <p:sldSz cx="10080625" cy="7559675"/>
  <p:notesSz cx="7559675" cy="10691812"/>
</p:presentation>
</file>

<file path=ppt/_rels/presentation.xml.rels><?xml version="1.0" encoding="UTF-8"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slideMaster" Target="slideMasters/slideMaster1.xml"/><Relationship Id="rId3" Type="http://schemas.openxmlformats.org/officeDocument/2006/relationships/slideMaster" Target="slideMasters/slideMaster2.xml"/><Relationship Id="rId4" Type="http://schemas.openxmlformats.org/officeDocument/2006/relationships/slideMaster" Target="slideMasters/slideMaster3.xml"/><Relationship Id="rId5" Type="http://schemas.openxmlformats.org/officeDocument/2006/relationships/slideMaster" Target="slideMasters/slideMaster4.xml"/><Relationship Id="rId6" Type="http://schemas.openxmlformats.org/officeDocument/2006/relationships/slideMaster" Target="slideMasters/slideMaster5.xml"/><Relationship Id="rId7" Type="http://schemas.openxmlformats.org/officeDocument/2006/relationships/slideMaster" Target="slideMasters/slideMaster6.xml"/><Relationship Id="rId8" Type="http://schemas.openxmlformats.org/officeDocument/2006/relationships/slide" Target="slides/slide1.xml"/><Relationship Id="rId9" Type="http://schemas.openxmlformats.org/officeDocument/2006/relationships/slide" Target="slides/slide2.xml"/><Relationship Id="rId10" Type="http://schemas.openxmlformats.org/officeDocument/2006/relationships/slide" Target="slides/slide3.xml"/><Relationship Id="rId11" Type="http://schemas.openxmlformats.org/officeDocument/2006/relationships/slide" Target="slides/slide4.xml"/><Relationship Id="rId12" Type="http://schemas.openxmlformats.org/officeDocument/2006/relationships/slide" Target="slides/slide5.xml"/><Relationship Id="rId13" Type="http://schemas.openxmlformats.org/officeDocument/2006/relationships/slide" Target="slides/slide6.xml"/><Relationship Id="rId14" Type="http://schemas.openxmlformats.org/officeDocument/2006/relationships/slide" Target="slides/slide7.xml"/><Relationship Id="rId15" Type="http://schemas.openxmlformats.org/officeDocument/2006/relationships/slide" Target="slides/slide8.xml"/><Relationship Id="rId16" Type="http://schemas.openxmlformats.org/officeDocument/2006/relationships/slide" Target="slides/slide9.xml"/><Relationship Id="rId17" Type="http://schemas.openxmlformats.org/officeDocument/2006/relationships/slide" Target="slides/slide10.xml"/><Relationship Id="rId18" Type="http://schemas.openxmlformats.org/officeDocument/2006/relationships/slide" Target="slides/slide11.xml"/><Relationship Id="rId19" Type="http://schemas.openxmlformats.org/officeDocument/2006/relationships/slide" Target="slides/slide12.xml"/><Relationship Id="rId20" Type="http://schemas.openxmlformats.org/officeDocument/2006/relationships/slide" Target="slides/slide13.xml"/><Relationship Id="rId21" Type="http://schemas.openxmlformats.org/officeDocument/2006/relationships/slide" Target="slides/slide14.xml"/><Relationship Id="rId22" Type="http://schemas.openxmlformats.org/officeDocument/2006/relationships/slide" Target="slides/slide15.xml"/><Relationship Id="rId23" Type="http://schemas.openxmlformats.org/officeDocument/2006/relationships/slide" Target="slides/slide16.xml"/><Relationship Id="rId24" Type="http://schemas.openxmlformats.org/officeDocument/2006/relationships/slide" Target="slides/slide17.xml"/>
</Relationships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3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3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5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5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5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5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5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5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5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5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5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5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6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6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6.xml"/>
</Relationships>
</file>

<file path=ppt/slideLayouts/_rels/slideLayout6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6.xml"/>
</Relationships>
</file>

<file path=ppt/slideLayouts/_rels/slideLayout6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6.xml"/>
</Relationships>
</file>

<file path=ppt/slideLayouts/_rels/slideLayout6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6.xml"/>
</Relationships>
</file>

<file path=ppt/slideLayouts/_rels/slideLayout6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6.xml"/>
</Relationships>
</file>

<file path=ppt/slideLayouts/_rels/slideLayout6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6.xml"/>
</Relationships>
</file>

<file path=ppt/slideLayouts/_rels/slideLayout6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6.xml"/>
</Relationships>
</file>

<file path=ppt/slideLayouts/_rels/slideLayout6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6.xml"/>
</Relationships>
</file>

<file path=ppt/slideLayouts/_rels/slideLayout6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6.xml"/>
</Relationships>
</file>

<file path=ppt/slideLayouts/_rels/slideLayout7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6.xml"/>
</Relationships>
</file>

<file path=ppt/slideLayouts/_rels/slideLayout7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6.xml"/>
</Relationships>
</file>

<file path=ppt/slideLayouts/_rels/slideLayout7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6.xml"/>
</Relationships>
</file>

<file path=ppt/slideLayouts/slideLayout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ceHolder 1"/>
          <p:cNvSpPr>
            <a:spLocks noGrp="1"/>
          </p:cNvSpPr>
          <p:nvPr>
            <p:ph type="title"/>
          </p:nvPr>
        </p:nvSpPr>
        <p:spPr>
          <a:xfrm>
            <a:off x="288000" y="1728000"/>
            <a:ext cx="8927640" cy="17866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4400" spc="-1" strike="noStrike">
              <a:latin typeface="Arial"/>
            </a:endParaRPr>
          </a:p>
        </p:txBody>
      </p:sp>
      <p:sp>
        <p:nvSpPr>
          <p:cNvPr id="6" name="PlaceHolder 2"/>
          <p:cNvSpPr>
            <a:spLocks noGrp="1"/>
          </p:cNvSpPr>
          <p:nvPr>
            <p:ph type="subTitle"/>
          </p:nvPr>
        </p:nvSpPr>
        <p:spPr>
          <a:xfrm>
            <a:off x="4032360" y="3854520"/>
            <a:ext cx="5183640" cy="9694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laceHolder 1"/>
          <p:cNvSpPr>
            <a:spLocks noGrp="1"/>
          </p:cNvSpPr>
          <p:nvPr>
            <p:ph type="title"/>
          </p:nvPr>
        </p:nvSpPr>
        <p:spPr>
          <a:xfrm>
            <a:off x="288000" y="1728000"/>
            <a:ext cx="8927640" cy="17866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4400" spc="-1" strike="noStrike">
              <a:latin typeface="Arial"/>
            </a:endParaRPr>
          </a:p>
        </p:txBody>
      </p:sp>
      <p:sp>
        <p:nvSpPr>
          <p:cNvPr id="8" name="PlaceHolder 2"/>
          <p:cNvSpPr>
            <a:spLocks noGrp="1"/>
          </p:cNvSpPr>
          <p:nvPr>
            <p:ph type="body"/>
          </p:nvPr>
        </p:nvSpPr>
        <p:spPr>
          <a:xfrm>
            <a:off x="4032360" y="3854520"/>
            <a:ext cx="5183640" cy="9694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algn="r">
              <a:spcAft>
                <a:spcPts val="1417"/>
              </a:spcAft>
            </a:pPr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laceHolder 1"/>
          <p:cNvSpPr>
            <a:spLocks noGrp="1"/>
          </p:cNvSpPr>
          <p:nvPr>
            <p:ph type="title"/>
          </p:nvPr>
        </p:nvSpPr>
        <p:spPr>
          <a:xfrm>
            <a:off x="288000" y="1728000"/>
            <a:ext cx="8927640" cy="17866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4400" spc="-1" strike="noStrike">
              <a:latin typeface="Arial"/>
            </a:endParaRPr>
          </a:p>
        </p:txBody>
      </p:sp>
      <p:sp>
        <p:nvSpPr>
          <p:cNvPr id="10" name="PlaceHolder 2"/>
          <p:cNvSpPr>
            <a:spLocks noGrp="1"/>
          </p:cNvSpPr>
          <p:nvPr>
            <p:ph type="body"/>
          </p:nvPr>
        </p:nvSpPr>
        <p:spPr>
          <a:xfrm>
            <a:off x="4032360" y="3854520"/>
            <a:ext cx="2529360" cy="969480"/>
          </a:xfrm>
          <a:prstGeom prst="rect">
            <a:avLst/>
          </a:prstGeom>
        </p:spPr>
        <p:txBody>
          <a:bodyPr lIns="0" rIns="0" tIns="0" bIns="0">
            <a:normAutofit fontScale="27000"/>
          </a:bodyPr>
          <a:p>
            <a:pPr algn="r">
              <a:spcAft>
                <a:spcPts val="1417"/>
              </a:spcAft>
            </a:pPr>
            <a:endParaRPr b="0" lang="ru-RU" sz="3200" spc="-1" strike="noStrike">
              <a:latin typeface="Arial"/>
            </a:endParaRPr>
          </a:p>
        </p:txBody>
      </p:sp>
      <p:sp>
        <p:nvSpPr>
          <p:cNvPr id="11" name="PlaceHolder 3"/>
          <p:cNvSpPr>
            <a:spLocks noGrp="1"/>
          </p:cNvSpPr>
          <p:nvPr>
            <p:ph type="body"/>
          </p:nvPr>
        </p:nvSpPr>
        <p:spPr>
          <a:xfrm>
            <a:off x="6688440" y="3854520"/>
            <a:ext cx="2529360" cy="969480"/>
          </a:xfrm>
          <a:prstGeom prst="rect">
            <a:avLst/>
          </a:prstGeom>
        </p:spPr>
        <p:txBody>
          <a:bodyPr lIns="0" rIns="0" tIns="0" bIns="0">
            <a:normAutofit fontScale="27000"/>
          </a:bodyPr>
          <a:p>
            <a:pPr algn="r">
              <a:spcAft>
                <a:spcPts val="1417"/>
              </a:spcAft>
            </a:pPr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laceHolder 1"/>
          <p:cNvSpPr>
            <a:spLocks noGrp="1"/>
          </p:cNvSpPr>
          <p:nvPr>
            <p:ph type="title"/>
          </p:nvPr>
        </p:nvSpPr>
        <p:spPr>
          <a:xfrm>
            <a:off x="288000" y="1728000"/>
            <a:ext cx="8927640" cy="17866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4400" spc="-1" strike="noStrike">
              <a:latin typeface="Arial"/>
            </a:endParaRPr>
          </a:p>
        </p:txBody>
      </p:sp>
    </p:spTree>
  </p:cSld>
</p:sldLayout>
</file>

<file path=ppt/slideLayouts/slideLayout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laceHolder 1"/>
          <p:cNvSpPr>
            <a:spLocks noGrp="1"/>
          </p:cNvSpPr>
          <p:nvPr>
            <p:ph type="subTitle"/>
          </p:nvPr>
        </p:nvSpPr>
        <p:spPr>
          <a:xfrm>
            <a:off x="288000" y="1728000"/>
            <a:ext cx="8927640" cy="828324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laceHolder 1"/>
          <p:cNvSpPr>
            <a:spLocks noGrp="1"/>
          </p:cNvSpPr>
          <p:nvPr>
            <p:ph type="title"/>
          </p:nvPr>
        </p:nvSpPr>
        <p:spPr>
          <a:xfrm>
            <a:off x="288000" y="1728000"/>
            <a:ext cx="8927640" cy="17866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4400" spc="-1" strike="noStrike">
              <a:latin typeface="Arial"/>
            </a:endParaRPr>
          </a:p>
        </p:txBody>
      </p:sp>
      <p:sp>
        <p:nvSpPr>
          <p:cNvPr id="15" name="PlaceHolder 2"/>
          <p:cNvSpPr>
            <a:spLocks noGrp="1"/>
          </p:cNvSpPr>
          <p:nvPr>
            <p:ph type="body"/>
          </p:nvPr>
        </p:nvSpPr>
        <p:spPr>
          <a:xfrm>
            <a:off x="4032360" y="3854520"/>
            <a:ext cx="2529360" cy="462240"/>
          </a:xfrm>
          <a:prstGeom prst="rect">
            <a:avLst/>
          </a:prstGeom>
        </p:spPr>
        <p:txBody>
          <a:bodyPr lIns="0" rIns="0" tIns="0" bIns="0">
            <a:normAutofit fontScale="9000"/>
          </a:bodyPr>
          <a:p>
            <a:pPr algn="r">
              <a:spcAft>
                <a:spcPts val="1417"/>
              </a:spcAft>
            </a:pPr>
            <a:endParaRPr b="0" lang="ru-RU" sz="3200" spc="-1" strike="noStrike">
              <a:latin typeface="Arial"/>
            </a:endParaRPr>
          </a:p>
        </p:txBody>
      </p:sp>
      <p:sp>
        <p:nvSpPr>
          <p:cNvPr id="16" name="PlaceHolder 3"/>
          <p:cNvSpPr>
            <a:spLocks noGrp="1"/>
          </p:cNvSpPr>
          <p:nvPr>
            <p:ph type="body"/>
          </p:nvPr>
        </p:nvSpPr>
        <p:spPr>
          <a:xfrm>
            <a:off x="6688440" y="3854520"/>
            <a:ext cx="2529360" cy="969480"/>
          </a:xfrm>
          <a:prstGeom prst="rect">
            <a:avLst/>
          </a:prstGeom>
        </p:spPr>
        <p:txBody>
          <a:bodyPr lIns="0" rIns="0" tIns="0" bIns="0">
            <a:normAutofit fontScale="27000"/>
          </a:bodyPr>
          <a:p>
            <a:pPr algn="r">
              <a:spcAft>
                <a:spcPts val="1417"/>
              </a:spcAft>
            </a:pPr>
            <a:endParaRPr b="0" lang="ru-RU" sz="3200" spc="-1" strike="noStrike">
              <a:latin typeface="Arial"/>
            </a:endParaRPr>
          </a:p>
        </p:txBody>
      </p:sp>
      <p:sp>
        <p:nvSpPr>
          <p:cNvPr id="17" name="PlaceHolder 4"/>
          <p:cNvSpPr>
            <a:spLocks noGrp="1"/>
          </p:cNvSpPr>
          <p:nvPr>
            <p:ph type="body"/>
          </p:nvPr>
        </p:nvSpPr>
        <p:spPr>
          <a:xfrm>
            <a:off x="4032360" y="4361040"/>
            <a:ext cx="2529360" cy="462240"/>
          </a:xfrm>
          <a:prstGeom prst="rect">
            <a:avLst/>
          </a:prstGeom>
        </p:spPr>
        <p:txBody>
          <a:bodyPr lIns="0" rIns="0" tIns="0" bIns="0">
            <a:normAutofit fontScale="9000"/>
          </a:bodyPr>
          <a:p>
            <a:pPr algn="r">
              <a:spcAft>
                <a:spcPts val="1417"/>
              </a:spcAft>
            </a:pPr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laceHolder 1"/>
          <p:cNvSpPr>
            <a:spLocks noGrp="1"/>
          </p:cNvSpPr>
          <p:nvPr>
            <p:ph type="title"/>
          </p:nvPr>
        </p:nvSpPr>
        <p:spPr>
          <a:xfrm>
            <a:off x="288000" y="1728000"/>
            <a:ext cx="8927640" cy="17866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4400" spc="-1" strike="noStrike">
              <a:latin typeface="Arial"/>
            </a:endParaRPr>
          </a:p>
        </p:txBody>
      </p:sp>
      <p:sp>
        <p:nvSpPr>
          <p:cNvPr id="19" name="PlaceHolder 2"/>
          <p:cNvSpPr>
            <a:spLocks noGrp="1"/>
          </p:cNvSpPr>
          <p:nvPr>
            <p:ph type="body"/>
          </p:nvPr>
        </p:nvSpPr>
        <p:spPr>
          <a:xfrm>
            <a:off x="4032360" y="3854520"/>
            <a:ext cx="2529360" cy="969480"/>
          </a:xfrm>
          <a:prstGeom prst="rect">
            <a:avLst/>
          </a:prstGeom>
        </p:spPr>
        <p:txBody>
          <a:bodyPr lIns="0" rIns="0" tIns="0" bIns="0">
            <a:normAutofit fontScale="27000"/>
          </a:bodyPr>
          <a:p>
            <a:pPr algn="r">
              <a:spcAft>
                <a:spcPts val="1417"/>
              </a:spcAft>
            </a:pPr>
            <a:endParaRPr b="0" lang="ru-RU" sz="3200" spc="-1" strike="noStrike">
              <a:latin typeface="Arial"/>
            </a:endParaRPr>
          </a:p>
        </p:txBody>
      </p:sp>
      <p:sp>
        <p:nvSpPr>
          <p:cNvPr id="20" name="PlaceHolder 3"/>
          <p:cNvSpPr>
            <a:spLocks noGrp="1"/>
          </p:cNvSpPr>
          <p:nvPr>
            <p:ph type="body"/>
          </p:nvPr>
        </p:nvSpPr>
        <p:spPr>
          <a:xfrm>
            <a:off x="6688440" y="3854520"/>
            <a:ext cx="2529360" cy="462240"/>
          </a:xfrm>
          <a:prstGeom prst="rect">
            <a:avLst/>
          </a:prstGeom>
        </p:spPr>
        <p:txBody>
          <a:bodyPr lIns="0" rIns="0" tIns="0" bIns="0">
            <a:normAutofit fontScale="9000"/>
          </a:bodyPr>
          <a:p>
            <a:pPr algn="r">
              <a:spcAft>
                <a:spcPts val="1417"/>
              </a:spcAft>
            </a:pPr>
            <a:endParaRPr b="0" lang="ru-RU" sz="3200" spc="-1" strike="noStrike">
              <a:latin typeface="Arial"/>
            </a:endParaRPr>
          </a:p>
        </p:txBody>
      </p:sp>
      <p:sp>
        <p:nvSpPr>
          <p:cNvPr id="21" name="PlaceHolder 4"/>
          <p:cNvSpPr>
            <a:spLocks noGrp="1"/>
          </p:cNvSpPr>
          <p:nvPr>
            <p:ph type="body"/>
          </p:nvPr>
        </p:nvSpPr>
        <p:spPr>
          <a:xfrm>
            <a:off x="6688440" y="4361040"/>
            <a:ext cx="2529360" cy="462240"/>
          </a:xfrm>
          <a:prstGeom prst="rect">
            <a:avLst/>
          </a:prstGeom>
        </p:spPr>
        <p:txBody>
          <a:bodyPr lIns="0" rIns="0" tIns="0" bIns="0">
            <a:normAutofit fontScale="9000"/>
          </a:bodyPr>
          <a:p>
            <a:pPr algn="r">
              <a:spcAft>
                <a:spcPts val="1417"/>
              </a:spcAft>
            </a:pPr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PlaceHolder 1"/>
          <p:cNvSpPr>
            <a:spLocks noGrp="1"/>
          </p:cNvSpPr>
          <p:nvPr>
            <p:ph type="title"/>
          </p:nvPr>
        </p:nvSpPr>
        <p:spPr>
          <a:xfrm>
            <a:off x="288000" y="1728000"/>
            <a:ext cx="8927640" cy="17866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4400" spc="-1" strike="noStrike">
              <a:latin typeface="Arial"/>
            </a:endParaRPr>
          </a:p>
        </p:txBody>
      </p:sp>
      <p:sp>
        <p:nvSpPr>
          <p:cNvPr id="23" name="PlaceHolder 2"/>
          <p:cNvSpPr>
            <a:spLocks noGrp="1"/>
          </p:cNvSpPr>
          <p:nvPr>
            <p:ph type="body"/>
          </p:nvPr>
        </p:nvSpPr>
        <p:spPr>
          <a:xfrm>
            <a:off x="4032360" y="3854520"/>
            <a:ext cx="2529360" cy="462240"/>
          </a:xfrm>
          <a:prstGeom prst="rect">
            <a:avLst/>
          </a:prstGeom>
        </p:spPr>
        <p:txBody>
          <a:bodyPr lIns="0" rIns="0" tIns="0" bIns="0">
            <a:normAutofit fontScale="9000"/>
          </a:bodyPr>
          <a:p>
            <a:pPr algn="r">
              <a:spcAft>
                <a:spcPts val="1417"/>
              </a:spcAft>
            </a:pPr>
            <a:endParaRPr b="0" lang="ru-RU" sz="3200" spc="-1" strike="noStrike">
              <a:latin typeface="Arial"/>
            </a:endParaRPr>
          </a:p>
        </p:txBody>
      </p:sp>
      <p:sp>
        <p:nvSpPr>
          <p:cNvPr id="24" name="PlaceHolder 3"/>
          <p:cNvSpPr>
            <a:spLocks noGrp="1"/>
          </p:cNvSpPr>
          <p:nvPr>
            <p:ph type="body"/>
          </p:nvPr>
        </p:nvSpPr>
        <p:spPr>
          <a:xfrm>
            <a:off x="6688440" y="3854520"/>
            <a:ext cx="2529360" cy="462240"/>
          </a:xfrm>
          <a:prstGeom prst="rect">
            <a:avLst/>
          </a:prstGeom>
        </p:spPr>
        <p:txBody>
          <a:bodyPr lIns="0" rIns="0" tIns="0" bIns="0">
            <a:normAutofit fontScale="9000"/>
          </a:bodyPr>
          <a:p>
            <a:pPr algn="r">
              <a:spcAft>
                <a:spcPts val="1417"/>
              </a:spcAft>
            </a:pPr>
            <a:endParaRPr b="0" lang="ru-RU" sz="3200" spc="-1" strike="noStrike">
              <a:latin typeface="Arial"/>
            </a:endParaRPr>
          </a:p>
        </p:txBody>
      </p:sp>
      <p:sp>
        <p:nvSpPr>
          <p:cNvPr id="25" name="PlaceHolder 4"/>
          <p:cNvSpPr>
            <a:spLocks noGrp="1"/>
          </p:cNvSpPr>
          <p:nvPr>
            <p:ph type="body"/>
          </p:nvPr>
        </p:nvSpPr>
        <p:spPr>
          <a:xfrm>
            <a:off x="4032360" y="4361040"/>
            <a:ext cx="5183640" cy="462240"/>
          </a:xfrm>
          <a:prstGeom prst="rect">
            <a:avLst/>
          </a:prstGeom>
        </p:spPr>
        <p:txBody>
          <a:bodyPr lIns="0" rIns="0" tIns="0" bIns="0">
            <a:normAutofit fontScale="35000"/>
          </a:bodyPr>
          <a:p>
            <a:pPr algn="r">
              <a:spcAft>
                <a:spcPts val="1417"/>
              </a:spcAft>
            </a:pPr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1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PlaceHolder 1"/>
          <p:cNvSpPr>
            <a:spLocks noGrp="1"/>
          </p:cNvSpPr>
          <p:nvPr>
            <p:ph type="title"/>
          </p:nvPr>
        </p:nvSpPr>
        <p:spPr>
          <a:xfrm>
            <a:off x="288000" y="1728000"/>
            <a:ext cx="8927640" cy="17866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4400" spc="-1" strike="noStrike">
              <a:latin typeface="Arial"/>
            </a:endParaRPr>
          </a:p>
        </p:txBody>
      </p:sp>
      <p:sp>
        <p:nvSpPr>
          <p:cNvPr id="27" name="PlaceHolder 2"/>
          <p:cNvSpPr>
            <a:spLocks noGrp="1"/>
          </p:cNvSpPr>
          <p:nvPr>
            <p:ph type="body"/>
          </p:nvPr>
        </p:nvSpPr>
        <p:spPr>
          <a:xfrm>
            <a:off x="4032360" y="3854520"/>
            <a:ext cx="5183640" cy="462240"/>
          </a:xfrm>
          <a:prstGeom prst="rect">
            <a:avLst/>
          </a:prstGeom>
        </p:spPr>
        <p:txBody>
          <a:bodyPr lIns="0" rIns="0" tIns="0" bIns="0">
            <a:normAutofit fontScale="35000"/>
          </a:bodyPr>
          <a:p>
            <a:pPr algn="r">
              <a:spcAft>
                <a:spcPts val="1417"/>
              </a:spcAft>
            </a:pPr>
            <a:endParaRPr b="0" lang="ru-RU" sz="3200" spc="-1" strike="noStrike">
              <a:latin typeface="Arial"/>
            </a:endParaRPr>
          </a:p>
        </p:txBody>
      </p:sp>
      <p:sp>
        <p:nvSpPr>
          <p:cNvPr id="28" name="PlaceHolder 3"/>
          <p:cNvSpPr>
            <a:spLocks noGrp="1"/>
          </p:cNvSpPr>
          <p:nvPr>
            <p:ph type="body"/>
          </p:nvPr>
        </p:nvSpPr>
        <p:spPr>
          <a:xfrm>
            <a:off x="4032360" y="4361040"/>
            <a:ext cx="5183640" cy="462240"/>
          </a:xfrm>
          <a:prstGeom prst="rect">
            <a:avLst/>
          </a:prstGeom>
        </p:spPr>
        <p:txBody>
          <a:bodyPr lIns="0" rIns="0" tIns="0" bIns="0">
            <a:normAutofit fontScale="35000"/>
          </a:bodyPr>
          <a:p>
            <a:pPr algn="r">
              <a:spcAft>
                <a:spcPts val="1417"/>
              </a:spcAft>
            </a:pPr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1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PlaceHolder 1"/>
          <p:cNvSpPr>
            <a:spLocks noGrp="1"/>
          </p:cNvSpPr>
          <p:nvPr>
            <p:ph type="title"/>
          </p:nvPr>
        </p:nvSpPr>
        <p:spPr>
          <a:xfrm>
            <a:off x="288000" y="1728000"/>
            <a:ext cx="8927640" cy="17866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4400" spc="-1" strike="noStrike">
              <a:latin typeface="Arial"/>
            </a:endParaRPr>
          </a:p>
        </p:txBody>
      </p:sp>
      <p:sp>
        <p:nvSpPr>
          <p:cNvPr id="30" name="PlaceHolder 2"/>
          <p:cNvSpPr>
            <a:spLocks noGrp="1"/>
          </p:cNvSpPr>
          <p:nvPr>
            <p:ph type="body"/>
          </p:nvPr>
        </p:nvSpPr>
        <p:spPr>
          <a:xfrm>
            <a:off x="4032360" y="3854520"/>
            <a:ext cx="2529360" cy="462240"/>
          </a:xfrm>
          <a:prstGeom prst="rect">
            <a:avLst/>
          </a:prstGeom>
        </p:spPr>
        <p:txBody>
          <a:bodyPr lIns="0" rIns="0" tIns="0" bIns="0">
            <a:normAutofit fontScale="9000"/>
          </a:bodyPr>
          <a:p>
            <a:pPr algn="r">
              <a:spcAft>
                <a:spcPts val="1417"/>
              </a:spcAft>
            </a:pPr>
            <a:endParaRPr b="0" lang="ru-RU" sz="3200" spc="-1" strike="noStrike">
              <a:latin typeface="Arial"/>
            </a:endParaRPr>
          </a:p>
        </p:txBody>
      </p:sp>
      <p:sp>
        <p:nvSpPr>
          <p:cNvPr id="31" name="PlaceHolder 3"/>
          <p:cNvSpPr>
            <a:spLocks noGrp="1"/>
          </p:cNvSpPr>
          <p:nvPr>
            <p:ph type="body"/>
          </p:nvPr>
        </p:nvSpPr>
        <p:spPr>
          <a:xfrm>
            <a:off x="6688440" y="3854520"/>
            <a:ext cx="2529360" cy="462240"/>
          </a:xfrm>
          <a:prstGeom prst="rect">
            <a:avLst/>
          </a:prstGeom>
        </p:spPr>
        <p:txBody>
          <a:bodyPr lIns="0" rIns="0" tIns="0" bIns="0">
            <a:normAutofit fontScale="9000"/>
          </a:bodyPr>
          <a:p>
            <a:pPr algn="r">
              <a:spcAft>
                <a:spcPts val="1417"/>
              </a:spcAft>
            </a:pPr>
            <a:endParaRPr b="0" lang="ru-RU" sz="3200" spc="-1" strike="noStrike">
              <a:latin typeface="Arial"/>
            </a:endParaRPr>
          </a:p>
        </p:txBody>
      </p:sp>
      <p:sp>
        <p:nvSpPr>
          <p:cNvPr id="32" name="PlaceHolder 4"/>
          <p:cNvSpPr>
            <a:spLocks noGrp="1"/>
          </p:cNvSpPr>
          <p:nvPr>
            <p:ph type="body"/>
          </p:nvPr>
        </p:nvSpPr>
        <p:spPr>
          <a:xfrm>
            <a:off x="4032360" y="4361040"/>
            <a:ext cx="2529360" cy="462240"/>
          </a:xfrm>
          <a:prstGeom prst="rect">
            <a:avLst/>
          </a:prstGeom>
        </p:spPr>
        <p:txBody>
          <a:bodyPr lIns="0" rIns="0" tIns="0" bIns="0">
            <a:normAutofit fontScale="9000"/>
          </a:bodyPr>
          <a:p>
            <a:pPr algn="r">
              <a:spcAft>
                <a:spcPts val="1417"/>
              </a:spcAft>
            </a:pPr>
            <a:endParaRPr b="0" lang="ru-RU" sz="3200" spc="-1" strike="noStrike">
              <a:latin typeface="Arial"/>
            </a:endParaRPr>
          </a:p>
        </p:txBody>
      </p:sp>
      <p:sp>
        <p:nvSpPr>
          <p:cNvPr id="33" name="PlaceHolder 5"/>
          <p:cNvSpPr>
            <a:spLocks noGrp="1"/>
          </p:cNvSpPr>
          <p:nvPr>
            <p:ph type="body"/>
          </p:nvPr>
        </p:nvSpPr>
        <p:spPr>
          <a:xfrm>
            <a:off x="6688440" y="4361040"/>
            <a:ext cx="2529360" cy="462240"/>
          </a:xfrm>
          <a:prstGeom prst="rect">
            <a:avLst/>
          </a:prstGeom>
        </p:spPr>
        <p:txBody>
          <a:bodyPr lIns="0" rIns="0" tIns="0" bIns="0">
            <a:normAutofit fontScale="9000"/>
          </a:bodyPr>
          <a:p>
            <a:pPr algn="r">
              <a:spcAft>
                <a:spcPts val="1417"/>
              </a:spcAft>
            </a:pPr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1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PlaceHolder 1"/>
          <p:cNvSpPr>
            <a:spLocks noGrp="1"/>
          </p:cNvSpPr>
          <p:nvPr>
            <p:ph type="title"/>
          </p:nvPr>
        </p:nvSpPr>
        <p:spPr>
          <a:xfrm>
            <a:off x="288000" y="1728000"/>
            <a:ext cx="8927640" cy="17866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4400" spc="-1" strike="noStrike">
              <a:latin typeface="Arial"/>
            </a:endParaRPr>
          </a:p>
        </p:txBody>
      </p:sp>
      <p:sp>
        <p:nvSpPr>
          <p:cNvPr id="35" name="PlaceHolder 2"/>
          <p:cNvSpPr>
            <a:spLocks noGrp="1"/>
          </p:cNvSpPr>
          <p:nvPr>
            <p:ph type="body"/>
          </p:nvPr>
        </p:nvSpPr>
        <p:spPr>
          <a:xfrm>
            <a:off x="4032360" y="3854520"/>
            <a:ext cx="1668960" cy="462240"/>
          </a:xfrm>
          <a:prstGeom prst="rect">
            <a:avLst/>
          </a:prstGeom>
        </p:spPr>
        <p:txBody>
          <a:bodyPr lIns="0" rIns="0" tIns="0" bIns="0">
            <a:normAutofit fontScale="4000"/>
          </a:bodyPr>
          <a:p>
            <a:pPr algn="r">
              <a:spcAft>
                <a:spcPts val="1417"/>
              </a:spcAft>
            </a:pPr>
            <a:endParaRPr b="0" lang="ru-RU" sz="3200" spc="-1" strike="noStrike">
              <a:latin typeface="Arial"/>
            </a:endParaRPr>
          </a:p>
        </p:txBody>
      </p:sp>
      <p:sp>
        <p:nvSpPr>
          <p:cNvPr id="36" name="PlaceHolder 3"/>
          <p:cNvSpPr>
            <a:spLocks noGrp="1"/>
          </p:cNvSpPr>
          <p:nvPr>
            <p:ph type="body"/>
          </p:nvPr>
        </p:nvSpPr>
        <p:spPr>
          <a:xfrm>
            <a:off x="5785200" y="3854520"/>
            <a:ext cx="1668960" cy="462240"/>
          </a:xfrm>
          <a:prstGeom prst="rect">
            <a:avLst/>
          </a:prstGeom>
        </p:spPr>
        <p:txBody>
          <a:bodyPr lIns="0" rIns="0" tIns="0" bIns="0">
            <a:normAutofit fontScale="4000"/>
          </a:bodyPr>
          <a:p>
            <a:pPr algn="r">
              <a:spcAft>
                <a:spcPts val="1417"/>
              </a:spcAft>
            </a:pPr>
            <a:endParaRPr b="0" lang="ru-RU" sz="3200" spc="-1" strike="noStrike">
              <a:latin typeface="Arial"/>
            </a:endParaRPr>
          </a:p>
        </p:txBody>
      </p:sp>
      <p:sp>
        <p:nvSpPr>
          <p:cNvPr id="37" name="PlaceHolder 4"/>
          <p:cNvSpPr>
            <a:spLocks noGrp="1"/>
          </p:cNvSpPr>
          <p:nvPr>
            <p:ph type="body"/>
          </p:nvPr>
        </p:nvSpPr>
        <p:spPr>
          <a:xfrm>
            <a:off x="7538040" y="3854520"/>
            <a:ext cx="1668960" cy="462240"/>
          </a:xfrm>
          <a:prstGeom prst="rect">
            <a:avLst/>
          </a:prstGeom>
        </p:spPr>
        <p:txBody>
          <a:bodyPr lIns="0" rIns="0" tIns="0" bIns="0">
            <a:normAutofit fontScale="4000"/>
          </a:bodyPr>
          <a:p>
            <a:pPr algn="r">
              <a:spcAft>
                <a:spcPts val="1417"/>
              </a:spcAft>
            </a:pPr>
            <a:endParaRPr b="0" lang="ru-RU" sz="3200" spc="-1" strike="noStrike">
              <a:latin typeface="Arial"/>
            </a:endParaRPr>
          </a:p>
        </p:txBody>
      </p:sp>
      <p:sp>
        <p:nvSpPr>
          <p:cNvPr id="38" name="PlaceHolder 5"/>
          <p:cNvSpPr>
            <a:spLocks noGrp="1"/>
          </p:cNvSpPr>
          <p:nvPr>
            <p:ph type="body"/>
          </p:nvPr>
        </p:nvSpPr>
        <p:spPr>
          <a:xfrm>
            <a:off x="4032360" y="4361040"/>
            <a:ext cx="1668960" cy="462240"/>
          </a:xfrm>
          <a:prstGeom prst="rect">
            <a:avLst/>
          </a:prstGeom>
        </p:spPr>
        <p:txBody>
          <a:bodyPr lIns="0" rIns="0" tIns="0" bIns="0">
            <a:normAutofit fontScale="4000"/>
          </a:bodyPr>
          <a:p>
            <a:pPr algn="r">
              <a:spcAft>
                <a:spcPts val="1417"/>
              </a:spcAft>
            </a:pPr>
            <a:endParaRPr b="0" lang="ru-RU" sz="3200" spc="-1" strike="noStrike">
              <a:latin typeface="Arial"/>
            </a:endParaRPr>
          </a:p>
        </p:txBody>
      </p:sp>
      <p:sp>
        <p:nvSpPr>
          <p:cNvPr id="39" name="PlaceHolder 6"/>
          <p:cNvSpPr>
            <a:spLocks noGrp="1"/>
          </p:cNvSpPr>
          <p:nvPr>
            <p:ph type="body"/>
          </p:nvPr>
        </p:nvSpPr>
        <p:spPr>
          <a:xfrm>
            <a:off x="5785200" y="4361040"/>
            <a:ext cx="1668960" cy="462240"/>
          </a:xfrm>
          <a:prstGeom prst="rect">
            <a:avLst/>
          </a:prstGeom>
        </p:spPr>
        <p:txBody>
          <a:bodyPr lIns="0" rIns="0" tIns="0" bIns="0">
            <a:normAutofit fontScale="4000"/>
          </a:bodyPr>
          <a:p>
            <a:pPr algn="r">
              <a:spcAft>
                <a:spcPts val="1417"/>
              </a:spcAft>
            </a:pPr>
            <a:endParaRPr b="0" lang="ru-RU" sz="3200" spc="-1" strike="noStrike">
              <a:latin typeface="Arial"/>
            </a:endParaRPr>
          </a:p>
        </p:txBody>
      </p:sp>
      <p:sp>
        <p:nvSpPr>
          <p:cNvPr id="40" name="PlaceHolder 7"/>
          <p:cNvSpPr>
            <a:spLocks noGrp="1"/>
          </p:cNvSpPr>
          <p:nvPr>
            <p:ph type="body"/>
          </p:nvPr>
        </p:nvSpPr>
        <p:spPr>
          <a:xfrm>
            <a:off x="7538040" y="4361040"/>
            <a:ext cx="1668960" cy="462240"/>
          </a:xfrm>
          <a:prstGeom prst="rect">
            <a:avLst/>
          </a:prstGeom>
        </p:spPr>
        <p:txBody>
          <a:bodyPr lIns="0" rIns="0" tIns="0" bIns="0">
            <a:normAutofit fontScale="4000"/>
          </a:bodyPr>
          <a:p>
            <a:pPr algn="r">
              <a:spcAft>
                <a:spcPts val="1417"/>
              </a:spcAft>
            </a:pPr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1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1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PlaceHolder 1"/>
          <p:cNvSpPr>
            <a:spLocks noGrp="1"/>
          </p:cNvSpPr>
          <p:nvPr>
            <p:ph type="title"/>
          </p:nvPr>
        </p:nvSpPr>
        <p:spPr>
          <a:xfrm>
            <a:off x="288000" y="1728000"/>
            <a:ext cx="8927640" cy="17866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4400" spc="-1" strike="noStrike">
              <a:latin typeface="Arial"/>
            </a:endParaRPr>
          </a:p>
        </p:txBody>
      </p:sp>
      <p:sp>
        <p:nvSpPr>
          <p:cNvPr id="47" name="PlaceHolder 2"/>
          <p:cNvSpPr>
            <a:spLocks noGrp="1"/>
          </p:cNvSpPr>
          <p:nvPr>
            <p:ph type="subTitle"/>
          </p:nvPr>
        </p:nvSpPr>
        <p:spPr>
          <a:xfrm>
            <a:off x="4032360" y="3854520"/>
            <a:ext cx="5183640" cy="9694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1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PlaceHolder 1"/>
          <p:cNvSpPr>
            <a:spLocks noGrp="1"/>
          </p:cNvSpPr>
          <p:nvPr>
            <p:ph type="title"/>
          </p:nvPr>
        </p:nvSpPr>
        <p:spPr>
          <a:xfrm>
            <a:off x="288000" y="1728000"/>
            <a:ext cx="8927640" cy="17866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4400" spc="-1" strike="noStrike">
              <a:latin typeface="Arial"/>
            </a:endParaRPr>
          </a:p>
        </p:txBody>
      </p:sp>
      <p:sp>
        <p:nvSpPr>
          <p:cNvPr id="49" name="PlaceHolder 2"/>
          <p:cNvSpPr>
            <a:spLocks noGrp="1"/>
          </p:cNvSpPr>
          <p:nvPr>
            <p:ph type="body"/>
          </p:nvPr>
        </p:nvSpPr>
        <p:spPr>
          <a:xfrm>
            <a:off x="4032360" y="3854520"/>
            <a:ext cx="5183640" cy="9694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algn="r">
              <a:spcAft>
                <a:spcPts val="1417"/>
              </a:spcAft>
            </a:pPr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1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PlaceHolder 1"/>
          <p:cNvSpPr>
            <a:spLocks noGrp="1"/>
          </p:cNvSpPr>
          <p:nvPr>
            <p:ph type="title"/>
          </p:nvPr>
        </p:nvSpPr>
        <p:spPr>
          <a:xfrm>
            <a:off x="288000" y="1728000"/>
            <a:ext cx="8927640" cy="17866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4400" spc="-1" strike="noStrike">
              <a:latin typeface="Arial"/>
            </a:endParaRPr>
          </a:p>
        </p:txBody>
      </p:sp>
      <p:sp>
        <p:nvSpPr>
          <p:cNvPr id="51" name="PlaceHolder 2"/>
          <p:cNvSpPr>
            <a:spLocks noGrp="1"/>
          </p:cNvSpPr>
          <p:nvPr>
            <p:ph type="body"/>
          </p:nvPr>
        </p:nvSpPr>
        <p:spPr>
          <a:xfrm>
            <a:off x="4032360" y="3854520"/>
            <a:ext cx="2529360" cy="969480"/>
          </a:xfrm>
          <a:prstGeom prst="rect">
            <a:avLst/>
          </a:prstGeom>
        </p:spPr>
        <p:txBody>
          <a:bodyPr lIns="0" rIns="0" tIns="0" bIns="0">
            <a:normAutofit fontScale="27000"/>
          </a:bodyPr>
          <a:p>
            <a:pPr algn="r">
              <a:spcAft>
                <a:spcPts val="1417"/>
              </a:spcAft>
            </a:pPr>
            <a:endParaRPr b="0" lang="ru-RU" sz="3200" spc="-1" strike="noStrike">
              <a:latin typeface="Arial"/>
            </a:endParaRPr>
          </a:p>
        </p:txBody>
      </p:sp>
      <p:sp>
        <p:nvSpPr>
          <p:cNvPr id="52" name="PlaceHolder 3"/>
          <p:cNvSpPr>
            <a:spLocks noGrp="1"/>
          </p:cNvSpPr>
          <p:nvPr>
            <p:ph type="body"/>
          </p:nvPr>
        </p:nvSpPr>
        <p:spPr>
          <a:xfrm>
            <a:off x="6688440" y="3854520"/>
            <a:ext cx="2529360" cy="969480"/>
          </a:xfrm>
          <a:prstGeom prst="rect">
            <a:avLst/>
          </a:prstGeom>
        </p:spPr>
        <p:txBody>
          <a:bodyPr lIns="0" rIns="0" tIns="0" bIns="0">
            <a:normAutofit fontScale="27000"/>
          </a:bodyPr>
          <a:p>
            <a:pPr algn="r">
              <a:spcAft>
                <a:spcPts val="1417"/>
              </a:spcAft>
            </a:pPr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1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PlaceHolder 1"/>
          <p:cNvSpPr>
            <a:spLocks noGrp="1"/>
          </p:cNvSpPr>
          <p:nvPr>
            <p:ph type="title"/>
          </p:nvPr>
        </p:nvSpPr>
        <p:spPr>
          <a:xfrm>
            <a:off x="288000" y="1728000"/>
            <a:ext cx="8927640" cy="17866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4400" spc="-1" strike="noStrike">
              <a:latin typeface="Arial"/>
            </a:endParaRPr>
          </a:p>
        </p:txBody>
      </p:sp>
    </p:spTree>
  </p:cSld>
</p:sldLayout>
</file>

<file path=ppt/slideLayouts/slideLayout1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PlaceHolder 1"/>
          <p:cNvSpPr>
            <a:spLocks noGrp="1"/>
          </p:cNvSpPr>
          <p:nvPr>
            <p:ph type="subTitle"/>
          </p:nvPr>
        </p:nvSpPr>
        <p:spPr>
          <a:xfrm>
            <a:off x="288000" y="1728000"/>
            <a:ext cx="8927640" cy="828324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1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PlaceHolder 1"/>
          <p:cNvSpPr>
            <a:spLocks noGrp="1"/>
          </p:cNvSpPr>
          <p:nvPr>
            <p:ph type="title"/>
          </p:nvPr>
        </p:nvSpPr>
        <p:spPr>
          <a:xfrm>
            <a:off x="288000" y="1728000"/>
            <a:ext cx="8927640" cy="17866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4400" spc="-1" strike="noStrike">
              <a:latin typeface="Arial"/>
            </a:endParaRPr>
          </a:p>
        </p:txBody>
      </p:sp>
      <p:sp>
        <p:nvSpPr>
          <p:cNvPr id="56" name="PlaceHolder 2"/>
          <p:cNvSpPr>
            <a:spLocks noGrp="1"/>
          </p:cNvSpPr>
          <p:nvPr>
            <p:ph type="body"/>
          </p:nvPr>
        </p:nvSpPr>
        <p:spPr>
          <a:xfrm>
            <a:off x="4032360" y="3854520"/>
            <a:ext cx="2529360" cy="462240"/>
          </a:xfrm>
          <a:prstGeom prst="rect">
            <a:avLst/>
          </a:prstGeom>
        </p:spPr>
        <p:txBody>
          <a:bodyPr lIns="0" rIns="0" tIns="0" bIns="0">
            <a:normAutofit fontScale="9000"/>
          </a:bodyPr>
          <a:p>
            <a:pPr algn="r">
              <a:spcAft>
                <a:spcPts val="1417"/>
              </a:spcAft>
            </a:pPr>
            <a:endParaRPr b="0" lang="ru-RU" sz="3200" spc="-1" strike="noStrike">
              <a:latin typeface="Arial"/>
            </a:endParaRPr>
          </a:p>
        </p:txBody>
      </p:sp>
      <p:sp>
        <p:nvSpPr>
          <p:cNvPr id="57" name="PlaceHolder 3"/>
          <p:cNvSpPr>
            <a:spLocks noGrp="1"/>
          </p:cNvSpPr>
          <p:nvPr>
            <p:ph type="body"/>
          </p:nvPr>
        </p:nvSpPr>
        <p:spPr>
          <a:xfrm>
            <a:off x="6688440" y="3854520"/>
            <a:ext cx="2529360" cy="969480"/>
          </a:xfrm>
          <a:prstGeom prst="rect">
            <a:avLst/>
          </a:prstGeom>
        </p:spPr>
        <p:txBody>
          <a:bodyPr lIns="0" rIns="0" tIns="0" bIns="0">
            <a:normAutofit fontScale="27000"/>
          </a:bodyPr>
          <a:p>
            <a:pPr algn="r">
              <a:spcAft>
                <a:spcPts val="1417"/>
              </a:spcAft>
            </a:pPr>
            <a:endParaRPr b="0" lang="ru-RU" sz="3200" spc="-1" strike="noStrike">
              <a:latin typeface="Arial"/>
            </a:endParaRPr>
          </a:p>
        </p:txBody>
      </p:sp>
      <p:sp>
        <p:nvSpPr>
          <p:cNvPr id="58" name="PlaceHolder 4"/>
          <p:cNvSpPr>
            <a:spLocks noGrp="1"/>
          </p:cNvSpPr>
          <p:nvPr>
            <p:ph type="body"/>
          </p:nvPr>
        </p:nvSpPr>
        <p:spPr>
          <a:xfrm>
            <a:off x="4032360" y="4361040"/>
            <a:ext cx="2529360" cy="462240"/>
          </a:xfrm>
          <a:prstGeom prst="rect">
            <a:avLst/>
          </a:prstGeom>
        </p:spPr>
        <p:txBody>
          <a:bodyPr lIns="0" rIns="0" tIns="0" bIns="0">
            <a:normAutofit fontScale="9000"/>
          </a:bodyPr>
          <a:p>
            <a:pPr algn="r">
              <a:spcAft>
                <a:spcPts val="1417"/>
              </a:spcAft>
            </a:pPr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2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PlaceHolder 1"/>
          <p:cNvSpPr>
            <a:spLocks noGrp="1"/>
          </p:cNvSpPr>
          <p:nvPr>
            <p:ph type="title"/>
          </p:nvPr>
        </p:nvSpPr>
        <p:spPr>
          <a:xfrm>
            <a:off x="288000" y="1728000"/>
            <a:ext cx="8927640" cy="17866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4400" spc="-1" strike="noStrike">
              <a:latin typeface="Arial"/>
            </a:endParaRPr>
          </a:p>
        </p:txBody>
      </p:sp>
      <p:sp>
        <p:nvSpPr>
          <p:cNvPr id="60" name="PlaceHolder 2"/>
          <p:cNvSpPr>
            <a:spLocks noGrp="1"/>
          </p:cNvSpPr>
          <p:nvPr>
            <p:ph type="body"/>
          </p:nvPr>
        </p:nvSpPr>
        <p:spPr>
          <a:xfrm>
            <a:off x="4032360" y="3854520"/>
            <a:ext cx="2529360" cy="969480"/>
          </a:xfrm>
          <a:prstGeom prst="rect">
            <a:avLst/>
          </a:prstGeom>
        </p:spPr>
        <p:txBody>
          <a:bodyPr lIns="0" rIns="0" tIns="0" bIns="0">
            <a:normAutofit fontScale="27000"/>
          </a:bodyPr>
          <a:p>
            <a:pPr algn="r">
              <a:spcAft>
                <a:spcPts val="1417"/>
              </a:spcAft>
            </a:pPr>
            <a:endParaRPr b="0" lang="ru-RU" sz="3200" spc="-1" strike="noStrike">
              <a:latin typeface="Arial"/>
            </a:endParaRPr>
          </a:p>
        </p:txBody>
      </p:sp>
      <p:sp>
        <p:nvSpPr>
          <p:cNvPr id="61" name="PlaceHolder 3"/>
          <p:cNvSpPr>
            <a:spLocks noGrp="1"/>
          </p:cNvSpPr>
          <p:nvPr>
            <p:ph type="body"/>
          </p:nvPr>
        </p:nvSpPr>
        <p:spPr>
          <a:xfrm>
            <a:off x="6688440" y="3854520"/>
            <a:ext cx="2529360" cy="462240"/>
          </a:xfrm>
          <a:prstGeom prst="rect">
            <a:avLst/>
          </a:prstGeom>
        </p:spPr>
        <p:txBody>
          <a:bodyPr lIns="0" rIns="0" tIns="0" bIns="0">
            <a:normAutofit fontScale="9000"/>
          </a:bodyPr>
          <a:p>
            <a:pPr algn="r">
              <a:spcAft>
                <a:spcPts val="1417"/>
              </a:spcAft>
            </a:pPr>
            <a:endParaRPr b="0" lang="ru-RU" sz="3200" spc="-1" strike="noStrike">
              <a:latin typeface="Arial"/>
            </a:endParaRPr>
          </a:p>
        </p:txBody>
      </p:sp>
      <p:sp>
        <p:nvSpPr>
          <p:cNvPr id="62" name="PlaceHolder 4"/>
          <p:cNvSpPr>
            <a:spLocks noGrp="1"/>
          </p:cNvSpPr>
          <p:nvPr>
            <p:ph type="body"/>
          </p:nvPr>
        </p:nvSpPr>
        <p:spPr>
          <a:xfrm>
            <a:off x="6688440" y="4361040"/>
            <a:ext cx="2529360" cy="462240"/>
          </a:xfrm>
          <a:prstGeom prst="rect">
            <a:avLst/>
          </a:prstGeom>
        </p:spPr>
        <p:txBody>
          <a:bodyPr lIns="0" rIns="0" tIns="0" bIns="0">
            <a:normAutofit fontScale="9000"/>
          </a:bodyPr>
          <a:p>
            <a:pPr algn="r">
              <a:spcAft>
                <a:spcPts val="1417"/>
              </a:spcAft>
            </a:pPr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2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PlaceHolder 1"/>
          <p:cNvSpPr>
            <a:spLocks noGrp="1"/>
          </p:cNvSpPr>
          <p:nvPr>
            <p:ph type="title"/>
          </p:nvPr>
        </p:nvSpPr>
        <p:spPr>
          <a:xfrm>
            <a:off x="288000" y="1728000"/>
            <a:ext cx="8927640" cy="17866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4400" spc="-1" strike="noStrike">
              <a:latin typeface="Arial"/>
            </a:endParaRPr>
          </a:p>
        </p:txBody>
      </p:sp>
      <p:sp>
        <p:nvSpPr>
          <p:cNvPr id="64" name="PlaceHolder 2"/>
          <p:cNvSpPr>
            <a:spLocks noGrp="1"/>
          </p:cNvSpPr>
          <p:nvPr>
            <p:ph type="body"/>
          </p:nvPr>
        </p:nvSpPr>
        <p:spPr>
          <a:xfrm>
            <a:off x="4032360" y="3854520"/>
            <a:ext cx="2529360" cy="462240"/>
          </a:xfrm>
          <a:prstGeom prst="rect">
            <a:avLst/>
          </a:prstGeom>
        </p:spPr>
        <p:txBody>
          <a:bodyPr lIns="0" rIns="0" tIns="0" bIns="0">
            <a:normAutofit fontScale="9000"/>
          </a:bodyPr>
          <a:p>
            <a:pPr algn="r">
              <a:spcAft>
                <a:spcPts val="1417"/>
              </a:spcAft>
            </a:pPr>
            <a:endParaRPr b="0" lang="ru-RU" sz="3200" spc="-1" strike="noStrike">
              <a:latin typeface="Arial"/>
            </a:endParaRPr>
          </a:p>
        </p:txBody>
      </p:sp>
      <p:sp>
        <p:nvSpPr>
          <p:cNvPr id="65" name="PlaceHolder 3"/>
          <p:cNvSpPr>
            <a:spLocks noGrp="1"/>
          </p:cNvSpPr>
          <p:nvPr>
            <p:ph type="body"/>
          </p:nvPr>
        </p:nvSpPr>
        <p:spPr>
          <a:xfrm>
            <a:off x="6688440" y="3854520"/>
            <a:ext cx="2529360" cy="462240"/>
          </a:xfrm>
          <a:prstGeom prst="rect">
            <a:avLst/>
          </a:prstGeom>
        </p:spPr>
        <p:txBody>
          <a:bodyPr lIns="0" rIns="0" tIns="0" bIns="0">
            <a:normAutofit fontScale="9000"/>
          </a:bodyPr>
          <a:p>
            <a:pPr algn="r">
              <a:spcAft>
                <a:spcPts val="1417"/>
              </a:spcAft>
            </a:pPr>
            <a:endParaRPr b="0" lang="ru-RU" sz="3200" spc="-1" strike="noStrike">
              <a:latin typeface="Arial"/>
            </a:endParaRPr>
          </a:p>
        </p:txBody>
      </p:sp>
      <p:sp>
        <p:nvSpPr>
          <p:cNvPr id="66" name="PlaceHolder 4"/>
          <p:cNvSpPr>
            <a:spLocks noGrp="1"/>
          </p:cNvSpPr>
          <p:nvPr>
            <p:ph type="body"/>
          </p:nvPr>
        </p:nvSpPr>
        <p:spPr>
          <a:xfrm>
            <a:off x="4032360" y="4361040"/>
            <a:ext cx="5183640" cy="462240"/>
          </a:xfrm>
          <a:prstGeom prst="rect">
            <a:avLst/>
          </a:prstGeom>
        </p:spPr>
        <p:txBody>
          <a:bodyPr lIns="0" rIns="0" tIns="0" bIns="0">
            <a:normAutofit fontScale="35000"/>
          </a:bodyPr>
          <a:p>
            <a:pPr algn="r">
              <a:spcAft>
                <a:spcPts val="1417"/>
              </a:spcAft>
            </a:pPr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2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PlaceHolder 1"/>
          <p:cNvSpPr>
            <a:spLocks noGrp="1"/>
          </p:cNvSpPr>
          <p:nvPr>
            <p:ph type="title"/>
          </p:nvPr>
        </p:nvSpPr>
        <p:spPr>
          <a:xfrm>
            <a:off x="288000" y="1728000"/>
            <a:ext cx="8927640" cy="17866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4400" spc="-1" strike="noStrike">
              <a:latin typeface="Arial"/>
            </a:endParaRPr>
          </a:p>
        </p:txBody>
      </p:sp>
      <p:sp>
        <p:nvSpPr>
          <p:cNvPr id="68" name="PlaceHolder 2"/>
          <p:cNvSpPr>
            <a:spLocks noGrp="1"/>
          </p:cNvSpPr>
          <p:nvPr>
            <p:ph type="body"/>
          </p:nvPr>
        </p:nvSpPr>
        <p:spPr>
          <a:xfrm>
            <a:off x="4032360" y="3854520"/>
            <a:ext cx="5183640" cy="462240"/>
          </a:xfrm>
          <a:prstGeom prst="rect">
            <a:avLst/>
          </a:prstGeom>
        </p:spPr>
        <p:txBody>
          <a:bodyPr lIns="0" rIns="0" tIns="0" bIns="0">
            <a:normAutofit fontScale="35000"/>
          </a:bodyPr>
          <a:p>
            <a:pPr algn="r">
              <a:spcAft>
                <a:spcPts val="1417"/>
              </a:spcAft>
            </a:pPr>
            <a:endParaRPr b="0" lang="ru-RU" sz="3200" spc="-1" strike="noStrike">
              <a:latin typeface="Arial"/>
            </a:endParaRPr>
          </a:p>
        </p:txBody>
      </p:sp>
      <p:sp>
        <p:nvSpPr>
          <p:cNvPr id="69" name="PlaceHolder 3"/>
          <p:cNvSpPr>
            <a:spLocks noGrp="1"/>
          </p:cNvSpPr>
          <p:nvPr>
            <p:ph type="body"/>
          </p:nvPr>
        </p:nvSpPr>
        <p:spPr>
          <a:xfrm>
            <a:off x="4032360" y="4361040"/>
            <a:ext cx="5183640" cy="462240"/>
          </a:xfrm>
          <a:prstGeom prst="rect">
            <a:avLst/>
          </a:prstGeom>
        </p:spPr>
        <p:txBody>
          <a:bodyPr lIns="0" rIns="0" tIns="0" bIns="0">
            <a:normAutofit fontScale="35000"/>
          </a:bodyPr>
          <a:p>
            <a:pPr algn="r">
              <a:spcAft>
                <a:spcPts val="1417"/>
              </a:spcAft>
            </a:pPr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2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PlaceHolder 1"/>
          <p:cNvSpPr>
            <a:spLocks noGrp="1"/>
          </p:cNvSpPr>
          <p:nvPr>
            <p:ph type="title"/>
          </p:nvPr>
        </p:nvSpPr>
        <p:spPr>
          <a:xfrm>
            <a:off x="288000" y="1728000"/>
            <a:ext cx="8927640" cy="17866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4400" spc="-1" strike="noStrike">
              <a:latin typeface="Arial"/>
            </a:endParaRPr>
          </a:p>
        </p:txBody>
      </p:sp>
      <p:sp>
        <p:nvSpPr>
          <p:cNvPr id="71" name="PlaceHolder 2"/>
          <p:cNvSpPr>
            <a:spLocks noGrp="1"/>
          </p:cNvSpPr>
          <p:nvPr>
            <p:ph type="body"/>
          </p:nvPr>
        </p:nvSpPr>
        <p:spPr>
          <a:xfrm>
            <a:off x="4032360" y="3854520"/>
            <a:ext cx="2529360" cy="462240"/>
          </a:xfrm>
          <a:prstGeom prst="rect">
            <a:avLst/>
          </a:prstGeom>
        </p:spPr>
        <p:txBody>
          <a:bodyPr lIns="0" rIns="0" tIns="0" bIns="0">
            <a:normAutofit fontScale="9000"/>
          </a:bodyPr>
          <a:p>
            <a:pPr algn="r">
              <a:spcAft>
                <a:spcPts val="1417"/>
              </a:spcAft>
            </a:pPr>
            <a:endParaRPr b="0" lang="ru-RU" sz="3200" spc="-1" strike="noStrike">
              <a:latin typeface="Arial"/>
            </a:endParaRPr>
          </a:p>
        </p:txBody>
      </p:sp>
      <p:sp>
        <p:nvSpPr>
          <p:cNvPr id="72" name="PlaceHolder 3"/>
          <p:cNvSpPr>
            <a:spLocks noGrp="1"/>
          </p:cNvSpPr>
          <p:nvPr>
            <p:ph type="body"/>
          </p:nvPr>
        </p:nvSpPr>
        <p:spPr>
          <a:xfrm>
            <a:off x="6688440" y="3854520"/>
            <a:ext cx="2529360" cy="462240"/>
          </a:xfrm>
          <a:prstGeom prst="rect">
            <a:avLst/>
          </a:prstGeom>
        </p:spPr>
        <p:txBody>
          <a:bodyPr lIns="0" rIns="0" tIns="0" bIns="0">
            <a:normAutofit fontScale="9000"/>
          </a:bodyPr>
          <a:p>
            <a:pPr algn="r">
              <a:spcAft>
                <a:spcPts val="1417"/>
              </a:spcAft>
            </a:pPr>
            <a:endParaRPr b="0" lang="ru-RU" sz="3200" spc="-1" strike="noStrike">
              <a:latin typeface="Arial"/>
            </a:endParaRPr>
          </a:p>
        </p:txBody>
      </p:sp>
      <p:sp>
        <p:nvSpPr>
          <p:cNvPr id="73" name="PlaceHolder 4"/>
          <p:cNvSpPr>
            <a:spLocks noGrp="1"/>
          </p:cNvSpPr>
          <p:nvPr>
            <p:ph type="body"/>
          </p:nvPr>
        </p:nvSpPr>
        <p:spPr>
          <a:xfrm>
            <a:off x="4032360" y="4361040"/>
            <a:ext cx="2529360" cy="462240"/>
          </a:xfrm>
          <a:prstGeom prst="rect">
            <a:avLst/>
          </a:prstGeom>
        </p:spPr>
        <p:txBody>
          <a:bodyPr lIns="0" rIns="0" tIns="0" bIns="0">
            <a:normAutofit fontScale="9000"/>
          </a:bodyPr>
          <a:p>
            <a:pPr algn="r">
              <a:spcAft>
                <a:spcPts val="1417"/>
              </a:spcAft>
            </a:pPr>
            <a:endParaRPr b="0" lang="ru-RU" sz="3200" spc="-1" strike="noStrike">
              <a:latin typeface="Arial"/>
            </a:endParaRPr>
          </a:p>
        </p:txBody>
      </p:sp>
      <p:sp>
        <p:nvSpPr>
          <p:cNvPr id="74" name="PlaceHolder 5"/>
          <p:cNvSpPr>
            <a:spLocks noGrp="1"/>
          </p:cNvSpPr>
          <p:nvPr>
            <p:ph type="body"/>
          </p:nvPr>
        </p:nvSpPr>
        <p:spPr>
          <a:xfrm>
            <a:off x="6688440" y="4361040"/>
            <a:ext cx="2529360" cy="462240"/>
          </a:xfrm>
          <a:prstGeom prst="rect">
            <a:avLst/>
          </a:prstGeom>
        </p:spPr>
        <p:txBody>
          <a:bodyPr lIns="0" rIns="0" tIns="0" bIns="0">
            <a:normAutofit fontScale="9000"/>
          </a:bodyPr>
          <a:p>
            <a:pPr algn="r">
              <a:spcAft>
                <a:spcPts val="1417"/>
              </a:spcAft>
            </a:pPr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2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PlaceHolder 1"/>
          <p:cNvSpPr>
            <a:spLocks noGrp="1"/>
          </p:cNvSpPr>
          <p:nvPr>
            <p:ph type="title"/>
          </p:nvPr>
        </p:nvSpPr>
        <p:spPr>
          <a:xfrm>
            <a:off x="288000" y="1728000"/>
            <a:ext cx="8927640" cy="17866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4400" spc="-1" strike="noStrike">
              <a:latin typeface="Arial"/>
            </a:endParaRPr>
          </a:p>
        </p:txBody>
      </p:sp>
      <p:sp>
        <p:nvSpPr>
          <p:cNvPr id="76" name="PlaceHolder 2"/>
          <p:cNvSpPr>
            <a:spLocks noGrp="1"/>
          </p:cNvSpPr>
          <p:nvPr>
            <p:ph type="body"/>
          </p:nvPr>
        </p:nvSpPr>
        <p:spPr>
          <a:xfrm>
            <a:off x="4032360" y="3854520"/>
            <a:ext cx="1668960" cy="462240"/>
          </a:xfrm>
          <a:prstGeom prst="rect">
            <a:avLst/>
          </a:prstGeom>
        </p:spPr>
        <p:txBody>
          <a:bodyPr lIns="0" rIns="0" tIns="0" bIns="0">
            <a:normAutofit fontScale="4000"/>
          </a:bodyPr>
          <a:p>
            <a:pPr algn="r">
              <a:spcAft>
                <a:spcPts val="1417"/>
              </a:spcAft>
            </a:pPr>
            <a:endParaRPr b="0" lang="ru-RU" sz="3200" spc="-1" strike="noStrike">
              <a:latin typeface="Arial"/>
            </a:endParaRPr>
          </a:p>
        </p:txBody>
      </p:sp>
      <p:sp>
        <p:nvSpPr>
          <p:cNvPr id="77" name="PlaceHolder 3"/>
          <p:cNvSpPr>
            <a:spLocks noGrp="1"/>
          </p:cNvSpPr>
          <p:nvPr>
            <p:ph type="body"/>
          </p:nvPr>
        </p:nvSpPr>
        <p:spPr>
          <a:xfrm>
            <a:off x="5785200" y="3854520"/>
            <a:ext cx="1668960" cy="462240"/>
          </a:xfrm>
          <a:prstGeom prst="rect">
            <a:avLst/>
          </a:prstGeom>
        </p:spPr>
        <p:txBody>
          <a:bodyPr lIns="0" rIns="0" tIns="0" bIns="0">
            <a:normAutofit fontScale="4000"/>
          </a:bodyPr>
          <a:p>
            <a:pPr algn="r">
              <a:spcAft>
                <a:spcPts val="1417"/>
              </a:spcAft>
            </a:pPr>
            <a:endParaRPr b="0" lang="ru-RU" sz="3200" spc="-1" strike="noStrike">
              <a:latin typeface="Arial"/>
            </a:endParaRPr>
          </a:p>
        </p:txBody>
      </p:sp>
      <p:sp>
        <p:nvSpPr>
          <p:cNvPr id="78" name="PlaceHolder 4"/>
          <p:cNvSpPr>
            <a:spLocks noGrp="1"/>
          </p:cNvSpPr>
          <p:nvPr>
            <p:ph type="body"/>
          </p:nvPr>
        </p:nvSpPr>
        <p:spPr>
          <a:xfrm>
            <a:off x="7538040" y="3854520"/>
            <a:ext cx="1668960" cy="462240"/>
          </a:xfrm>
          <a:prstGeom prst="rect">
            <a:avLst/>
          </a:prstGeom>
        </p:spPr>
        <p:txBody>
          <a:bodyPr lIns="0" rIns="0" tIns="0" bIns="0">
            <a:normAutofit fontScale="4000"/>
          </a:bodyPr>
          <a:p>
            <a:pPr algn="r">
              <a:spcAft>
                <a:spcPts val="1417"/>
              </a:spcAft>
            </a:pPr>
            <a:endParaRPr b="0" lang="ru-RU" sz="3200" spc="-1" strike="noStrike">
              <a:latin typeface="Arial"/>
            </a:endParaRPr>
          </a:p>
        </p:txBody>
      </p:sp>
      <p:sp>
        <p:nvSpPr>
          <p:cNvPr id="79" name="PlaceHolder 5"/>
          <p:cNvSpPr>
            <a:spLocks noGrp="1"/>
          </p:cNvSpPr>
          <p:nvPr>
            <p:ph type="body"/>
          </p:nvPr>
        </p:nvSpPr>
        <p:spPr>
          <a:xfrm>
            <a:off x="4032360" y="4361040"/>
            <a:ext cx="1668960" cy="462240"/>
          </a:xfrm>
          <a:prstGeom prst="rect">
            <a:avLst/>
          </a:prstGeom>
        </p:spPr>
        <p:txBody>
          <a:bodyPr lIns="0" rIns="0" tIns="0" bIns="0">
            <a:normAutofit fontScale="4000"/>
          </a:bodyPr>
          <a:p>
            <a:pPr algn="r">
              <a:spcAft>
                <a:spcPts val="1417"/>
              </a:spcAft>
            </a:pPr>
            <a:endParaRPr b="0" lang="ru-RU" sz="3200" spc="-1" strike="noStrike">
              <a:latin typeface="Arial"/>
            </a:endParaRPr>
          </a:p>
        </p:txBody>
      </p:sp>
      <p:sp>
        <p:nvSpPr>
          <p:cNvPr id="80" name="PlaceHolder 6"/>
          <p:cNvSpPr>
            <a:spLocks noGrp="1"/>
          </p:cNvSpPr>
          <p:nvPr>
            <p:ph type="body"/>
          </p:nvPr>
        </p:nvSpPr>
        <p:spPr>
          <a:xfrm>
            <a:off x="5785200" y="4361040"/>
            <a:ext cx="1668960" cy="462240"/>
          </a:xfrm>
          <a:prstGeom prst="rect">
            <a:avLst/>
          </a:prstGeom>
        </p:spPr>
        <p:txBody>
          <a:bodyPr lIns="0" rIns="0" tIns="0" bIns="0">
            <a:normAutofit fontScale="4000"/>
          </a:bodyPr>
          <a:p>
            <a:pPr algn="r">
              <a:spcAft>
                <a:spcPts val="1417"/>
              </a:spcAft>
            </a:pPr>
            <a:endParaRPr b="0" lang="ru-RU" sz="3200" spc="-1" strike="noStrike">
              <a:latin typeface="Arial"/>
            </a:endParaRPr>
          </a:p>
        </p:txBody>
      </p:sp>
      <p:sp>
        <p:nvSpPr>
          <p:cNvPr id="81" name="PlaceHolder 7"/>
          <p:cNvSpPr>
            <a:spLocks noGrp="1"/>
          </p:cNvSpPr>
          <p:nvPr>
            <p:ph type="body"/>
          </p:nvPr>
        </p:nvSpPr>
        <p:spPr>
          <a:xfrm>
            <a:off x="7538040" y="4361040"/>
            <a:ext cx="1668960" cy="462240"/>
          </a:xfrm>
          <a:prstGeom prst="rect">
            <a:avLst/>
          </a:prstGeom>
        </p:spPr>
        <p:txBody>
          <a:bodyPr lIns="0" rIns="0" tIns="0" bIns="0">
            <a:normAutofit fontScale="4000"/>
          </a:bodyPr>
          <a:p>
            <a:pPr algn="r">
              <a:spcAft>
                <a:spcPts val="1417"/>
              </a:spcAft>
            </a:pPr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2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2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PlaceHolder 1"/>
          <p:cNvSpPr>
            <a:spLocks noGrp="1"/>
          </p:cNvSpPr>
          <p:nvPr>
            <p:ph type="title"/>
          </p:nvPr>
        </p:nvSpPr>
        <p:spPr>
          <a:xfrm>
            <a:off x="288000" y="1728000"/>
            <a:ext cx="8927640" cy="17866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4400" spc="-1" strike="noStrike">
              <a:latin typeface="Arial"/>
            </a:endParaRPr>
          </a:p>
        </p:txBody>
      </p:sp>
      <p:sp>
        <p:nvSpPr>
          <p:cNvPr id="89" name="PlaceHolder 2"/>
          <p:cNvSpPr>
            <a:spLocks noGrp="1"/>
          </p:cNvSpPr>
          <p:nvPr>
            <p:ph type="subTitle"/>
          </p:nvPr>
        </p:nvSpPr>
        <p:spPr>
          <a:xfrm>
            <a:off x="4032360" y="3854520"/>
            <a:ext cx="5183640" cy="9694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2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PlaceHolder 1"/>
          <p:cNvSpPr>
            <a:spLocks noGrp="1"/>
          </p:cNvSpPr>
          <p:nvPr>
            <p:ph type="title"/>
          </p:nvPr>
        </p:nvSpPr>
        <p:spPr>
          <a:xfrm>
            <a:off x="288000" y="1728000"/>
            <a:ext cx="8927640" cy="17866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4400" spc="-1" strike="noStrike">
              <a:latin typeface="Arial"/>
            </a:endParaRPr>
          </a:p>
        </p:txBody>
      </p:sp>
      <p:sp>
        <p:nvSpPr>
          <p:cNvPr id="91" name="PlaceHolder 2"/>
          <p:cNvSpPr>
            <a:spLocks noGrp="1"/>
          </p:cNvSpPr>
          <p:nvPr>
            <p:ph type="body"/>
          </p:nvPr>
        </p:nvSpPr>
        <p:spPr>
          <a:xfrm>
            <a:off x="4032360" y="3854520"/>
            <a:ext cx="5183640" cy="9694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algn="r">
              <a:spcAft>
                <a:spcPts val="1417"/>
              </a:spcAft>
            </a:pPr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2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PlaceHolder 1"/>
          <p:cNvSpPr>
            <a:spLocks noGrp="1"/>
          </p:cNvSpPr>
          <p:nvPr>
            <p:ph type="title"/>
          </p:nvPr>
        </p:nvSpPr>
        <p:spPr>
          <a:xfrm>
            <a:off x="288000" y="1728000"/>
            <a:ext cx="8927640" cy="17866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4400" spc="-1" strike="noStrike">
              <a:latin typeface="Arial"/>
            </a:endParaRPr>
          </a:p>
        </p:txBody>
      </p:sp>
      <p:sp>
        <p:nvSpPr>
          <p:cNvPr id="93" name="PlaceHolder 2"/>
          <p:cNvSpPr>
            <a:spLocks noGrp="1"/>
          </p:cNvSpPr>
          <p:nvPr>
            <p:ph type="body"/>
          </p:nvPr>
        </p:nvSpPr>
        <p:spPr>
          <a:xfrm>
            <a:off x="4032360" y="3854520"/>
            <a:ext cx="2529360" cy="969480"/>
          </a:xfrm>
          <a:prstGeom prst="rect">
            <a:avLst/>
          </a:prstGeom>
        </p:spPr>
        <p:txBody>
          <a:bodyPr lIns="0" rIns="0" tIns="0" bIns="0">
            <a:normAutofit fontScale="27000"/>
          </a:bodyPr>
          <a:p>
            <a:pPr algn="r">
              <a:spcAft>
                <a:spcPts val="1417"/>
              </a:spcAft>
            </a:pPr>
            <a:endParaRPr b="0" lang="ru-RU" sz="3200" spc="-1" strike="noStrike">
              <a:latin typeface="Arial"/>
            </a:endParaRPr>
          </a:p>
        </p:txBody>
      </p:sp>
      <p:sp>
        <p:nvSpPr>
          <p:cNvPr id="94" name="PlaceHolder 3"/>
          <p:cNvSpPr>
            <a:spLocks noGrp="1"/>
          </p:cNvSpPr>
          <p:nvPr>
            <p:ph type="body"/>
          </p:nvPr>
        </p:nvSpPr>
        <p:spPr>
          <a:xfrm>
            <a:off x="6688440" y="3854520"/>
            <a:ext cx="2529360" cy="969480"/>
          </a:xfrm>
          <a:prstGeom prst="rect">
            <a:avLst/>
          </a:prstGeom>
        </p:spPr>
        <p:txBody>
          <a:bodyPr lIns="0" rIns="0" tIns="0" bIns="0">
            <a:normAutofit fontScale="27000"/>
          </a:bodyPr>
          <a:p>
            <a:pPr algn="r">
              <a:spcAft>
                <a:spcPts val="1417"/>
              </a:spcAft>
            </a:pPr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2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PlaceHolder 1"/>
          <p:cNvSpPr>
            <a:spLocks noGrp="1"/>
          </p:cNvSpPr>
          <p:nvPr>
            <p:ph type="title"/>
          </p:nvPr>
        </p:nvSpPr>
        <p:spPr>
          <a:xfrm>
            <a:off x="288000" y="1728000"/>
            <a:ext cx="8927640" cy="17866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4400" spc="-1" strike="noStrike">
              <a:latin typeface="Arial"/>
            </a:endParaRPr>
          </a:p>
        </p:txBody>
      </p:sp>
    </p:spTree>
  </p:cSld>
</p:sldLayout>
</file>

<file path=ppt/slideLayouts/slideLayout3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PlaceHolder 1"/>
          <p:cNvSpPr>
            <a:spLocks noGrp="1"/>
          </p:cNvSpPr>
          <p:nvPr>
            <p:ph type="subTitle"/>
          </p:nvPr>
        </p:nvSpPr>
        <p:spPr>
          <a:xfrm>
            <a:off x="288000" y="1728000"/>
            <a:ext cx="8927640" cy="828324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3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PlaceHolder 1"/>
          <p:cNvSpPr>
            <a:spLocks noGrp="1"/>
          </p:cNvSpPr>
          <p:nvPr>
            <p:ph type="title"/>
          </p:nvPr>
        </p:nvSpPr>
        <p:spPr>
          <a:xfrm>
            <a:off x="288000" y="1728000"/>
            <a:ext cx="8927640" cy="17866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4400" spc="-1" strike="noStrike">
              <a:latin typeface="Arial"/>
            </a:endParaRPr>
          </a:p>
        </p:txBody>
      </p:sp>
      <p:sp>
        <p:nvSpPr>
          <p:cNvPr id="98" name="PlaceHolder 2"/>
          <p:cNvSpPr>
            <a:spLocks noGrp="1"/>
          </p:cNvSpPr>
          <p:nvPr>
            <p:ph type="body"/>
          </p:nvPr>
        </p:nvSpPr>
        <p:spPr>
          <a:xfrm>
            <a:off x="4032360" y="3854520"/>
            <a:ext cx="2529360" cy="462240"/>
          </a:xfrm>
          <a:prstGeom prst="rect">
            <a:avLst/>
          </a:prstGeom>
        </p:spPr>
        <p:txBody>
          <a:bodyPr lIns="0" rIns="0" tIns="0" bIns="0">
            <a:normAutofit fontScale="9000"/>
          </a:bodyPr>
          <a:p>
            <a:pPr algn="r">
              <a:spcAft>
                <a:spcPts val="1417"/>
              </a:spcAft>
            </a:pPr>
            <a:endParaRPr b="0" lang="ru-RU" sz="3200" spc="-1" strike="noStrike">
              <a:latin typeface="Arial"/>
            </a:endParaRPr>
          </a:p>
        </p:txBody>
      </p:sp>
      <p:sp>
        <p:nvSpPr>
          <p:cNvPr id="99" name="PlaceHolder 3"/>
          <p:cNvSpPr>
            <a:spLocks noGrp="1"/>
          </p:cNvSpPr>
          <p:nvPr>
            <p:ph type="body"/>
          </p:nvPr>
        </p:nvSpPr>
        <p:spPr>
          <a:xfrm>
            <a:off x="6688440" y="3854520"/>
            <a:ext cx="2529360" cy="969480"/>
          </a:xfrm>
          <a:prstGeom prst="rect">
            <a:avLst/>
          </a:prstGeom>
        </p:spPr>
        <p:txBody>
          <a:bodyPr lIns="0" rIns="0" tIns="0" bIns="0">
            <a:normAutofit fontScale="27000"/>
          </a:bodyPr>
          <a:p>
            <a:pPr algn="r">
              <a:spcAft>
                <a:spcPts val="1417"/>
              </a:spcAft>
            </a:pPr>
            <a:endParaRPr b="0" lang="ru-RU" sz="3200" spc="-1" strike="noStrike">
              <a:latin typeface="Arial"/>
            </a:endParaRPr>
          </a:p>
        </p:txBody>
      </p:sp>
      <p:sp>
        <p:nvSpPr>
          <p:cNvPr id="100" name="PlaceHolder 4"/>
          <p:cNvSpPr>
            <a:spLocks noGrp="1"/>
          </p:cNvSpPr>
          <p:nvPr>
            <p:ph type="body"/>
          </p:nvPr>
        </p:nvSpPr>
        <p:spPr>
          <a:xfrm>
            <a:off x="4032360" y="4361040"/>
            <a:ext cx="2529360" cy="462240"/>
          </a:xfrm>
          <a:prstGeom prst="rect">
            <a:avLst/>
          </a:prstGeom>
        </p:spPr>
        <p:txBody>
          <a:bodyPr lIns="0" rIns="0" tIns="0" bIns="0">
            <a:normAutofit fontScale="9000"/>
          </a:bodyPr>
          <a:p>
            <a:pPr algn="r">
              <a:spcAft>
                <a:spcPts val="1417"/>
              </a:spcAft>
            </a:pPr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3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PlaceHolder 1"/>
          <p:cNvSpPr>
            <a:spLocks noGrp="1"/>
          </p:cNvSpPr>
          <p:nvPr>
            <p:ph type="title"/>
          </p:nvPr>
        </p:nvSpPr>
        <p:spPr>
          <a:xfrm>
            <a:off x="288000" y="1728000"/>
            <a:ext cx="8927640" cy="17866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4400" spc="-1" strike="noStrike">
              <a:latin typeface="Arial"/>
            </a:endParaRPr>
          </a:p>
        </p:txBody>
      </p:sp>
      <p:sp>
        <p:nvSpPr>
          <p:cNvPr id="102" name="PlaceHolder 2"/>
          <p:cNvSpPr>
            <a:spLocks noGrp="1"/>
          </p:cNvSpPr>
          <p:nvPr>
            <p:ph type="body"/>
          </p:nvPr>
        </p:nvSpPr>
        <p:spPr>
          <a:xfrm>
            <a:off x="4032360" y="3854520"/>
            <a:ext cx="2529360" cy="969480"/>
          </a:xfrm>
          <a:prstGeom prst="rect">
            <a:avLst/>
          </a:prstGeom>
        </p:spPr>
        <p:txBody>
          <a:bodyPr lIns="0" rIns="0" tIns="0" bIns="0">
            <a:normAutofit fontScale="27000"/>
          </a:bodyPr>
          <a:p>
            <a:pPr algn="r">
              <a:spcAft>
                <a:spcPts val="1417"/>
              </a:spcAft>
            </a:pPr>
            <a:endParaRPr b="0" lang="ru-RU" sz="3200" spc="-1" strike="noStrike">
              <a:latin typeface="Arial"/>
            </a:endParaRPr>
          </a:p>
        </p:txBody>
      </p:sp>
      <p:sp>
        <p:nvSpPr>
          <p:cNvPr id="103" name="PlaceHolder 3"/>
          <p:cNvSpPr>
            <a:spLocks noGrp="1"/>
          </p:cNvSpPr>
          <p:nvPr>
            <p:ph type="body"/>
          </p:nvPr>
        </p:nvSpPr>
        <p:spPr>
          <a:xfrm>
            <a:off x="6688440" y="3854520"/>
            <a:ext cx="2529360" cy="462240"/>
          </a:xfrm>
          <a:prstGeom prst="rect">
            <a:avLst/>
          </a:prstGeom>
        </p:spPr>
        <p:txBody>
          <a:bodyPr lIns="0" rIns="0" tIns="0" bIns="0">
            <a:normAutofit fontScale="9000"/>
          </a:bodyPr>
          <a:p>
            <a:pPr algn="r">
              <a:spcAft>
                <a:spcPts val="1417"/>
              </a:spcAft>
            </a:pPr>
            <a:endParaRPr b="0" lang="ru-RU" sz="3200" spc="-1" strike="noStrike">
              <a:latin typeface="Arial"/>
            </a:endParaRPr>
          </a:p>
        </p:txBody>
      </p:sp>
      <p:sp>
        <p:nvSpPr>
          <p:cNvPr id="104" name="PlaceHolder 4"/>
          <p:cNvSpPr>
            <a:spLocks noGrp="1"/>
          </p:cNvSpPr>
          <p:nvPr>
            <p:ph type="body"/>
          </p:nvPr>
        </p:nvSpPr>
        <p:spPr>
          <a:xfrm>
            <a:off x="6688440" y="4361040"/>
            <a:ext cx="2529360" cy="462240"/>
          </a:xfrm>
          <a:prstGeom prst="rect">
            <a:avLst/>
          </a:prstGeom>
        </p:spPr>
        <p:txBody>
          <a:bodyPr lIns="0" rIns="0" tIns="0" bIns="0">
            <a:normAutofit fontScale="9000"/>
          </a:bodyPr>
          <a:p>
            <a:pPr algn="r">
              <a:spcAft>
                <a:spcPts val="1417"/>
              </a:spcAft>
            </a:pPr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3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PlaceHolder 1"/>
          <p:cNvSpPr>
            <a:spLocks noGrp="1"/>
          </p:cNvSpPr>
          <p:nvPr>
            <p:ph type="title"/>
          </p:nvPr>
        </p:nvSpPr>
        <p:spPr>
          <a:xfrm>
            <a:off x="288000" y="1728000"/>
            <a:ext cx="8927640" cy="17866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4400" spc="-1" strike="noStrike">
              <a:latin typeface="Arial"/>
            </a:endParaRPr>
          </a:p>
        </p:txBody>
      </p:sp>
      <p:sp>
        <p:nvSpPr>
          <p:cNvPr id="106" name="PlaceHolder 2"/>
          <p:cNvSpPr>
            <a:spLocks noGrp="1"/>
          </p:cNvSpPr>
          <p:nvPr>
            <p:ph type="body"/>
          </p:nvPr>
        </p:nvSpPr>
        <p:spPr>
          <a:xfrm>
            <a:off x="4032360" y="3854520"/>
            <a:ext cx="2529360" cy="462240"/>
          </a:xfrm>
          <a:prstGeom prst="rect">
            <a:avLst/>
          </a:prstGeom>
        </p:spPr>
        <p:txBody>
          <a:bodyPr lIns="0" rIns="0" tIns="0" bIns="0">
            <a:normAutofit fontScale="9000"/>
          </a:bodyPr>
          <a:p>
            <a:pPr algn="r">
              <a:spcAft>
                <a:spcPts val="1417"/>
              </a:spcAft>
            </a:pPr>
            <a:endParaRPr b="0" lang="ru-RU" sz="3200" spc="-1" strike="noStrike">
              <a:latin typeface="Arial"/>
            </a:endParaRPr>
          </a:p>
        </p:txBody>
      </p:sp>
      <p:sp>
        <p:nvSpPr>
          <p:cNvPr id="107" name="PlaceHolder 3"/>
          <p:cNvSpPr>
            <a:spLocks noGrp="1"/>
          </p:cNvSpPr>
          <p:nvPr>
            <p:ph type="body"/>
          </p:nvPr>
        </p:nvSpPr>
        <p:spPr>
          <a:xfrm>
            <a:off x="6688440" y="3854520"/>
            <a:ext cx="2529360" cy="462240"/>
          </a:xfrm>
          <a:prstGeom prst="rect">
            <a:avLst/>
          </a:prstGeom>
        </p:spPr>
        <p:txBody>
          <a:bodyPr lIns="0" rIns="0" tIns="0" bIns="0">
            <a:normAutofit fontScale="9000"/>
          </a:bodyPr>
          <a:p>
            <a:pPr algn="r">
              <a:spcAft>
                <a:spcPts val="1417"/>
              </a:spcAft>
            </a:pPr>
            <a:endParaRPr b="0" lang="ru-RU" sz="3200" spc="-1" strike="noStrike">
              <a:latin typeface="Arial"/>
            </a:endParaRPr>
          </a:p>
        </p:txBody>
      </p:sp>
      <p:sp>
        <p:nvSpPr>
          <p:cNvPr id="108" name="PlaceHolder 4"/>
          <p:cNvSpPr>
            <a:spLocks noGrp="1"/>
          </p:cNvSpPr>
          <p:nvPr>
            <p:ph type="body"/>
          </p:nvPr>
        </p:nvSpPr>
        <p:spPr>
          <a:xfrm>
            <a:off x="4032360" y="4361040"/>
            <a:ext cx="5183640" cy="462240"/>
          </a:xfrm>
          <a:prstGeom prst="rect">
            <a:avLst/>
          </a:prstGeom>
        </p:spPr>
        <p:txBody>
          <a:bodyPr lIns="0" rIns="0" tIns="0" bIns="0">
            <a:normAutofit fontScale="35000"/>
          </a:bodyPr>
          <a:p>
            <a:pPr algn="r">
              <a:spcAft>
                <a:spcPts val="1417"/>
              </a:spcAft>
            </a:pPr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3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PlaceHolder 1"/>
          <p:cNvSpPr>
            <a:spLocks noGrp="1"/>
          </p:cNvSpPr>
          <p:nvPr>
            <p:ph type="title"/>
          </p:nvPr>
        </p:nvSpPr>
        <p:spPr>
          <a:xfrm>
            <a:off x="288000" y="1728000"/>
            <a:ext cx="8927640" cy="17866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4400" spc="-1" strike="noStrike">
              <a:latin typeface="Arial"/>
            </a:endParaRPr>
          </a:p>
        </p:txBody>
      </p:sp>
      <p:sp>
        <p:nvSpPr>
          <p:cNvPr id="110" name="PlaceHolder 2"/>
          <p:cNvSpPr>
            <a:spLocks noGrp="1"/>
          </p:cNvSpPr>
          <p:nvPr>
            <p:ph type="body"/>
          </p:nvPr>
        </p:nvSpPr>
        <p:spPr>
          <a:xfrm>
            <a:off x="4032360" y="3854520"/>
            <a:ext cx="5183640" cy="462240"/>
          </a:xfrm>
          <a:prstGeom prst="rect">
            <a:avLst/>
          </a:prstGeom>
        </p:spPr>
        <p:txBody>
          <a:bodyPr lIns="0" rIns="0" tIns="0" bIns="0">
            <a:normAutofit fontScale="35000"/>
          </a:bodyPr>
          <a:p>
            <a:pPr algn="r">
              <a:spcAft>
                <a:spcPts val="1417"/>
              </a:spcAft>
            </a:pPr>
            <a:endParaRPr b="0" lang="ru-RU" sz="3200" spc="-1" strike="noStrike">
              <a:latin typeface="Arial"/>
            </a:endParaRPr>
          </a:p>
        </p:txBody>
      </p:sp>
      <p:sp>
        <p:nvSpPr>
          <p:cNvPr id="111" name="PlaceHolder 3"/>
          <p:cNvSpPr>
            <a:spLocks noGrp="1"/>
          </p:cNvSpPr>
          <p:nvPr>
            <p:ph type="body"/>
          </p:nvPr>
        </p:nvSpPr>
        <p:spPr>
          <a:xfrm>
            <a:off x="4032360" y="4361040"/>
            <a:ext cx="5183640" cy="462240"/>
          </a:xfrm>
          <a:prstGeom prst="rect">
            <a:avLst/>
          </a:prstGeom>
        </p:spPr>
        <p:txBody>
          <a:bodyPr lIns="0" rIns="0" tIns="0" bIns="0">
            <a:normAutofit fontScale="35000"/>
          </a:bodyPr>
          <a:p>
            <a:pPr algn="r">
              <a:spcAft>
                <a:spcPts val="1417"/>
              </a:spcAft>
            </a:pPr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3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PlaceHolder 1"/>
          <p:cNvSpPr>
            <a:spLocks noGrp="1"/>
          </p:cNvSpPr>
          <p:nvPr>
            <p:ph type="title"/>
          </p:nvPr>
        </p:nvSpPr>
        <p:spPr>
          <a:xfrm>
            <a:off x="288000" y="1728000"/>
            <a:ext cx="8927640" cy="17866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4400" spc="-1" strike="noStrike">
              <a:latin typeface="Arial"/>
            </a:endParaRPr>
          </a:p>
        </p:txBody>
      </p:sp>
      <p:sp>
        <p:nvSpPr>
          <p:cNvPr id="113" name="PlaceHolder 2"/>
          <p:cNvSpPr>
            <a:spLocks noGrp="1"/>
          </p:cNvSpPr>
          <p:nvPr>
            <p:ph type="body"/>
          </p:nvPr>
        </p:nvSpPr>
        <p:spPr>
          <a:xfrm>
            <a:off x="4032360" y="3854520"/>
            <a:ext cx="2529360" cy="462240"/>
          </a:xfrm>
          <a:prstGeom prst="rect">
            <a:avLst/>
          </a:prstGeom>
        </p:spPr>
        <p:txBody>
          <a:bodyPr lIns="0" rIns="0" tIns="0" bIns="0">
            <a:normAutofit fontScale="9000"/>
          </a:bodyPr>
          <a:p>
            <a:pPr algn="r">
              <a:spcAft>
                <a:spcPts val="1417"/>
              </a:spcAft>
            </a:pPr>
            <a:endParaRPr b="0" lang="ru-RU" sz="3200" spc="-1" strike="noStrike">
              <a:latin typeface="Arial"/>
            </a:endParaRPr>
          </a:p>
        </p:txBody>
      </p:sp>
      <p:sp>
        <p:nvSpPr>
          <p:cNvPr id="114" name="PlaceHolder 3"/>
          <p:cNvSpPr>
            <a:spLocks noGrp="1"/>
          </p:cNvSpPr>
          <p:nvPr>
            <p:ph type="body"/>
          </p:nvPr>
        </p:nvSpPr>
        <p:spPr>
          <a:xfrm>
            <a:off x="6688440" y="3854520"/>
            <a:ext cx="2529360" cy="462240"/>
          </a:xfrm>
          <a:prstGeom prst="rect">
            <a:avLst/>
          </a:prstGeom>
        </p:spPr>
        <p:txBody>
          <a:bodyPr lIns="0" rIns="0" tIns="0" bIns="0">
            <a:normAutofit fontScale="9000"/>
          </a:bodyPr>
          <a:p>
            <a:pPr algn="r">
              <a:spcAft>
                <a:spcPts val="1417"/>
              </a:spcAft>
            </a:pPr>
            <a:endParaRPr b="0" lang="ru-RU" sz="3200" spc="-1" strike="noStrike">
              <a:latin typeface="Arial"/>
            </a:endParaRPr>
          </a:p>
        </p:txBody>
      </p:sp>
      <p:sp>
        <p:nvSpPr>
          <p:cNvPr id="115" name="PlaceHolder 4"/>
          <p:cNvSpPr>
            <a:spLocks noGrp="1"/>
          </p:cNvSpPr>
          <p:nvPr>
            <p:ph type="body"/>
          </p:nvPr>
        </p:nvSpPr>
        <p:spPr>
          <a:xfrm>
            <a:off x="4032360" y="4361040"/>
            <a:ext cx="2529360" cy="462240"/>
          </a:xfrm>
          <a:prstGeom prst="rect">
            <a:avLst/>
          </a:prstGeom>
        </p:spPr>
        <p:txBody>
          <a:bodyPr lIns="0" rIns="0" tIns="0" bIns="0">
            <a:normAutofit fontScale="9000"/>
          </a:bodyPr>
          <a:p>
            <a:pPr algn="r">
              <a:spcAft>
                <a:spcPts val="1417"/>
              </a:spcAft>
            </a:pPr>
            <a:endParaRPr b="0" lang="ru-RU" sz="3200" spc="-1" strike="noStrike">
              <a:latin typeface="Arial"/>
            </a:endParaRPr>
          </a:p>
        </p:txBody>
      </p:sp>
      <p:sp>
        <p:nvSpPr>
          <p:cNvPr id="116" name="PlaceHolder 5"/>
          <p:cNvSpPr>
            <a:spLocks noGrp="1"/>
          </p:cNvSpPr>
          <p:nvPr>
            <p:ph type="body"/>
          </p:nvPr>
        </p:nvSpPr>
        <p:spPr>
          <a:xfrm>
            <a:off x="6688440" y="4361040"/>
            <a:ext cx="2529360" cy="462240"/>
          </a:xfrm>
          <a:prstGeom prst="rect">
            <a:avLst/>
          </a:prstGeom>
        </p:spPr>
        <p:txBody>
          <a:bodyPr lIns="0" rIns="0" tIns="0" bIns="0">
            <a:normAutofit fontScale="9000"/>
          </a:bodyPr>
          <a:p>
            <a:pPr algn="r">
              <a:spcAft>
                <a:spcPts val="1417"/>
              </a:spcAft>
            </a:pPr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3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PlaceHolder 1"/>
          <p:cNvSpPr>
            <a:spLocks noGrp="1"/>
          </p:cNvSpPr>
          <p:nvPr>
            <p:ph type="title"/>
          </p:nvPr>
        </p:nvSpPr>
        <p:spPr>
          <a:xfrm>
            <a:off x="288000" y="1728000"/>
            <a:ext cx="8927640" cy="17866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4400" spc="-1" strike="noStrike">
              <a:latin typeface="Arial"/>
            </a:endParaRPr>
          </a:p>
        </p:txBody>
      </p:sp>
      <p:sp>
        <p:nvSpPr>
          <p:cNvPr id="118" name="PlaceHolder 2"/>
          <p:cNvSpPr>
            <a:spLocks noGrp="1"/>
          </p:cNvSpPr>
          <p:nvPr>
            <p:ph type="body"/>
          </p:nvPr>
        </p:nvSpPr>
        <p:spPr>
          <a:xfrm>
            <a:off x="4032360" y="3854520"/>
            <a:ext cx="1668960" cy="462240"/>
          </a:xfrm>
          <a:prstGeom prst="rect">
            <a:avLst/>
          </a:prstGeom>
        </p:spPr>
        <p:txBody>
          <a:bodyPr lIns="0" rIns="0" tIns="0" bIns="0">
            <a:normAutofit fontScale="4000"/>
          </a:bodyPr>
          <a:p>
            <a:pPr algn="r">
              <a:spcAft>
                <a:spcPts val="1417"/>
              </a:spcAft>
            </a:pPr>
            <a:endParaRPr b="0" lang="ru-RU" sz="3200" spc="-1" strike="noStrike">
              <a:latin typeface="Arial"/>
            </a:endParaRPr>
          </a:p>
        </p:txBody>
      </p:sp>
      <p:sp>
        <p:nvSpPr>
          <p:cNvPr id="119" name="PlaceHolder 3"/>
          <p:cNvSpPr>
            <a:spLocks noGrp="1"/>
          </p:cNvSpPr>
          <p:nvPr>
            <p:ph type="body"/>
          </p:nvPr>
        </p:nvSpPr>
        <p:spPr>
          <a:xfrm>
            <a:off x="5785200" y="3854520"/>
            <a:ext cx="1668960" cy="462240"/>
          </a:xfrm>
          <a:prstGeom prst="rect">
            <a:avLst/>
          </a:prstGeom>
        </p:spPr>
        <p:txBody>
          <a:bodyPr lIns="0" rIns="0" tIns="0" bIns="0">
            <a:normAutofit fontScale="4000"/>
          </a:bodyPr>
          <a:p>
            <a:pPr algn="r">
              <a:spcAft>
                <a:spcPts val="1417"/>
              </a:spcAft>
            </a:pPr>
            <a:endParaRPr b="0" lang="ru-RU" sz="3200" spc="-1" strike="noStrike">
              <a:latin typeface="Arial"/>
            </a:endParaRPr>
          </a:p>
        </p:txBody>
      </p:sp>
      <p:sp>
        <p:nvSpPr>
          <p:cNvPr id="120" name="PlaceHolder 4"/>
          <p:cNvSpPr>
            <a:spLocks noGrp="1"/>
          </p:cNvSpPr>
          <p:nvPr>
            <p:ph type="body"/>
          </p:nvPr>
        </p:nvSpPr>
        <p:spPr>
          <a:xfrm>
            <a:off x="7538040" y="3854520"/>
            <a:ext cx="1668960" cy="462240"/>
          </a:xfrm>
          <a:prstGeom prst="rect">
            <a:avLst/>
          </a:prstGeom>
        </p:spPr>
        <p:txBody>
          <a:bodyPr lIns="0" rIns="0" tIns="0" bIns="0">
            <a:normAutofit fontScale="4000"/>
          </a:bodyPr>
          <a:p>
            <a:pPr algn="r">
              <a:spcAft>
                <a:spcPts val="1417"/>
              </a:spcAft>
            </a:pPr>
            <a:endParaRPr b="0" lang="ru-RU" sz="3200" spc="-1" strike="noStrike">
              <a:latin typeface="Arial"/>
            </a:endParaRPr>
          </a:p>
        </p:txBody>
      </p:sp>
      <p:sp>
        <p:nvSpPr>
          <p:cNvPr id="121" name="PlaceHolder 5"/>
          <p:cNvSpPr>
            <a:spLocks noGrp="1"/>
          </p:cNvSpPr>
          <p:nvPr>
            <p:ph type="body"/>
          </p:nvPr>
        </p:nvSpPr>
        <p:spPr>
          <a:xfrm>
            <a:off x="4032360" y="4361040"/>
            <a:ext cx="1668960" cy="462240"/>
          </a:xfrm>
          <a:prstGeom prst="rect">
            <a:avLst/>
          </a:prstGeom>
        </p:spPr>
        <p:txBody>
          <a:bodyPr lIns="0" rIns="0" tIns="0" bIns="0">
            <a:normAutofit fontScale="4000"/>
          </a:bodyPr>
          <a:p>
            <a:pPr algn="r">
              <a:spcAft>
                <a:spcPts val="1417"/>
              </a:spcAft>
            </a:pPr>
            <a:endParaRPr b="0" lang="ru-RU" sz="3200" spc="-1" strike="noStrike">
              <a:latin typeface="Arial"/>
            </a:endParaRPr>
          </a:p>
        </p:txBody>
      </p:sp>
      <p:sp>
        <p:nvSpPr>
          <p:cNvPr id="122" name="PlaceHolder 6"/>
          <p:cNvSpPr>
            <a:spLocks noGrp="1"/>
          </p:cNvSpPr>
          <p:nvPr>
            <p:ph type="body"/>
          </p:nvPr>
        </p:nvSpPr>
        <p:spPr>
          <a:xfrm>
            <a:off x="5785200" y="4361040"/>
            <a:ext cx="1668960" cy="462240"/>
          </a:xfrm>
          <a:prstGeom prst="rect">
            <a:avLst/>
          </a:prstGeom>
        </p:spPr>
        <p:txBody>
          <a:bodyPr lIns="0" rIns="0" tIns="0" bIns="0">
            <a:normAutofit fontScale="4000"/>
          </a:bodyPr>
          <a:p>
            <a:pPr algn="r">
              <a:spcAft>
                <a:spcPts val="1417"/>
              </a:spcAft>
            </a:pPr>
            <a:endParaRPr b="0" lang="ru-RU" sz="3200" spc="-1" strike="noStrike">
              <a:latin typeface="Arial"/>
            </a:endParaRPr>
          </a:p>
        </p:txBody>
      </p:sp>
      <p:sp>
        <p:nvSpPr>
          <p:cNvPr id="123" name="PlaceHolder 7"/>
          <p:cNvSpPr>
            <a:spLocks noGrp="1"/>
          </p:cNvSpPr>
          <p:nvPr>
            <p:ph type="body"/>
          </p:nvPr>
        </p:nvSpPr>
        <p:spPr>
          <a:xfrm>
            <a:off x="7538040" y="4361040"/>
            <a:ext cx="1668960" cy="462240"/>
          </a:xfrm>
          <a:prstGeom prst="rect">
            <a:avLst/>
          </a:prstGeom>
        </p:spPr>
        <p:txBody>
          <a:bodyPr lIns="0" rIns="0" tIns="0" bIns="0">
            <a:normAutofit fontScale="4000"/>
          </a:bodyPr>
          <a:p>
            <a:pPr algn="r">
              <a:spcAft>
                <a:spcPts val="1417"/>
              </a:spcAft>
            </a:pPr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3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3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PlaceHolder 1"/>
          <p:cNvSpPr>
            <a:spLocks noGrp="1"/>
          </p:cNvSpPr>
          <p:nvPr>
            <p:ph type="title"/>
          </p:nvPr>
        </p:nvSpPr>
        <p:spPr>
          <a:xfrm>
            <a:off x="288000" y="1728000"/>
            <a:ext cx="8927640" cy="17866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4400" spc="-1" strike="noStrike">
              <a:latin typeface="Arial"/>
            </a:endParaRPr>
          </a:p>
        </p:txBody>
      </p:sp>
      <p:sp>
        <p:nvSpPr>
          <p:cNvPr id="130" name="PlaceHolder 2"/>
          <p:cNvSpPr>
            <a:spLocks noGrp="1"/>
          </p:cNvSpPr>
          <p:nvPr>
            <p:ph type="subTitle"/>
          </p:nvPr>
        </p:nvSpPr>
        <p:spPr>
          <a:xfrm>
            <a:off x="4032360" y="3854520"/>
            <a:ext cx="5183640" cy="9694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3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PlaceHolder 1"/>
          <p:cNvSpPr>
            <a:spLocks noGrp="1"/>
          </p:cNvSpPr>
          <p:nvPr>
            <p:ph type="title"/>
          </p:nvPr>
        </p:nvSpPr>
        <p:spPr>
          <a:xfrm>
            <a:off x="288000" y="1728000"/>
            <a:ext cx="8927640" cy="17866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4400" spc="-1" strike="noStrike">
              <a:latin typeface="Arial"/>
            </a:endParaRPr>
          </a:p>
        </p:txBody>
      </p:sp>
      <p:sp>
        <p:nvSpPr>
          <p:cNvPr id="132" name="PlaceHolder 2"/>
          <p:cNvSpPr>
            <a:spLocks noGrp="1"/>
          </p:cNvSpPr>
          <p:nvPr>
            <p:ph type="body"/>
          </p:nvPr>
        </p:nvSpPr>
        <p:spPr>
          <a:xfrm>
            <a:off x="4032360" y="3854520"/>
            <a:ext cx="5183640" cy="9694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algn="r">
              <a:spcAft>
                <a:spcPts val="1417"/>
              </a:spcAft>
            </a:pPr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4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PlaceHolder 1"/>
          <p:cNvSpPr>
            <a:spLocks noGrp="1"/>
          </p:cNvSpPr>
          <p:nvPr>
            <p:ph type="title"/>
          </p:nvPr>
        </p:nvSpPr>
        <p:spPr>
          <a:xfrm>
            <a:off x="288000" y="1728000"/>
            <a:ext cx="8927640" cy="17866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4400" spc="-1" strike="noStrike">
              <a:latin typeface="Arial"/>
            </a:endParaRPr>
          </a:p>
        </p:txBody>
      </p:sp>
      <p:sp>
        <p:nvSpPr>
          <p:cNvPr id="134" name="PlaceHolder 2"/>
          <p:cNvSpPr>
            <a:spLocks noGrp="1"/>
          </p:cNvSpPr>
          <p:nvPr>
            <p:ph type="body"/>
          </p:nvPr>
        </p:nvSpPr>
        <p:spPr>
          <a:xfrm>
            <a:off x="4032360" y="3854520"/>
            <a:ext cx="2529360" cy="969480"/>
          </a:xfrm>
          <a:prstGeom prst="rect">
            <a:avLst/>
          </a:prstGeom>
        </p:spPr>
        <p:txBody>
          <a:bodyPr lIns="0" rIns="0" tIns="0" bIns="0">
            <a:normAutofit fontScale="27000"/>
          </a:bodyPr>
          <a:p>
            <a:pPr algn="r">
              <a:spcAft>
                <a:spcPts val="1417"/>
              </a:spcAft>
            </a:pPr>
            <a:endParaRPr b="0" lang="ru-RU" sz="3200" spc="-1" strike="noStrike">
              <a:latin typeface="Arial"/>
            </a:endParaRPr>
          </a:p>
        </p:txBody>
      </p:sp>
      <p:sp>
        <p:nvSpPr>
          <p:cNvPr id="135" name="PlaceHolder 3"/>
          <p:cNvSpPr>
            <a:spLocks noGrp="1"/>
          </p:cNvSpPr>
          <p:nvPr>
            <p:ph type="body"/>
          </p:nvPr>
        </p:nvSpPr>
        <p:spPr>
          <a:xfrm>
            <a:off x="6688440" y="3854520"/>
            <a:ext cx="2529360" cy="969480"/>
          </a:xfrm>
          <a:prstGeom prst="rect">
            <a:avLst/>
          </a:prstGeom>
        </p:spPr>
        <p:txBody>
          <a:bodyPr lIns="0" rIns="0" tIns="0" bIns="0">
            <a:normAutofit fontScale="27000"/>
          </a:bodyPr>
          <a:p>
            <a:pPr algn="r">
              <a:spcAft>
                <a:spcPts val="1417"/>
              </a:spcAft>
            </a:pPr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4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PlaceHolder 1"/>
          <p:cNvSpPr>
            <a:spLocks noGrp="1"/>
          </p:cNvSpPr>
          <p:nvPr>
            <p:ph type="title"/>
          </p:nvPr>
        </p:nvSpPr>
        <p:spPr>
          <a:xfrm>
            <a:off x="288000" y="1728000"/>
            <a:ext cx="8927640" cy="17866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4400" spc="-1" strike="noStrike">
              <a:latin typeface="Arial"/>
            </a:endParaRPr>
          </a:p>
        </p:txBody>
      </p:sp>
    </p:spTree>
  </p:cSld>
</p:sldLayout>
</file>

<file path=ppt/slideLayouts/slideLayout4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PlaceHolder 1"/>
          <p:cNvSpPr>
            <a:spLocks noGrp="1"/>
          </p:cNvSpPr>
          <p:nvPr>
            <p:ph type="subTitle"/>
          </p:nvPr>
        </p:nvSpPr>
        <p:spPr>
          <a:xfrm>
            <a:off x="288000" y="1728000"/>
            <a:ext cx="8927640" cy="828324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4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PlaceHolder 1"/>
          <p:cNvSpPr>
            <a:spLocks noGrp="1"/>
          </p:cNvSpPr>
          <p:nvPr>
            <p:ph type="title"/>
          </p:nvPr>
        </p:nvSpPr>
        <p:spPr>
          <a:xfrm>
            <a:off x="288000" y="1728000"/>
            <a:ext cx="8927640" cy="17866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4400" spc="-1" strike="noStrike">
              <a:latin typeface="Arial"/>
            </a:endParaRPr>
          </a:p>
        </p:txBody>
      </p:sp>
      <p:sp>
        <p:nvSpPr>
          <p:cNvPr id="139" name="PlaceHolder 2"/>
          <p:cNvSpPr>
            <a:spLocks noGrp="1"/>
          </p:cNvSpPr>
          <p:nvPr>
            <p:ph type="body"/>
          </p:nvPr>
        </p:nvSpPr>
        <p:spPr>
          <a:xfrm>
            <a:off x="4032360" y="3854520"/>
            <a:ext cx="2529360" cy="462240"/>
          </a:xfrm>
          <a:prstGeom prst="rect">
            <a:avLst/>
          </a:prstGeom>
        </p:spPr>
        <p:txBody>
          <a:bodyPr lIns="0" rIns="0" tIns="0" bIns="0">
            <a:normAutofit fontScale="9000"/>
          </a:bodyPr>
          <a:p>
            <a:pPr algn="r">
              <a:spcAft>
                <a:spcPts val="1417"/>
              </a:spcAft>
            </a:pPr>
            <a:endParaRPr b="0" lang="ru-RU" sz="3200" spc="-1" strike="noStrike">
              <a:latin typeface="Arial"/>
            </a:endParaRPr>
          </a:p>
        </p:txBody>
      </p:sp>
      <p:sp>
        <p:nvSpPr>
          <p:cNvPr id="140" name="PlaceHolder 3"/>
          <p:cNvSpPr>
            <a:spLocks noGrp="1"/>
          </p:cNvSpPr>
          <p:nvPr>
            <p:ph type="body"/>
          </p:nvPr>
        </p:nvSpPr>
        <p:spPr>
          <a:xfrm>
            <a:off x="6688440" y="3854520"/>
            <a:ext cx="2529360" cy="969480"/>
          </a:xfrm>
          <a:prstGeom prst="rect">
            <a:avLst/>
          </a:prstGeom>
        </p:spPr>
        <p:txBody>
          <a:bodyPr lIns="0" rIns="0" tIns="0" bIns="0">
            <a:normAutofit fontScale="27000"/>
          </a:bodyPr>
          <a:p>
            <a:pPr algn="r">
              <a:spcAft>
                <a:spcPts val="1417"/>
              </a:spcAft>
            </a:pPr>
            <a:endParaRPr b="0" lang="ru-RU" sz="3200" spc="-1" strike="noStrike">
              <a:latin typeface="Arial"/>
            </a:endParaRPr>
          </a:p>
        </p:txBody>
      </p:sp>
      <p:sp>
        <p:nvSpPr>
          <p:cNvPr id="141" name="PlaceHolder 4"/>
          <p:cNvSpPr>
            <a:spLocks noGrp="1"/>
          </p:cNvSpPr>
          <p:nvPr>
            <p:ph type="body"/>
          </p:nvPr>
        </p:nvSpPr>
        <p:spPr>
          <a:xfrm>
            <a:off x="4032360" y="4361040"/>
            <a:ext cx="2529360" cy="462240"/>
          </a:xfrm>
          <a:prstGeom prst="rect">
            <a:avLst/>
          </a:prstGeom>
        </p:spPr>
        <p:txBody>
          <a:bodyPr lIns="0" rIns="0" tIns="0" bIns="0">
            <a:normAutofit fontScale="9000"/>
          </a:bodyPr>
          <a:p>
            <a:pPr algn="r">
              <a:spcAft>
                <a:spcPts val="1417"/>
              </a:spcAft>
            </a:pPr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4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PlaceHolder 1"/>
          <p:cNvSpPr>
            <a:spLocks noGrp="1"/>
          </p:cNvSpPr>
          <p:nvPr>
            <p:ph type="title"/>
          </p:nvPr>
        </p:nvSpPr>
        <p:spPr>
          <a:xfrm>
            <a:off x="288000" y="1728000"/>
            <a:ext cx="8927640" cy="17866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4400" spc="-1" strike="noStrike">
              <a:latin typeface="Arial"/>
            </a:endParaRPr>
          </a:p>
        </p:txBody>
      </p:sp>
      <p:sp>
        <p:nvSpPr>
          <p:cNvPr id="143" name="PlaceHolder 2"/>
          <p:cNvSpPr>
            <a:spLocks noGrp="1"/>
          </p:cNvSpPr>
          <p:nvPr>
            <p:ph type="body"/>
          </p:nvPr>
        </p:nvSpPr>
        <p:spPr>
          <a:xfrm>
            <a:off x="4032360" y="3854520"/>
            <a:ext cx="2529360" cy="969480"/>
          </a:xfrm>
          <a:prstGeom prst="rect">
            <a:avLst/>
          </a:prstGeom>
        </p:spPr>
        <p:txBody>
          <a:bodyPr lIns="0" rIns="0" tIns="0" bIns="0">
            <a:normAutofit fontScale="27000"/>
          </a:bodyPr>
          <a:p>
            <a:pPr algn="r">
              <a:spcAft>
                <a:spcPts val="1417"/>
              </a:spcAft>
            </a:pPr>
            <a:endParaRPr b="0" lang="ru-RU" sz="3200" spc="-1" strike="noStrike">
              <a:latin typeface="Arial"/>
            </a:endParaRPr>
          </a:p>
        </p:txBody>
      </p:sp>
      <p:sp>
        <p:nvSpPr>
          <p:cNvPr id="144" name="PlaceHolder 3"/>
          <p:cNvSpPr>
            <a:spLocks noGrp="1"/>
          </p:cNvSpPr>
          <p:nvPr>
            <p:ph type="body"/>
          </p:nvPr>
        </p:nvSpPr>
        <p:spPr>
          <a:xfrm>
            <a:off x="6688440" y="3854520"/>
            <a:ext cx="2529360" cy="462240"/>
          </a:xfrm>
          <a:prstGeom prst="rect">
            <a:avLst/>
          </a:prstGeom>
        </p:spPr>
        <p:txBody>
          <a:bodyPr lIns="0" rIns="0" tIns="0" bIns="0">
            <a:normAutofit fontScale="9000"/>
          </a:bodyPr>
          <a:p>
            <a:pPr algn="r">
              <a:spcAft>
                <a:spcPts val="1417"/>
              </a:spcAft>
            </a:pPr>
            <a:endParaRPr b="0" lang="ru-RU" sz="3200" spc="-1" strike="noStrike">
              <a:latin typeface="Arial"/>
            </a:endParaRPr>
          </a:p>
        </p:txBody>
      </p:sp>
      <p:sp>
        <p:nvSpPr>
          <p:cNvPr id="145" name="PlaceHolder 4"/>
          <p:cNvSpPr>
            <a:spLocks noGrp="1"/>
          </p:cNvSpPr>
          <p:nvPr>
            <p:ph type="body"/>
          </p:nvPr>
        </p:nvSpPr>
        <p:spPr>
          <a:xfrm>
            <a:off x="6688440" y="4361040"/>
            <a:ext cx="2529360" cy="462240"/>
          </a:xfrm>
          <a:prstGeom prst="rect">
            <a:avLst/>
          </a:prstGeom>
        </p:spPr>
        <p:txBody>
          <a:bodyPr lIns="0" rIns="0" tIns="0" bIns="0">
            <a:normAutofit fontScale="9000"/>
          </a:bodyPr>
          <a:p>
            <a:pPr algn="r">
              <a:spcAft>
                <a:spcPts val="1417"/>
              </a:spcAft>
            </a:pPr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4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PlaceHolder 1"/>
          <p:cNvSpPr>
            <a:spLocks noGrp="1"/>
          </p:cNvSpPr>
          <p:nvPr>
            <p:ph type="title"/>
          </p:nvPr>
        </p:nvSpPr>
        <p:spPr>
          <a:xfrm>
            <a:off x="288000" y="1728000"/>
            <a:ext cx="8927640" cy="17866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4400" spc="-1" strike="noStrike">
              <a:latin typeface="Arial"/>
            </a:endParaRPr>
          </a:p>
        </p:txBody>
      </p:sp>
      <p:sp>
        <p:nvSpPr>
          <p:cNvPr id="147" name="PlaceHolder 2"/>
          <p:cNvSpPr>
            <a:spLocks noGrp="1"/>
          </p:cNvSpPr>
          <p:nvPr>
            <p:ph type="body"/>
          </p:nvPr>
        </p:nvSpPr>
        <p:spPr>
          <a:xfrm>
            <a:off x="4032360" y="3854520"/>
            <a:ext cx="2529360" cy="462240"/>
          </a:xfrm>
          <a:prstGeom prst="rect">
            <a:avLst/>
          </a:prstGeom>
        </p:spPr>
        <p:txBody>
          <a:bodyPr lIns="0" rIns="0" tIns="0" bIns="0">
            <a:normAutofit fontScale="9000"/>
          </a:bodyPr>
          <a:p>
            <a:pPr algn="r">
              <a:spcAft>
                <a:spcPts val="1417"/>
              </a:spcAft>
            </a:pPr>
            <a:endParaRPr b="0" lang="ru-RU" sz="3200" spc="-1" strike="noStrike">
              <a:latin typeface="Arial"/>
            </a:endParaRPr>
          </a:p>
        </p:txBody>
      </p:sp>
      <p:sp>
        <p:nvSpPr>
          <p:cNvPr id="148" name="PlaceHolder 3"/>
          <p:cNvSpPr>
            <a:spLocks noGrp="1"/>
          </p:cNvSpPr>
          <p:nvPr>
            <p:ph type="body"/>
          </p:nvPr>
        </p:nvSpPr>
        <p:spPr>
          <a:xfrm>
            <a:off x="6688440" y="3854520"/>
            <a:ext cx="2529360" cy="462240"/>
          </a:xfrm>
          <a:prstGeom prst="rect">
            <a:avLst/>
          </a:prstGeom>
        </p:spPr>
        <p:txBody>
          <a:bodyPr lIns="0" rIns="0" tIns="0" bIns="0">
            <a:normAutofit fontScale="9000"/>
          </a:bodyPr>
          <a:p>
            <a:pPr algn="r">
              <a:spcAft>
                <a:spcPts val="1417"/>
              </a:spcAft>
            </a:pPr>
            <a:endParaRPr b="0" lang="ru-RU" sz="3200" spc="-1" strike="noStrike">
              <a:latin typeface="Arial"/>
            </a:endParaRPr>
          </a:p>
        </p:txBody>
      </p:sp>
      <p:sp>
        <p:nvSpPr>
          <p:cNvPr id="149" name="PlaceHolder 4"/>
          <p:cNvSpPr>
            <a:spLocks noGrp="1"/>
          </p:cNvSpPr>
          <p:nvPr>
            <p:ph type="body"/>
          </p:nvPr>
        </p:nvSpPr>
        <p:spPr>
          <a:xfrm>
            <a:off x="4032360" y="4361040"/>
            <a:ext cx="5183640" cy="462240"/>
          </a:xfrm>
          <a:prstGeom prst="rect">
            <a:avLst/>
          </a:prstGeom>
        </p:spPr>
        <p:txBody>
          <a:bodyPr lIns="0" rIns="0" tIns="0" bIns="0">
            <a:normAutofit fontScale="35000"/>
          </a:bodyPr>
          <a:p>
            <a:pPr algn="r">
              <a:spcAft>
                <a:spcPts val="1417"/>
              </a:spcAft>
            </a:pPr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4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PlaceHolder 1"/>
          <p:cNvSpPr>
            <a:spLocks noGrp="1"/>
          </p:cNvSpPr>
          <p:nvPr>
            <p:ph type="title"/>
          </p:nvPr>
        </p:nvSpPr>
        <p:spPr>
          <a:xfrm>
            <a:off x="288000" y="1728000"/>
            <a:ext cx="8927640" cy="17866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4400" spc="-1" strike="noStrike">
              <a:latin typeface="Arial"/>
            </a:endParaRPr>
          </a:p>
        </p:txBody>
      </p:sp>
      <p:sp>
        <p:nvSpPr>
          <p:cNvPr id="151" name="PlaceHolder 2"/>
          <p:cNvSpPr>
            <a:spLocks noGrp="1"/>
          </p:cNvSpPr>
          <p:nvPr>
            <p:ph type="body"/>
          </p:nvPr>
        </p:nvSpPr>
        <p:spPr>
          <a:xfrm>
            <a:off x="4032360" y="3854520"/>
            <a:ext cx="5183640" cy="462240"/>
          </a:xfrm>
          <a:prstGeom prst="rect">
            <a:avLst/>
          </a:prstGeom>
        </p:spPr>
        <p:txBody>
          <a:bodyPr lIns="0" rIns="0" tIns="0" bIns="0">
            <a:normAutofit fontScale="35000"/>
          </a:bodyPr>
          <a:p>
            <a:pPr algn="r">
              <a:spcAft>
                <a:spcPts val="1417"/>
              </a:spcAft>
            </a:pPr>
            <a:endParaRPr b="0" lang="ru-RU" sz="3200" spc="-1" strike="noStrike">
              <a:latin typeface="Arial"/>
            </a:endParaRPr>
          </a:p>
        </p:txBody>
      </p:sp>
      <p:sp>
        <p:nvSpPr>
          <p:cNvPr id="152" name="PlaceHolder 3"/>
          <p:cNvSpPr>
            <a:spLocks noGrp="1"/>
          </p:cNvSpPr>
          <p:nvPr>
            <p:ph type="body"/>
          </p:nvPr>
        </p:nvSpPr>
        <p:spPr>
          <a:xfrm>
            <a:off x="4032360" y="4361040"/>
            <a:ext cx="5183640" cy="462240"/>
          </a:xfrm>
          <a:prstGeom prst="rect">
            <a:avLst/>
          </a:prstGeom>
        </p:spPr>
        <p:txBody>
          <a:bodyPr lIns="0" rIns="0" tIns="0" bIns="0">
            <a:normAutofit fontScale="35000"/>
          </a:bodyPr>
          <a:p>
            <a:pPr algn="r">
              <a:spcAft>
                <a:spcPts val="1417"/>
              </a:spcAft>
            </a:pPr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4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PlaceHolder 1"/>
          <p:cNvSpPr>
            <a:spLocks noGrp="1"/>
          </p:cNvSpPr>
          <p:nvPr>
            <p:ph type="title"/>
          </p:nvPr>
        </p:nvSpPr>
        <p:spPr>
          <a:xfrm>
            <a:off x="288000" y="1728000"/>
            <a:ext cx="8927640" cy="17866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4400" spc="-1" strike="noStrike">
              <a:latin typeface="Arial"/>
            </a:endParaRPr>
          </a:p>
        </p:txBody>
      </p:sp>
      <p:sp>
        <p:nvSpPr>
          <p:cNvPr id="154" name="PlaceHolder 2"/>
          <p:cNvSpPr>
            <a:spLocks noGrp="1"/>
          </p:cNvSpPr>
          <p:nvPr>
            <p:ph type="body"/>
          </p:nvPr>
        </p:nvSpPr>
        <p:spPr>
          <a:xfrm>
            <a:off x="4032360" y="3854520"/>
            <a:ext cx="2529360" cy="462240"/>
          </a:xfrm>
          <a:prstGeom prst="rect">
            <a:avLst/>
          </a:prstGeom>
        </p:spPr>
        <p:txBody>
          <a:bodyPr lIns="0" rIns="0" tIns="0" bIns="0">
            <a:normAutofit fontScale="9000"/>
          </a:bodyPr>
          <a:p>
            <a:pPr algn="r">
              <a:spcAft>
                <a:spcPts val="1417"/>
              </a:spcAft>
            </a:pPr>
            <a:endParaRPr b="0" lang="ru-RU" sz="3200" spc="-1" strike="noStrike">
              <a:latin typeface="Arial"/>
            </a:endParaRPr>
          </a:p>
        </p:txBody>
      </p:sp>
      <p:sp>
        <p:nvSpPr>
          <p:cNvPr id="155" name="PlaceHolder 3"/>
          <p:cNvSpPr>
            <a:spLocks noGrp="1"/>
          </p:cNvSpPr>
          <p:nvPr>
            <p:ph type="body"/>
          </p:nvPr>
        </p:nvSpPr>
        <p:spPr>
          <a:xfrm>
            <a:off x="6688440" y="3854520"/>
            <a:ext cx="2529360" cy="462240"/>
          </a:xfrm>
          <a:prstGeom prst="rect">
            <a:avLst/>
          </a:prstGeom>
        </p:spPr>
        <p:txBody>
          <a:bodyPr lIns="0" rIns="0" tIns="0" bIns="0">
            <a:normAutofit fontScale="9000"/>
          </a:bodyPr>
          <a:p>
            <a:pPr algn="r">
              <a:spcAft>
                <a:spcPts val="1417"/>
              </a:spcAft>
            </a:pPr>
            <a:endParaRPr b="0" lang="ru-RU" sz="3200" spc="-1" strike="noStrike">
              <a:latin typeface="Arial"/>
            </a:endParaRPr>
          </a:p>
        </p:txBody>
      </p:sp>
      <p:sp>
        <p:nvSpPr>
          <p:cNvPr id="156" name="PlaceHolder 4"/>
          <p:cNvSpPr>
            <a:spLocks noGrp="1"/>
          </p:cNvSpPr>
          <p:nvPr>
            <p:ph type="body"/>
          </p:nvPr>
        </p:nvSpPr>
        <p:spPr>
          <a:xfrm>
            <a:off x="4032360" y="4361040"/>
            <a:ext cx="2529360" cy="462240"/>
          </a:xfrm>
          <a:prstGeom prst="rect">
            <a:avLst/>
          </a:prstGeom>
        </p:spPr>
        <p:txBody>
          <a:bodyPr lIns="0" rIns="0" tIns="0" bIns="0">
            <a:normAutofit fontScale="9000"/>
          </a:bodyPr>
          <a:p>
            <a:pPr algn="r">
              <a:spcAft>
                <a:spcPts val="1417"/>
              </a:spcAft>
            </a:pPr>
            <a:endParaRPr b="0" lang="ru-RU" sz="3200" spc="-1" strike="noStrike">
              <a:latin typeface="Arial"/>
            </a:endParaRPr>
          </a:p>
        </p:txBody>
      </p:sp>
      <p:sp>
        <p:nvSpPr>
          <p:cNvPr id="157" name="PlaceHolder 5"/>
          <p:cNvSpPr>
            <a:spLocks noGrp="1"/>
          </p:cNvSpPr>
          <p:nvPr>
            <p:ph type="body"/>
          </p:nvPr>
        </p:nvSpPr>
        <p:spPr>
          <a:xfrm>
            <a:off x="6688440" y="4361040"/>
            <a:ext cx="2529360" cy="462240"/>
          </a:xfrm>
          <a:prstGeom prst="rect">
            <a:avLst/>
          </a:prstGeom>
        </p:spPr>
        <p:txBody>
          <a:bodyPr lIns="0" rIns="0" tIns="0" bIns="0">
            <a:normAutofit fontScale="9000"/>
          </a:bodyPr>
          <a:p>
            <a:pPr algn="r">
              <a:spcAft>
                <a:spcPts val="1417"/>
              </a:spcAft>
            </a:pPr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4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PlaceHolder 1"/>
          <p:cNvSpPr>
            <a:spLocks noGrp="1"/>
          </p:cNvSpPr>
          <p:nvPr>
            <p:ph type="title"/>
          </p:nvPr>
        </p:nvSpPr>
        <p:spPr>
          <a:xfrm>
            <a:off x="288000" y="1728000"/>
            <a:ext cx="8927640" cy="17866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4400" spc="-1" strike="noStrike">
              <a:latin typeface="Arial"/>
            </a:endParaRPr>
          </a:p>
        </p:txBody>
      </p:sp>
      <p:sp>
        <p:nvSpPr>
          <p:cNvPr id="159" name="PlaceHolder 2"/>
          <p:cNvSpPr>
            <a:spLocks noGrp="1"/>
          </p:cNvSpPr>
          <p:nvPr>
            <p:ph type="body"/>
          </p:nvPr>
        </p:nvSpPr>
        <p:spPr>
          <a:xfrm>
            <a:off x="4032360" y="3854520"/>
            <a:ext cx="1668960" cy="462240"/>
          </a:xfrm>
          <a:prstGeom prst="rect">
            <a:avLst/>
          </a:prstGeom>
        </p:spPr>
        <p:txBody>
          <a:bodyPr lIns="0" rIns="0" tIns="0" bIns="0">
            <a:normAutofit fontScale="4000"/>
          </a:bodyPr>
          <a:p>
            <a:pPr algn="r">
              <a:spcAft>
                <a:spcPts val="1417"/>
              </a:spcAft>
            </a:pPr>
            <a:endParaRPr b="0" lang="ru-RU" sz="3200" spc="-1" strike="noStrike">
              <a:latin typeface="Arial"/>
            </a:endParaRPr>
          </a:p>
        </p:txBody>
      </p:sp>
      <p:sp>
        <p:nvSpPr>
          <p:cNvPr id="160" name="PlaceHolder 3"/>
          <p:cNvSpPr>
            <a:spLocks noGrp="1"/>
          </p:cNvSpPr>
          <p:nvPr>
            <p:ph type="body"/>
          </p:nvPr>
        </p:nvSpPr>
        <p:spPr>
          <a:xfrm>
            <a:off x="5785200" y="3854520"/>
            <a:ext cx="1668960" cy="462240"/>
          </a:xfrm>
          <a:prstGeom prst="rect">
            <a:avLst/>
          </a:prstGeom>
        </p:spPr>
        <p:txBody>
          <a:bodyPr lIns="0" rIns="0" tIns="0" bIns="0">
            <a:normAutofit fontScale="4000"/>
          </a:bodyPr>
          <a:p>
            <a:pPr algn="r">
              <a:spcAft>
                <a:spcPts val="1417"/>
              </a:spcAft>
            </a:pPr>
            <a:endParaRPr b="0" lang="ru-RU" sz="3200" spc="-1" strike="noStrike">
              <a:latin typeface="Arial"/>
            </a:endParaRPr>
          </a:p>
        </p:txBody>
      </p:sp>
      <p:sp>
        <p:nvSpPr>
          <p:cNvPr id="161" name="PlaceHolder 4"/>
          <p:cNvSpPr>
            <a:spLocks noGrp="1"/>
          </p:cNvSpPr>
          <p:nvPr>
            <p:ph type="body"/>
          </p:nvPr>
        </p:nvSpPr>
        <p:spPr>
          <a:xfrm>
            <a:off x="7538040" y="3854520"/>
            <a:ext cx="1668960" cy="462240"/>
          </a:xfrm>
          <a:prstGeom prst="rect">
            <a:avLst/>
          </a:prstGeom>
        </p:spPr>
        <p:txBody>
          <a:bodyPr lIns="0" rIns="0" tIns="0" bIns="0">
            <a:normAutofit fontScale="4000"/>
          </a:bodyPr>
          <a:p>
            <a:pPr algn="r">
              <a:spcAft>
                <a:spcPts val="1417"/>
              </a:spcAft>
            </a:pPr>
            <a:endParaRPr b="0" lang="ru-RU" sz="3200" spc="-1" strike="noStrike">
              <a:latin typeface="Arial"/>
            </a:endParaRPr>
          </a:p>
        </p:txBody>
      </p:sp>
      <p:sp>
        <p:nvSpPr>
          <p:cNvPr id="162" name="PlaceHolder 5"/>
          <p:cNvSpPr>
            <a:spLocks noGrp="1"/>
          </p:cNvSpPr>
          <p:nvPr>
            <p:ph type="body"/>
          </p:nvPr>
        </p:nvSpPr>
        <p:spPr>
          <a:xfrm>
            <a:off x="4032360" y="4361040"/>
            <a:ext cx="1668960" cy="462240"/>
          </a:xfrm>
          <a:prstGeom prst="rect">
            <a:avLst/>
          </a:prstGeom>
        </p:spPr>
        <p:txBody>
          <a:bodyPr lIns="0" rIns="0" tIns="0" bIns="0">
            <a:normAutofit fontScale="4000"/>
          </a:bodyPr>
          <a:p>
            <a:pPr algn="r">
              <a:spcAft>
                <a:spcPts val="1417"/>
              </a:spcAft>
            </a:pPr>
            <a:endParaRPr b="0" lang="ru-RU" sz="3200" spc="-1" strike="noStrike">
              <a:latin typeface="Arial"/>
            </a:endParaRPr>
          </a:p>
        </p:txBody>
      </p:sp>
      <p:sp>
        <p:nvSpPr>
          <p:cNvPr id="163" name="PlaceHolder 6"/>
          <p:cNvSpPr>
            <a:spLocks noGrp="1"/>
          </p:cNvSpPr>
          <p:nvPr>
            <p:ph type="body"/>
          </p:nvPr>
        </p:nvSpPr>
        <p:spPr>
          <a:xfrm>
            <a:off x="5785200" y="4361040"/>
            <a:ext cx="1668960" cy="462240"/>
          </a:xfrm>
          <a:prstGeom prst="rect">
            <a:avLst/>
          </a:prstGeom>
        </p:spPr>
        <p:txBody>
          <a:bodyPr lIns="0" rIns="0" tIns="0" bIns="0">
            <a:normAutofit fontScale="4000"/>
          </a:bodyPr>
          <a:p>
            <a:pPr algn="r">
              <a:spcAft>
                <a:spcPts val="1417"/>
              </a:spcAft>
            </a:pPr>
            <a:endParaRPr b="0" lang="ru-RU" sz="3200" spc="-1" strike="noStrike">
              <a:latin typeface="Arial"/>
            </a:endParaRPr>
          </a:p>
        </p:txBody>
      </p:sp>
      <p:sp>
        <p:nvSpPr>
          <p:cNvPr id="164" name="PlaceHolder 7"/>
          <p:cNvSpPr>
            <a:spLocks noGrp="1"/>
          </p:cNvSpPr>
          <p:nvPr>
            <p:ph type="body"/>
          </p:nvPr>
        </p:nvSpPr>
        <p:spPr>
          <a:xfrm>
            <a:off x="7538040" y="4361040"/>
            <a:ext cx="1668960" cy="462240"/>
          </a:xfrm>
          <a:prstGeom prst="rect">
            <a:avLst/>
          </a:prstGeom>
        </p:spPr>
        <p:txBody>
          <a:bodyPr lIns="0" rIns="0" tIns="0" bIns="0">
            <a:normAutofit fontScale="4000"/>
          </a:bodyPr>
          <a:p>
            <a:pPr algn="r">
              <a:spcAft>
                <a:spcPts val="1417"/>
              </a:spcAft>
            </a:pPr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4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5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0" name="PlaceHolder 1"/>
          <p:cNvSpPr>
            <a:spLocks noGrp="1"/>
          </p:cNvSpPr>
          <p:nvPr>
            <p:ph type="title"/>
          </p:nvPr>
        </p:nvSpPr>
        <p:spPr>
          <a:xfrm>
            <a:off x="288000" y="1728000"/>
            <a:ext cx="8927640" cy="17866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4400" spc="-1" strike="noStrike">
              <a:latin typeface="Arial"/>
            </a:endParaRPr>
          </a:p>
        </p:txBody>
      </p:sp>
      <p:sp>
        <p:nvSpPr>
          <p:cNvPr id="171" name="PlaceHolder 2"/>
          <p:cNvSpPr>
            <a:spLocks noGrp="1"/>
          </p:cNvSpPr>
          <p:nvPr>
            <p:ph type="subTitle"/>
          </p:nvPr>
        </p:nvSpPr>
        <p:spPr>
          <a:xfrm>
            <a:off x="4032360" y="3854520"/>
            <a:ext cx="5183640" cy="9694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5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PlaceHolder 1"/>
          <p:cNvSpPr>
            <a:spLocks noGrp="1"/>
          </p:cNvSpPr>
          <p:nvPr>
            <p:ph type="title"/>
          </p:nvPr>
        </p:nvSpPr>
        <p:spPr>
          <a:xfrm>
            <a:off x="288000" y="1728000"/>
            <a:ext cx="8927640" cy="17866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4400" spc="-1" strike="noStrike">
              <a:latin typeface="Arial"/>
            </a:endParaRPr>
          </a:p>
        </p:txBody>
      </p:sp>
      <p:sp>
        <p:nvSpPr>
          <p:cNvPr id="173" name="PlaceHolder 2"/>
          <p:cNvSpPr>
            <a:spLocks noGrp="1"/>
          </p:cNvSpPr>
          <p:nvPr>
            <p:ph type="body"/>
          </p:nvPr>
        </p:nvSpPr>
        <p:spPr>
          <a:xfrm>
            <a:off x="4032360" y="3854520"/>
            <a:ext cx="5183640" cy="9694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algn="r">
              <a:spcAft>
                <a:spcPts val="1417"/>
              </a:spcAft>
            </a:pPr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5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" name="PlaceHolder 1"/>
          <p:cNvSpPr>
            <a:spLocks noGrp="1"/>
          </p:cNvSpPr>
          <p:nvPr>
            <p:ph type="title"/>
          </p:nvPr>
        </p:nvSpPr>
        <p:spPr>
          <a:xfrm>
            <a:off x="288000" y="1728000"/>
            <a:ext cx="8927640" cy="17866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4400" spc="-1" strike="noStrike">
              <a:latin typeface="Arial"/>
            </a:endParaRPr>
          </a:p>
        </p:txBody>
      </p:sp>
      <p:sp>
        <p:nvSpPr>
          <p:cNvPr id="175" name="PlaceHolder 2"/>
          <p:cNvSpPr>
            <a:spLocks noGrp="1"/>
          </p:cNvSpPr>
          <p:nvPr>
            <p:ph type="body"/>
          </p:nvPr>
        </p:nvSpPr>
        <p:spPr>
          <a:xfrm>
            <a:off x="4032360" y="3854520"/>
            <a:ext cx="2529360" cy="969480"/>
          </a:xfrm>
          <a:prstGeom prst="rect">
            <a:avLst/>
          </a:prstGeom>
        </p:spPr>
        <p:txBody>
          <a:bodyPr lIns="0" rIns="0" tIns="0" bIns="0">
            <a:normAutofit fontScale="27000"/>
          </a:bodyPr>
          <a:p>
            <a:pPr algn="r">
              <a:spcAft>
                <a:spcPts val="1417"/>
              </a:spcAft>
            </a:pPr>
            <a:endParaRPr b="0" lang="ru-RU" sz="3200" spc="-1" strike="noStrike">
              <a:latin typeface="Arial"/>
            </a:endParaRPr>
          </a:p>
        </p:txBody>
      </p:sp>
      <p:sp>
        <p:nvSpPr>
          <p:cNvPr id="176" name="PlaceHolder 3"/>
          <p:cNvSpPr>
            <a:spLocks noGrp="1"/>
          </p:cNvSpPr>
          <p:nvPr>
            <p:ph type="body"/>
          </p:nvPr>
        </p:nvSpPr>
        <p:spPr>
          <a:xfrm>
            <a:off x="6688440" y="3854520"/>
            <a:ext cx="2529360" cy="969480"/>
          </a:xfrm>
          <a:prstGeom prst="rect">
            <a:avLst/>
          </a:prstGeom>
        </p:spPr>
        <p:txBody>
          <a:bodyPr lIns="0" rIns="0" tIns="0" bIns="0">
            <a:normAutofit fontScale="27000"/>
          </a:bodyPr>
          <a:p>
            <a:pPr algn="r">
              <a:spcAft>
                <a:spcPts val="1417"/>
              </a:spcAft>
            </a:pPr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5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PlaceHolder 1"/>
          <p:cNvSpPr>
            <a:spLocks noGrp="1"/>
          </p:cNvSpPr>
          <p:nvPr>
            <p:ph type="title"/>
          </p:nvPr>
        </p:nvSpPr>
        <p:spPr>
          <a:xfrm>
            <a:off x="288000" y="1728000"/>
            <a:ext cx="8927640" cy="17866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4400" spc="-1" strike="noStrike">
              <a:latin typeface="Arial"/>
            </a:endParaRPr>
          </a:p>
        </p:txBody>
      </p:sp>
    </p:spTree>
  </p:cSld>
</p:sldLayout>
</file>

<file path=ppt/slideLayouts/slideLayout5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PlaceHolder 1"/>
          <p:cNvSpPr>
            <a:spLocks noGrp="1"/>
          </p:cNvSpPr>
          <p:nvPr>
            <p:ph type="subTitle"/>
          </p:nvPr>
        </p:nvSpPr>
        <p:spPr>
          <a:xfrm>
            <a:off x="288000" y="1728000"/>
            <a:ext cx="8927640" cy="828324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5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PlaceHolder 1"/>
          <p:cNvSpPr>
            <a:spLocks noGrp="1"/>
          </p:cNvSpPr>
          <p:nvPr>
            <p:ph type="title"/>
          </p:nvPr>
        </p:nvSpPr>
        <p:spPr>
          <a:xfrm>
            <a:off x="288000" y="1728000"/>
            <a:ext cx="8927640" cy="17866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4400" spc="-1" strike="noStrike">
              <a:latin typeface="Arial"/>
            </a:endParaRPr>
          </a:p>
        </p:txBody>
      </p:sp>
      <p:sp>
        <p:nvSpPr>
          <p:cNvPr id="180" name="PlaceHolder 2"/>
          <p:cNvSpPr>
            <a:spLocks noGrp="1"/>
          </p:cNvSpPr>
          <p:nvPr>
            <p:ph type="body"/>
          </p:nvPr>
        </p:nvSpPr>
        <p:spPr>
          <a:xfrm>
            <a:off x="4032360" y="3854520"/>
            <a:ext cx="2529360" cy="462240"/>
          </a:xfrm>
          <a:prstGeom prst="rect">
            <a:avLst/>
          </a:prstGeom>
        </p:spPr>
        <p:txBody>
          <a:bodyPr lIns="0" rIns="0" tIns="0" bIns="0">
            <a:normAutofit fontScale="9000"/>
          </a:bodyPr>
          <a:p>
            <a:pPr algn="r">
              <a:spcAft>
                <a:spcPts val="1417"/>
              </a:spcAft>
            </a:pPr>
            <a:endParaRPr b="0" lang="ru-RU" sz="3200" spc="-1" strike="noStrike">
              <a:latin typeface="Arial"/>
            </a:endParaRPr>
          </a:p>
        </p:txBody>
      </p:sp>
      <p:sp>
        <p:nvSpPr>
          <p:cNvPr id="181" name="PlaceHolder 3"/>
          <p:cNvSpPr>
            <a:spLocks noGrp="1"/>
          </p:cNvSpPr>
          <p:nvPr>
            <p:ph type="body"/>
          </p:nvPr>
        </p:nvSpPr>
        <p:spPr>
          <a:xfrm>
            <a:off x="6688440" y="3854520"/>
            <a:ext cx="2529360" cy="969480"/>
          </a:xfrm>
          <a:prstGeom prst="rect">
            <a:avLst/>
          </a:prstGeom>
        </p:spPr>
        <p:txBody>
          <a:bodyPr lIns="0" rIns="0" tIns="0" bIns="0">
            <a:normAutofit fontScale="27000"/>
          </a:bodyPr>
          <a:p>
            <a:pPr algn="r">
              <a:spcAft>
                <a:spcPts val="1417"/>
              </a:spcAft>
            </a:pPr>
            <a:endParaRPr b="0" lang="ru-RU" sz="3200" spc="-1" strike="noStrike">
              <a:latin typeface="Arial"/>
            </a:endParaRPr>
          </a:p>
        </p:txBody>
      </p:sp>
      <p:sp>
        <p:nvSpPr>
          <p:cNvPr id="182" name="PlaceHolder 4"/>
          <p:cNvSpPr>
            <a:spLocks noGrp="1"/>
          </p:cNvSpPr>
          <p:nvPr>
            <p:ph type="body"/>
          </p:nvPr>
        </p:nvSpPr>
        <p:spPr>
          <a:xfrm>
            <a:off x="4032360" y="4361040"/>
            <a:ext cx="2529360" cy="462240"/>
          </a:xfrm>
          <a:prstGeom prst="rect">
            <a:avLst/>
          </a:prstGeom>
        </p:spPr>
        <p:txBody>
          <a:bodyPr lIns="0" rIns="0" tIns="0" bIns="0">
            <a:normAutofit fontScale="9000"/>
          </a:bodyPr>
          <a:p>
            <a:pPr algn="r">
              <a:spcAft>
                <a:spcPts val="1417"/>
              </a:spcAft>
            </a:pPr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5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" name="PlaceHolder 1"/>
          <p:cNvSpPr>
            <a:spLocks noGrp="1"/>
          </p:cNvSpPr>
          <p:nvPr>
            <p:ph type="title"/>
          </p:nvPr>
        </p:nvSpPr>
        <p:spPr>
          <a:xfrm>
            <a:off x="288000" y="1728000"/>
            <a:ext cx="8927640" cy="17866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4400" spc="-1" strike="noStrike">
              <a:latin typeface="Arial"/>
            </a:endParaRPr>
          </a:p>
        </p:txBody>
      </p:sp>
      <p:sp>
        <p:nvSpPr>
          <p:cNvPr id="184" name="PlaceHolder 2"/>
          <p:cNvSpPr>
            <a:spLocks noGrp="1"/>
          </p:cNvSpPr>
          <p:nvPr>
            <p:ph type="body"/>
          </p:nvPr>
        </p:nvSpPr>
        <p:spPr>
          <a:xfrm>
            <a:off x="4032360" y="3854520"/>
            <a:ext cx="2529360" cy="969480"/>
          </a:xfrm>
          <a:prstGeom prst="rect">
            <a:avLst/>
          </a:prstGeom>
        </p:spPr>
        <p:txBody>
          <a:bodyPr lIns="0" rIns="0" tIns="0" bIns="0">
            <a:normAutofit fontScale="27000"/>
          </a:bodyPr>
          <a:p>
            <a:pPr algn="r">
              <a:spcAft>
                <a:spcPts val="1417"/>
              </a:spcAft>
            </a:pPr>
            <a:endParaRPr b="0" lang="ru-RU" sz="3200" spc="-1" strike="noStrike">
              <a:latin typeface="Arial"/>
            </a:endParaRPr>
          </a:p>
        </p:txBody>
      </p:sp>
      <p:sp>
        <p:nvSpPr>
          <p:cNvPr id="185" name="PlaceHolder 3"/>
          <p:cNvSpPr>
            <a:spLocks noGrp="1"/>
          </p:cNvSpPr>
          <p:nvPr>
            <p:ph type="body"/>
          </p:nvPr>
        </p:nvSpPr>
        <p:spPr>
          <a:xfrm>
            <a:off x="6688440" y="3854520"/>
            <a:ext cx="2529360" cy="462240"/>
          </a:xfrm>
          <a:prstGeom prst="rect">
            <a:avLst/>
          </a:prstGeom>
        </p:spPr>
        <p:txBody>
          <a:bodyPr lIns="0" rIns="0" tIns="0" bIns="0">
            <a:normAutofit fontScale="9000"/>
          </a:bodyPr>
          <a:p>
            <a:pPr algn="r">
              <a:spcAft>
                <a:spcPts val="1417"/>
              </a:spcAft>
            </a:pPr>
            <a:endParaRPr b="0" lang="ru-RU" sz="3200" spc="-1" strike="noStrike">
              <a:latin typeface="Arial"/>
            </a:endParaRPr>
          </a:p>
        </p:txBody>
      </p:sp>
      <p:sp>
        <p:nvSpPr>
          <p:cNvPr id="186" name="PlaceHolder 4"/>
          <p:cNvSpPr>
            <a:spLocks noGrp="1"/>
          </p:cNvSpPr>
          <p:nvPr>
            <p:ph type="body"/>
          </p:nvPr>
        </p:nvSpPr>
        <p:spPr>
          <a:xfrm>
            <a:off x="6688440" y="4361040"/>
            <a:ext cx="2529360" cy="462240"/>
          </a:xfrm>
          <a:prstGeom prst="rect">
            <a:avLst/>
          </a:prstGeom>
        </p:spPr>
        <p:txBody>
          <a:bodyPr lIns="0" rIns="0" tIns="0" bIns="0">
            <a:normAutofit fontScale="9000"/>
          </a:bodyPr>
          <a:p>
            <a:pPr algn="r">
              <a:spcAft>
                <a:spcPts val="1417"/>
              </a:spcAft>
            </a:pPr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5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" name="PlaceHolder 1"/>
          <p:cNvSpPr>
            <a:spLocks noGrp="1"/>
          </p:cNvSpPr>
          <p:nvPr>
            <p:ph type="title"/>
          </p:nvPr>
        </p:nvSpPr>
        <p:spPr>
          <a:xfrm>
            <a:off x="288000" y="1728000"/>
            <a:ext cx="8927640" cy="17866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4400" spc="-1" strike="noStrike">
              <a:latin typeface="Arial"/>
            </a:endParaRPr>
          </a:p>
        </p:txBody>
      </p:sp>
      <p:sp>
        <p:nvSpPr>
          <p:cNvPr id="188" name="PlaceHolder 2"/>
          <p:cNvSpPr>
            <a:spLocks noGrp="1"/>
          </p:cNvSpPr>
          <p:nvPr>
            <p:ph type="body"/>
          </p:nvPr>
        </p:nvSpPr>
        <p:spPr>
          <a:xfrm>
            <a:off x="4032360" y="3854520"/>
            <a:ext cx="2529360" cy="462240"/>
          </a:xfrm>
          <a:prstGeom prst="rect">
            <a:avLst/>
          </a:prstGeom>
        </p:spPr>
        <p:txBody>
          <a:bodyPr lIns="0" rIns="0" tIns="0" bIns="0">
            <a:normAutofit fontScale="9000"/>
          </a:bodyPr>
          <a:p>
            <a:pPr algn="r">
              <a:spcAft>
                <a:spcPts val="1417"/>
              </a:spcAft>
            </a:pPr>
            <a:endParaRPr b="0" lang="ru-RU" sz="3200" spc="-1" strike="noStrike">
              <a:latin typeface="Arial"/>
            </a:endParaRPr>
          </a:p>
        </p:txBody>
      </p:sp>
      <p:sp>
        <p:nvSpPr>
          <p:cNvPr id="189" name="PlaceHolder 3"/>
          <p:cNvSpPr>
            <a:spLocks noGrp="1"/>
          </p:cNvSpPr>
          <p:nvPr>
            <p:ph type="body"/>
          </p:nvPr>
        </p:nvSpPr>
        <p:spPr>
          <a:xfrm>
            <a:off x="6688440" y="3854520"/>
            <a:ext cx="2529360" cy="462240"/>
          </a:xfrm>
          <a:prstGeom prst="rect">
            <a:avLst/>
          </a:prstGeom>
        </p:spPr>
        <p:txBody>
          <a:bodyPr lIns="0" rIns="0" tIns="0" bIns="0">
            <a:normAutofit fontScale="9000"/>
          </a:bodyPr>
          <a:p>
            <a:pPr algn="r">
              <a:spcAft>
                <a:spcPts val="1417"/>
              </a:spcAft>
            </a:pPr>
            <a:endParaRPr b="0" lang="ru-RU" sz="3200" spc="-1" strike="noStrike">
              <a:latin typeface="Arial"/>
            </a:endParaRPr>
          </a:p>
        </p:txBody>
      </p:sp>
      <p:sp>
        <p:nvSpPr>
          <p:cNvPr id="190" name="PlaceHolder 4"/>
          <p:cNvSpPr>
            <a:spLocks noGrp="1"/>
          </p:cNvSpPr>
          <p:nvPr>
            <p:ph type="body"/>
          </p:nvPr>
        </p:nvSpPr>
        <p:spPr>
          <a:xfrm>
            <a:off x="4032360" y="4361040"/>
            <a:ext cx="5183640" cy="462240"/>
          </a:xfrm>
          <a:prstGeom prst="rect">
            <a:avLst/>
          </a:prstGeom>
        </p:spPr>
        <p:txBody>
          <a:bodyPr lIns="0" rIns="0" tIns="0" bIns="0">
            <a:normAutofit fontScale="35000"/>
          </a:bodyPr>
          <a:p>
            <a:pPr algn="r">
              <a:spcAft>
                <a:spcPts val="1417"/>
              </a:spcAft>
            </a:pPr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5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PlaceHolder 1"/>
          <p:cNvSpPr>
            <a:spLocks noGrp="1"/>
          </p:cNvSpPr>
          <p:nvPr>
            <p:ph type="title"/>
          </p:nvPr>
        </p:nvSpPr>
        <p:spPr>
          <a:xfrm>
            <a:off x="288000" y="1728000"/>
            <a:ext cx="8927640" cy="17866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4400" spc="-1" strike="noStrike">
              <a:latin typeface="Arial"/>
            </a:endParaRPr>
          </a:p>
        </p:txBody>
      </p:sp>
      <p:sp>
        <p:nvSpPr>
          <p:cNvPr id="192" name="PlaceHolder 2"/>
          <p:cNvSpPr>
            <a:spLocks noGrp="1"/>
          </p:cNvSpPr>
          <p:nvPr>
            <p:ph type="body"/>
          </p:nvPr>
        </p:nvSpPr>
        <p:spPr>
          <a:xfrm>
            <a:off x="4032360" y="3854520"/>
            <a:ext cx="5183640" cy="462240"/>
          </a:xfrm>
          <a:prstGeom prst="rect">
            <a:avLst/>
          </a:prstGeom>
        </p:spPr>
        <p:txBody>
          <a:bodyPr lIns="0" rIns="0" tIns="0" bIns="0">
            <a:normAutofit fontScale="35000"/>
          </a:bodyPr>
          <a:p>
            <a:pPr algn="r">
              <a:spcAft>
                <a:spcPts val="1417"/>
              </a:spcAft>
            </a:pPr>
            <a:endParaRPr b="0" lang="ru-RU" sz="3200" spc="-1" strike="noStrike">
              <a:latin typeface="Arial"/>
            </a:endParaRPr>
          </a:p>
        </p:txBody>
      </p:sp>
      <p:sp>
        <p:nvSpPr>
          <p:cNvPr id="193" name="PlaceHolder 3"/>
          <p:cNvSpPr>
            <a:spLocks noGrp="1"/>
          </p:cNvSpPr>
          <p:nvPr>
            <p:ph type="body"/>
          </p:nvPr>
        </p:nvSpPr>
        <p:spPr>
          <a:xfrm>
            <a:off x="4032360" y="4361040"/>
            <a:ext cx="5183640" cy="462240"/>
          </a:xfrm>
          <a:prstGeom prst="rect">
            <a:avLst/>
          </a:prstGeom>
        </p:spPr>
        <p:txBody>
          <a:bodyPr lIns="0" rIns="0" tIns="0" bIns="0">
            <a:normAutofit fontScale="35000"/>
          </a:bodyPr>
          <a:p>
            <a:pPr algn="r">
              <a:spcAft>
                <a:spcPts val="1417"/>
              </a:spcAft>
            </a:pPr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5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" name="PlaceHolder 1"/>
          <p:cNvSpPr>
            <a:spLocks noGrp="1"/>
          </p:cNvSpPr>
          <p:nvPr>
            <p:ph type="title"/>
          </p:nvPr>
        </p:nvSpPr>
        <p:spPr>
          <a:xfrm>
            <a:off x="288000" y="1728000"/>
            <a:ext cx="8927640" cy="17866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4400" spc="-1" strike="noStrike">
              <a:latin typeface="Arial"/>
            </a:endParaRPr>
          </a:p>
        </p:txBody>
      </p:sp>
      <p:sp>
        <p:nvSpPr>
          <p:cNvPr id="195" name="PlaceHolder 2"/>
          <p:cNvSpPr>
            <a:spLocks noGrp="1"/>
          </p:cNvSpPr>
          <p:nvPr>
            <p:ph type="body"/>
          </p:nvPr>
        </p:nvSpPr>
        <p:spPr>
          <a:xfrm>
            <a:off x="4032360" y="3854520"/>
            <a:ext cx="2529360" cy="462240"/>
          </a:xfrm>
          <a:prstGeom prst="rect">
            <a:avLst/>
          </a:prstGeom>
        </p:spPr>
        <p:txBody>
          <a:bodyPr lIns="0" rIns="0" tIns="0" bIns="0">
            <a:normAutofit fontScale="9000"/>
          </a:bodyPr>
          <a:p>
            <a:pPr algn="r">
              <a:spcAft>
                <a:spcPts val="1417"/>
              </a:spcAft>
            </a:pPr>
            <a:endParaRPr b="0" lang="ru-RU" sz="3200" spc="-1" strike="noStrike">
              <a:latin typeface="Arial"/>
            </a:endParaRPr>
          </a:p>
        </p:txBody>
      </p:sp>
      <p:sp>
        <p:nvSpPr>
          <p:cNvPr id="196" name="PlaceHolder 3"/>
          <p:cNvSpPr>
            <a:spLocks noGrp="1"/>
          </p:cNvSpPr>
          <p:nvPr>
            <p:ph type="body"/>
          </p:nvPr>
        </p:nvSpPr>
        <p:spPr>
          <a:xfrm>
            <a:off x="6688440" y="3854520"/>
            <a:ext cx="2529360" cy="462240"/>
          </a:xfrm>
          <a:prstGeom prst="rect">
            <a:avLst/>
          </a:prstGeom>
        </p:spPr>
        <p:txBody>
          <a:bodyPr lIns="0" rIns="0" tIns="0" bIns="0">
            <a:normAutofit fontScale="9000"/>
          </a:bodyPr>
          <a:p>
            <a:pPr algn="r">
              <a:spcAft>
                <a:spcPts val="1417"/>
              </a:spcAft>
            </a:pPr>
            <a:endParaRPr b="0" lang="ru-RU" sz="3200" spc="-1" strike="noStrike">
              <a:latin typeface="Arial"/>
            </a:endParaRPr>
          </a:p>
        </p:txBody>
      </p:sp>
      <p:sp>
        <p:nvSpPr>
          <p:cNvPr id="197" name="PlaceHolder 4"/>
          <p:cNvSpPr>
            <a:spLocks noGrp="1"/>
          </p:cNvSpPr>
          <p:nvPr>
            <p:ph type="body"/>
          </p:nvPr>
        </p:nvSpPr>
        <p:spPr>
          <a:xfrm>
            <a:off x="4032360" y="4361040"/>
            <a:ext cx="2529360" cy="462240"/>
          </a:xfrm>
          <a:prstGeom prst="rect">
            <a:avLst/>
          </a:prstGeom>
        </p:spPr>
        <p:txBody>
          <a:bodyPr lIns="0" rIns="0" tIns="0" bIns="0">
            <a:normAutofit fontScale="9000"/>
          </a:bodyPr>
          <a:p>
            <a:pPr algn="r">
              <a:spcAft>
                <a:spcPts val="1417"/>
              </a:spcAft>
            </a:pPr>
            <a:endParaRPr b="0" lang="ru-RU" sz="3200" spc="-1" strike="noStrike">
              <a:latin typeface="Arial"/>
            </a:endParaRPr>
          </a:p>
        </p:txBody>
      </p:sp>
      <p:sp>
        <p:nvSpPr>
          <p:cNvPr id="198" name="PlaceHolder 5"/>
          <p:cNvSpPr>
            <a:spLocks noGrp="1"/>
          </p:cNvSpPr>
          <p:nvPr>
            <p:ph type="body"/>
          </p:nvPr>
        </p:nvSpPr>
        <p:spPr>
          <a:xfrm>
            <a:off x="6688440" y="4361040"/>
            <a:ext cx="2529360" cy="462240"/>
          </a:xfrm>
          <a:prstGeom prst="rect">
            <a:avLst/>
          </a:prstGeom>
        </p:spPr>
        <p:txBody>
          <a:bodyPr lIns="0" rIns="0" tIns="0" bIns="0">
            <a:normAutofit fontScale="9000"/>
          </a:bodyPr>
          <a:p>
            <a:pPr algn="r">
              <a:spcAft>
                <a:spcPts val="1417"/>
              </a:spcAft>
            </a:pPr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6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" name="PlaceHolder 1"/>
          <p:cNvSpPr>
            <a:spLocks noGrp="1"/>
          </p:cNvSpPr>
          <p:nvPr>
            <p:ph type="title"/>
          </p:nvPr>
        </p:nvSpPr>
        <p:spPr>
          <a:xfrm>
            <a:off x="288000" y="1728000"/>
            <a:ext cx="8927640" cy="17866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4400" spc="-1" strike="noStrike">
              <a:latin typeface="Arial"/>
            </a:endParaRPr>
          </a:p>
        </p:txBody>
      </p:sp>
      <p:sp>
        <p:nvSpPr>
          <p:cNvPr id="200" name="PlaceHolder 2"/>
          <p:cNvSpPr>
            <a:spLocks noGrp="1"/>
          </p:cNvSpPr>
          <p:nvPr>
            <p:ph type="body"/>
          </p:nvPr>
        </p:nvSpPr>
        <p:spPr>
          <a:xfrm>
            <a:off x="4032360" y="3854520"/>
            <a:ext cx="1668960" cy="462240"/>
          </a:xfrm>
          <a:prstGeom prst="rect">
            <a:avLst/>
          </a:prstGeom>
        </p:spPr>
        <p:txBody>
          <a:bodyPr lIns="0" rIns="0" tIns="0" bIns="0">
            <a:normAutofit fontScale="4000"/>
          </a:bodyPr>
          <a:p>
            <a:pPr algn="r">
              <a:spcAft>
                <a:spcPts val="1417"/>
              </a:spcAft>
            </a:pPr>
            <a:endParaRPr b="0" lang="ru-RU" sz="3200" spc="-1" strike="noStrike">
              <a:latin typeface="Arial"/>
            </a:endParaRPr>
          </a:p>
        </p:txBody>
      </p:sp>
      <p:sp>
        <p:nvSpPr>
          <p:cNvPr id="201" name="PlaceHolder 3"/>
          <p:cNvSpPr>
            <a:spLocks noGrp="1"/>
          </p:cNvSpPr>
          <p:nvPr>
            <p:ph type="body"/>
          </p:nvPr>
        </p:nvSpPr>
        <p:spPr>
          <a:xfrm>
            <a:off x="5785200" y="3854520"/>
            <a:ext cx="1668960" cy="462240"/>
          </a:xfrm>
          <a:prstGeom prst="rect">
            <a:avLst/>
          </a:prstGeom>
        </p:spPr>
        <p:txBody>
          <a:bodyPr lIns="0" rIns="0" tIns="0" bIns="0">
            <a:normAutofit fontScale="4000"/>
          </a:bodyPr>
          <a:p>
            <a:pPr algn="r">
              <a:spcAft>
                <a:spcPts val="1417"/>
              </a:spcAft>
            </a:pPr>
            <a:endParaRPr b="0" lang="ru-RU" sz="3200" spc="-1" strike="noStrike">
              <a:latin typeface="Arial"/>
            </a:endParaRPr>
          </a:p>
        </p:txBody>
      </p:sp>
      <p:sp>
        <p:nvSpPr>
          <p:cNvPr id="202" name="PlaceHolder 4"/>
          <p:cNvSpPr>
            <a:spLocks noGrp="1"/>
          </p:cNvSpPr>
          <p:nvPr>
            <p:ph type="body"/>
          </p:nvPr>
        </p:nvSpPr>
        <p:spPr>
          <a:xfrm>
            <a:off x="7538040" y="3854520"/>
            <a:ext cx="1668960" cy="462240"/>
          </a:xfrm>
          <a:prstGeom prst="rect">
            <a:avLst/>
          </a:prstGeom>
        </p:spPr>
        <p:txBody>
          <a:bodyPr lIns="0" rIns="0" tIns="0" bIns="0">
            <a:normAutofit fontScale="4000"/>
          </a:bodyPr>
          <a:p>
            <a:pPr algn="r">
              <a:spcAft>
                <a:spcPts val="1417"/>
              </a:spcAft>
            </a:pPr>
            <a:endParaRPr b="0" lang="ru-RU" sz="3200" spc="-1" strike="noStrike">
              <a:latin typeface="Arial"/>
            </a:endParaRPr>
          </a:p>
        </p:txBody>
      </p:sp>
      <p:sp>
        <p:nvSpPr>
          <p:cNvPr id="203" name="PlaceHolder 5"/>
          <p:cNvSpPr>
            <a:spLocks noGrp="1"/>
          </p:cNvSpPr>
          <p:nvPr>
            <p:ph type="body"/>
          </p:nvPr>
        </p:nvSpPr>
        <p:spPr>
          <a:xfrm>
            <a:off x="4032360" y="4361040"/>
            <a:ext cx="1668960" cy="462240"/>
          </a:xfrm>
          <a:prstGeom prst="rect">
            <a:avLst/>
          </a:prstGeom>
        </p:spPr>
        <p:txBody>
          <a:bodyPr lIns="0" rIns="0" tIns="0" bIns="0">
            <a:normAutofit fontScale="4000"/>
          </a:bodyPr>
          <a:p>
            <a:pPr algn="r">
              <a:spcAft>
                <a:spcPts val="1417"/>
              </a:spcAft>
            </a:pPr>
            <a:endParaRPr b="0" lang="ru-RU" sz="3200" spc="-1" strike="noStrike">
              <a:latin typeface="Arial"/>
            </a:endParaRPr>
          </a:p>
        </p:txBody>
      </p:sp>
      <p:sp>
        <p:nvSpPr>
          <p:cNvPr id="204" name="PlaceHolder 6"/>
          <p:cNvSpPr>
            <a:spLocks noGrp="1"/>
          </p:cNvSpPr>
          <p:nvPr>
            <p:ph type="body"/>
          </p:nvPr>
        </p:nvSpPr>
        <p:spPr>
          <a:xfrm>
            <a:off x="5785200" y="4361040"/>
            <a:ext cx="1668960" cy="462240"/>
          </a:xfrm>
          <a:prstGeom prst="rect">
            <a:avLst/>
          </a:prstGeom>
        </p:spPr>
        <p:txBody>
          <a:bodyPr lIns="0" rIns="0" tIns="0" bIns="0">
            <a:normAutofit fontScale="4000"/>
          </a:bodyPr>
          <a:p>
            <a:pPr algn="r">
              <a:spcAft>
                <a:spcPts val="1417"/>
              </a:spcAft>
            </a:pPr>
            <a:endParaRPr b="0" lang="ru-RU" sz="3200" spc="-1" strike="noStrike">
              <a:latin typeface="Arial"/>
            </a:endParaRPr>
          </a:p>
        </p:txBody>
      </p:sp>
      <p:sp>
        <p:nvSpPr>
          <p:cNvPr id="205" name="PlaceHolder 7"/>
          <p:cNvSpPr>
            <a:spLocks noGrp="1"/>
          </p:cNvSpPr>
          <p:nvPr>
            <p:ph type="body"/>
          </p:nvPr>
        </p:nvSpPr>
        <p:spPr>
          <a:xfrm>
            <a:off x="7538040" y="4361040"/>
            <a:ext cx="1668960" cy="462240"/>
          </a:xfrm>
          <a:prstGeom prst="rect">
            <a:avLst/>
          </a:prstGeom>
        </p:spPr>
        <p:txBody>
          <a:bodyPr lIns="0" rIns="0" tIns="0" bIns="0">
            <a:normAutofit fontScale="4000"/>
          </a:bodyPr>
          <a:p>
            <a:pPr algn="r">
              <a:spcAft>
                <a:spcPts val="1417"/>
              </a:spcAft>
            </a:pPr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6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6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2" name="PlaceHolder 1"/>
          <p:cNvSpPr>
            <a:spLocks noGrp="1"/>
          </p:cNvSpPr>
          <p:nvPr>
            <p:ph type="title"/>
          </p:nvPr>
        </p:nvSpPr>
        <p:spPr>
          <a:xfrm>
            <a:off x="288000" y="1728000"/>
            <a:ext cx="8927640" cy="17866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4400" spc="-1" strike="noStrike">
              <a:latin typeface="Arial"/>
            </a:endParaRPr>
          </a:p>
        </p:txBody>
      </p:sp>
      <p:sp>
        <p:nvSpPr>
          <p:cNvPr id="213" name="PlaceHolder 2"/>
          <p:cNvSpPr>
            <a:spLocks noGrp="1"/>
          </p:cNvSpPr>
          <p:nvPr>
            <p:ph type="subTitle"/>
          </p:nvPr>
        </p:nvSpPr>
        <p:spPr>
          <a:xfrm>
            <a:off x="4032360" y="3854520"/>
            <a:ext cx="5183640" cy="9694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6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" name="PlaceHolder 1"/>
          <p:cNvSpPr>
            <a:spLocks noGrp="1"/>
          </p:cNvSpPr>
          <p:nvPr>
            <p:ph type="title"/>
          </p:nvPr>
        </p:nvSpPr>
        <p:spPr>
          <a:xfrm>
            <a:off x="288000" y="1728000"/>
            <a:ext cx="8927640" cy="17866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4400" spc="-1" strike="noStrike">
              <a:latin typeface="Arial"/>
            </a:endParaRPr>
          </a:p>
        </p:txBody>
      </p:sp>
      <p:sp>
        <p:nvSpPr>
          <p:cNvPr id="215" name="PlaceHolder 2"/>
          <p:cNvSpPr>
            <a:spLocks noGrp="1"/>
          </p:cNvSpPr>
          <p:nvPr>
            <p:ph type="body"/>
          </p:nvPr>
        </p:nvSpPr>
        <p:spPr>
          <a:xfrm>
            <a:off x="4032360" y="3854520"/>
            <a:ext cx="5183640" cy="9694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algn="r">
              <a:spcAft>
                <a:spcPts val="1417"/>
              </a:spcAft>
            </a:pPr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6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PlaceHolder 1"/>
          <p:cNvSpPr>
            <a:spLocks noGrp="1"/>
          </p:cNvSpPr>
          <p:nvPr>
            <p:ph type="title"/>
          </p:nvPr>
        </p:nvSpPr>
        <p:spPr>
          <a:xfrm>
            <a:off x="288000" y="1728000"/>
            <a:ext cx="8927640" cy="17866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4400" spc="-1" strike="noStrike">
              <a:latin typeface="Arial"/>
            </a:endParaRPr>
          </a:p>
        </p:txBody>
      </p:sp>
      <p:sp>
        <p:nvSpPr>
          <p:cNvPr id="217" name="PlaceHolder 2"/>
          <p:cNvSpPr>
            <a:spLocks noGrp="1"/>
          </p:cNvSpPr>
          <p:nvPr>
            <p:ph type="body"/>
          </p:nvPr>
        </p:nvSpPr>
        <p:spPr>
          <a:xfrm>
            <a:off x="4032360" y="3854520"/>
            <a:ext cx="2529360" cy="969480"/>
          </a:xfrm>
          <a:prstGeom prst="rect">
            <a:avLst/>
          </a:prstGeom>
        </p:spPr>
        <p:txBody>
          <a:bodyPr lIns="0" rIns="0" tIns="0" bIns="0">
            <a:normAutofit fontScale="27000"/>
          </a:bodyPr>
          <a:p>
            <a:pPr algn="r">
              <a:spcAft>
                <a:spcPts val="1417"/>
              </a:spcAft>
            </a:pPr>
            <a:endParaRPr b="0" lang="ru-RU" sz="3200" spc="-1" strike="noStrike">
              <a:latin typeface="Arial"/>
            </a:endParaRPr>
          </a:p>
        </p:txBody>
      </p:sp>
      <p:sp>
        <p:nvSpPr>
          <p:cNvPr id="218" name="PlaceHolder 3"/>
          <p:cNvSpPr>
            <a:spLocks noGrp="1"/>
          </p:cNvSpPr>
          <p:nvPr>
            <p:ph type="body"/>
          </p:nvPr>
        </p:nvSpPr>
        <p:spPr>
          <a:xfrm>
            <a:off x="6688440" y="3854520"/>
            <a:ext cx="2529360" cy="969480"/>
          </a:xfrm>
          <a:prstGeom prst="rect">
            <a:avLst/>
          </a:prstGeom>
        </p:spPr>
        <p:txBody>
          <a:bodyPr lIns="0" rIns="0" tIns="0" bIns="0">
            <a:normAutofit fontScale="27000"/>
          </a:bodyPr>
          <a:p>
            <a:pPr algn="r">
              <a:spcAft>
                <a:spcPts val="1417"/>
              </a:spcAft>
            </a:pPr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6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PlaceHolder 1"/>
          <p:cNvSpPr>
            <a:spLocks noGrp="1"/>
          </p:cNvSpPr>
          <p:nvPr>
            <p:ph type="title"/>
          </p:nvPr>
        </p:nvSpPr>
        <p:spPr>
          <a:xfrm>
            <a:off x="288000" y="1728000"/>
            <a:ext cx="8927640" cy="17866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4400" spc="-1" strike="noStrike">
              <a:latin typeface="Arial"/>
            </a:endParaRPr>
          </a:p>
        </p:txBody>
      </p:sp>
    </p:spTree>
  </p:cSld>
</p:sldLayout>
</file>

<file path=ppt/slideLayouts/slideLayout6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0" name="PlaceHolder 1"/>
          <p:cNvSpPr>
            <a:spLocks noGrp="1"/>
          </p:cNvSpPr>
          <p:nvPr>
            <p:ph type="subTitle"/>
          </p:nvPr>
        </p:nvSpPr>
        <p:spPr>
          <a:xfrm>
            <a:off x="288000" y="1728000"/>
            <a:ext cx="8927640" cy="828324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6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1" name="PlaceHolder 1"/>
          <p:cNvSpPr>
            <a:spLocks noGrp="1"/>
          </p:cNvSpPr>
          <p:nvPr>
            <p:ph type="title"/>
          </p:nvPr>
        </p:nvSpPr>
        <p:spPr>
          <a:xfrm>
            <a:off x="288000" y="1728000"/>
            <a:ext cx="8927640" cy="17866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4400" spc="-1" strike="noStrike">
              <a:latin typeface="Arial"/>
            </a:endParaRPr>
          </a:p>
        </p:txBody>
      </p:sp>
      <p:sp>
        <p:nvSpPr>
          <p:cNvPr id="222" name="PlaceHolder 2"/>
          <p:cNvSpPr>
            <a:spLocks noGrp="1"/>
          </p:cNvSpPr>
          <p:nvPr>
            <p:ph type="body"/>
          </p:nvPr>
        </p:nvSpPr>
        <p:spPr>
          <a:xfrm>
            <a:off x="4032360" y="3854520"/>
            <a:ext cx="2529360" cy="462240"/>
          </a:xfrm>
          <a:prstGeom prst="rect">
            <a:avLst/>
          </a:prstGeom>
        </p:spPr>
        <p:txBody>
          <a:bodyPr lIns="0" rIns="0" tIns="0" bIns="0">
            <a:normAutofit fontScale="9000"/>
          </a:bodyPr>
          <a:p>
            <a:pPr algn="r">
              <a:spcAft>
                <a:spcPts val="1417"/>
              </a:spcAft>
            </a:pPr>
            <a:endParaRPr b="0" lang="ru-RU" sz="3200" spc="-1" strike="noStrike">
              <a:latin typeface="Arial"/>
            </a:endParaRPr>
          </a:p>
        </p:txBody>
      </p:sp>
      <p:sp>
        <p:nvSpPr>
          <p:cNvPr id="223" name="PlaceHolder 3"/>
          <p:cNvSpPr>
            <a:spLocks noGrp="1"/>
          </p:cNvSpPr>
          <p:nvPr>
            <p:ph type="body"/>
          </p:nvPr>
        </p:nvSpPr>
        <p:spPr>
          <a:xfrm>
            <a:off x="6688440" y="3854520"/>
            <a:ext cx="2529360" cy="969480"/>
          </a:xfrm>
          <a:prstGeom prst="rect">
            <a:avLst/>
          </a:prstGeom>
        </p:spPr>
        <p:txBody>
          <a:bodyPr lIns="0" rIns="0" tIns="0" bIns="0">
            <a:normAutofit fontScale="27000"/>
          </a:bodyPr>
          <a:p>
            <a:pPr algn="r">
              <a:spcAft>
                <a:spcPts val="1417"/>
              </a:spcAft>
            </a:pPr>
            <a:endParaRPr b="0" lang="ru-RU" sz="3200" spc="-1" strike="noStrike">
              <a:latin typeface="Arial"/>
            </a:endParaRPr>
          </a:p>
        </p:txBody>
      </p:sp>
      <p:sp>
        <p:nvSpPr>
          <p:cNvPr id="224" name="PlaceHolder 4"/>
          <p:cNvSpPr>
            <a:spLocks noGrp="1"/>
          </p:cNvSpPr>
          <p:nvPr>
            <p:ph type="body"/>
          </p:nvPr>
        </p:nvSpPr>
        <p:spPr>
          <a:xfrm>
            <a:off x="4032360" y="4361040"/>
            <a:ext cx="2529360" cy="462240"/>
          </a:xfrm>
          <a:prstGeom prst="rect">
            <a:avLst/>
          </a:prstGeom>
        </p:spPr>
        <p:txBody>
          <a:bodyPr lIns="0" rIns="0" tIns="0" bIns="0">
            <a:normAutofit fontScale="9000"/>
          </a:bodyPr>
          <a:p>
            <a:pPr algn="r">
              <a:spcAft>
                <a:spcPts val="1417"/>
              </a:spcAft>
            </a:pPr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6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" name="PlaceHolder 1"/>
          <p:cNvSpPr>
            <a:spLocks noGrp="1"/>
          </p:cNvSpPr>
          <p:nvPr>
            <p:ph type="title"/>
          </p:nvPr>
        </p:nvSpPr>
        <p:spPr>
          <a:xfrm>
            <a:off x="288000" y="1728000"/>
            <a:ext cx="8927640" cy="17866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4400" spc="-1" strike="noStrike">
              <a:latin typeface="Arial"/>
            </a:endParaRPr>
          </a:p>
        </p:txBody>
      </p:sp>
      <p:sp>
        <p:nvSpPr>
          <p:cNvPr id="226" name="PlaceHolder 2"/>
          <p:cNvSpPr>
            <a:spLocks noGrp="1"/>
          </p:cNvSpPr>
          <p:nvPr>
            <p:ph type="body"/>
          </p:nvPr>
        </p:nvSpPr>
        <p:spPr>
          <a:xfrm>
            <a:off x="4032360" y="3854520"/>
            <a:ext cx="2529360" cy="969480"/>
          </a:xfrm>
          <a:prstGeom prst="rect">
            <a:avLst/>
          </a:prstGeom>
        </p:spPr>
        <p:txBody>
          <a:bodyPr lIns="0" rIns="0" tIns="0" bIns="0">
            <a:normAutofit fontScale="27000"/>
          </a:bodyPr>
          <a:p>
            <a:pPr algn="r">
              <a:spcAft>
                <a:spcPts val="1417"/>
              </a:spcAft>
            </a:pPr>
            <a:endParaRPr b="0" lang="ru-RU" sz="3200" spc="-1" strike="noStrike">
              <a:latin typeface="Arial"/>
            </a:endParaRPr>
          </a:p>
        </p:txBody>
      </p:sp>
      <p:sp>
        <p:nvSpPr>
          <p:cNvPr id="227" name="PlaceHolder 3"/>
          <p:cNvSpPr>
            <a:spLocks noGrp="1"/>
          </p:cNvSpPr>
          <p:nvPr>
            <p:ph type="body"/>
          </p:nvPr>
        </p:nvSpPr>
        <p:spPr>
          <a:xfrm>
            <a:off x="6688440" y="3854520"/>
            <a:ext cx="2529360" cy="462240"/>
          </a:xfrm>
          <a:prstGeom prst="rect">
            <a:avLst/>
          </a:prstGeom>
        </p:spPr>
        <p:txBody>
          <a:bodyPr lIns="0" rIns="0" tIns="0" bIns="0">
            <a:normAutofit fontScale="9000"/>
          </a:bodyPr>
          <a:p>
            <a:pPr algn="r">
              <a:spcAft>
                <a:spcPts val="1417"/>
              </a:spcAft>
            </a:pPr>
            <a:endParaRPr b="0" lang="ru-RU" sz="3200" spc="-1" strike="noStrike">
              <a:latin typeface="Arial"/>
            </a:endParaRPr>
          </a:p>
        </p:txBody>
      </p:sp>
      <p:sp>
        <p:nvSpPr>
          <p:cNvPr id="228" name="PlaceHolder 4"/>
          <p:cNvSpPr>
            <a:spLocks noGrp="1"/>
          </p:cNvSpPr>
          <p:nvPr>
            <p:ph type="body"/>
          </p:nvPr>
        </p:nvSpPr>
        <p:spPr>
          <a:xfrm>
            <a:off x="6688440" y="4361040"/>
            <a:ext cx="2529360" cy="462240"/>
          </a:xfrm>
          <a:prstGeom prst="rect">
            <a:avLst/>
          </a:prstGeom>
        </p:spPr>
        <p:txBody>
          <a:bodyPr lIns="0" rIns="0" tIns="0" bIns="0">
            <a:normAutofit fontScale="9000"/>
          </a:bodyPr>
          <a:p>
            <a:pPr algn="r">
              <a:spcAft>
                <a:spcPts val="1417"/>
              </a:spcAft>
            </a:pPr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6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9" name="PlaceHolder 1"/>
          <p:cNvSpPr>
            <a:spLocks noGrp="1"/>
          </p:cNvSpPr>
          <p:nvPr>
            <p:ph type="title"/>
          </p:nvPr>
        </p:nvSpPr>
        <p:spPr>
          <a:xfrm>
            <a:off x="288000" y="1728000"/>
            <a:ext cx="8927640" cy="17866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4400" spc="-1" strike="noStrike">
              <a:latin typeface="Arial"/>
            </a:endParaRPr>
          </a:p>
        </p:txBody>
      </p:sp>
      <p:sp>
        <p:nvSpPr>
          <p:cNvPr id="230" name="PlaceHolder 2"/>
          <p:cNvSpPr>
            <a:spLocks noGrp="1"/>
          </p:cNvSpPr>
          <p:nvPr>
            <p:ph type="body"/>
          </p:nvPr>
        </p:nvSpPr>
        <p:spPr>
          <a:xfrm>
            <a:off x="4032360" y="3854520"/>
            <a:ext cx="2529360" cy="462240"/>
          </a:xfrm>
          <a:prstGeom prst="rect">
            <a:avLst/>
          </a:prstGeom>
        </p:spPr>
        <p:txBody>
          <a:bodyPr lIns="0" rIns="0" tIns="0" bIns="0">
            <a:normAutofit fontScale="9000"/>
          </a:bodyPr>
          <a:p>
            <a:pPr algn="r">
              <a:spcAft>
                <a:spcPts val="1417"/>
              </a:spcAft>
            </a:pPr>
            <a:endParaRPr b="0" lang="ru-RU" sz="3200" spc="-1" strike="noStrike">
              <a:latin typeface="Arial"/>
            </a:endParaRPr>
          </a:p>
        </p:txBody>
      </p:sp>
      <p:sp>
        <p:nvSpPr>
          <p:cNvPr id="231" name="PlaceHolder 3"/>
          <p:cNvSpPr>
            <a:spLocks noGrp="1"/>
          </p:cNvSpPr>
          <p:nvPr>
            <p:ph type="body"/>
          </p:nvPr>
        </p:nvSpPr>
        <p:spPr>
          <a:xfrm>
            <a:off x="6688440" y="3854520"/>
            <a:ext cx="2529360" cy="462240"/>
          </a:xfrm>
          <a:prstGeom prst="rect">
            <a:avLst/>
          </a:prstGeom>
        </p:spPr>
        <p:txBody>
          <a:bodyPr lIns="0" rIns="0" tIns="0" bIns="0">
            <a:normAutofit fontScale="9000"/>
          </a:bodyPr>
          <a:p>
            <a:pPr algn="r">
              <a:spcAft>
                <a:spcPts val="1417"/>
              </a:spcAft>
            </a:pPr>
            <a:endParaRPr b="0" lang="ru-RU" sz="3200" spc="-1" strike="noStrike">
              <a:latin typeface="Arial"/>
            </a:endParaRPr>
          </a:p>
        </p:txBody>
      </p:sp>
      <p:sp>
        <p:nvSpPr>
          <p:cNvPr id="232" name="PlaceHolder 4"/>
          <p:cNvSpPr>
            <a:spLocks noGrp="1"/>
          </p:cNvSpPr>
          <p:nvPr>
            <p:ph type="body"/>
          </p:nvPr>
        </p:nvSpPr>
        <p:spPr>
          <a:xfrm>
            <a:off x="4032360" y="4361040"/>
            <a:ext cx="5183640" cy="462240"/>
          </a:xfrm>
          <a:prstGeom prst="rect">
            <a:avLst/>
          </a:prstGeom>
        </p:spPr>
        <p:txBody>
          <a:bodyPr lIns="0" rIns="0" tIns="0" bIns="0">
            <a:normAutofit fontScale="35000"/>
          </a:bodyPr>
          <a:p>
            <a:pPr algn="r">
              <a:spcAft>
                <a:spcPts val="1417"/>
              </a:spcAft>
            </a:pPr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7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" name="PlaceHolder 1"/>
          <p:cNvSpPr>
            <a:spLocks noGrp="1"/>
          </p:cNvSpPr>
          <p:nvPr>
            <p:ph type="title"/>
          </p:nvPr>
        </p:nvSpPr>
        <p:spPr>
          <a:xfrm>
            <a:off x="288000" y="1728000"/>
            <a:ext cx="8927640" cy="17866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4400" spc="-1" strike="noStrike">
              <a:latin typeface="Arial"/>
            </a:endParaRPr>
          </a:p>
        </p:txBody>
      </p:sp>
      <p:sp>
        <p:nvSpPr>
          <p:cNvPr id="234" name="PlaceHolder 2"/>
          <p:cNvSpPr>
            <a:spLocks noGrp="1"/>
          </p:cNvSpPr>
          <p:nvPr>
            <p:ph type="body"/>
          </p:nvPr>
        </p:nvSpPr>
        <p:spPr>
          <a:xfrm>
            <a:off x="4032360" y="3854520"/>
            <a:ext cx="5183640" cy="462240"/>
          </a:xfrm>
          <a:prstGeom prst="rect">
            <a:avLst/>
          </a:prstGeom>
        </p:spPr>
        <p:txBody>
          <a:bodyPr lIns="0" rIns="0" tIns="0" bIns="0">
            <a:normAutofit fontScale="35000"/>
          </a:bodyPr>
          <a:p>
            <a:pPr algn="r">
              <a:spcAft>
                <a:spcPts val="1417"/>
              </a:spcAft>
            </a:pPr>
            <a:endParaRPr b="0" lang="ru-RU" sz="3200" spc="-1" strike="noStrike">
              <a:latin typeface="Arial"/>
            </a:endParaRPr>
          </a:p>
        </p:txBody>
      </p:sp>
      <p:sp>
        <p:nvSpPr>
          <p:cNvPr id="235" name="PlaceHolder 3"/>
          <p:cNvSpPr>
            <a:spLocks noGrp="1"/>
          </p:cNvSpPr>
          <p:nvPr>
            <p:ph type="body"/>
          </p:nvPr>
        </p:nvSpPr>
        <p:spPr>
          <a:xfrm>
            <a:off x="4032360" y="4361040"/>
            <a:ext cx="5183640" cy="462240"/>
          </a:xfrm>
          <a:prstGeom prst="rect">
            <a:avLst/>
          </a:prstGeom>
        </p:spPr>
        <p:txBody>
          <a:bodyPr lIns="0" rIns="0" tIns="0" bIns="0">
            <a:normAutofit fontScale="35000"/>
          </a:bodyPr>
          <a:p>
            <a:pPr algn="r">
              <a:spcAft>
                <a:spcPts val="1417"/>
              </a:spcAft>
            </a:pPr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7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6" name="PlaceHolder 1"/>
          <p:cNvSpPr>
            <a:spLocks noGrp="1"/>
          </p:cNvSpPr>
          <p:nvPr>
            <p:ph type="title"/>
          </p:nvPr>
        </p:nvSpPr>
        <p:spPr>
          <a:xfrm>
            <a:off x="288000" y="1728000"/>
            <a:ext cx="8927640" cy="17866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4400" spc="-1" strike="noStrike">
              <a:latin typeface="Arial"/>
            </a:endParaRPr>
          </a:p>
        </p:txBody>
      </p:sp>
      <p:sp>
        <p:nvSpPr>
          <p:cNvPr id="237" name="PlaceHolder 2"/>
          <p:cNvSpPr>
            <a:spLocks noGrp="1"/>
          </p:cNvSpPr>
          <p:nvPr>
            <p:ph type="body"/>
          </p:nvPr>
        </p:nvSpPr>
        <p:spPr>
          <a:xfrm>
            <a:off x="4032360" y="3854520"/>
            <a:ext cx="2529360" cy="462240"/>
          </a:xfrm>
          <a:prstGeom prst="rect">
            <a:avLst/>
          </a:prstGeom>
        </p:spPr>
        <p:txBody>
          <a:bodyPr lIns="0" rIns="0" tIns="0" bIns="0">
            <a:normAutofit fontScale="9000"/>
          </a:bodyPr>
          <a:p>
            <a:pPr algn="r">
              <a:spcAft>
                <a:spcPts val="1417"/>
              </a:spcAft>
            </a:pPr>
            <a:endParaRPr b="0" lang="ru-RU" sz="3200" spc="-1" strike="noStrike">
              <a:latin typeface="Arial"/>
            </a:endParaRPr>
          </a:p>
        </p:txBody>
      </p:sp>
      <p:sp>
        <p:nvSpPr>
          <p:cNvPr id="238" name="PlaceHolder 3"/>
          <p:cNvSpPr>
            <a:spLocks noGrp="1"/>
          </p:cNvSpPr>
          <p:nvPr>
            <p:ph type="body"/>
          </p:nvPr>
        </p:nvSpPr>
        <p:spPr>
          <a:xfrm>
            <a:off x="6688440" y="3854520"/>
            <a:ext cx="2529360" cy="462240"/>
          </a:xfrm>
          <a:prstGeom prst="rect">
            <a:avLst/>
          </a:prstGeom>
        </p:spPr>
        <p:txBody>
          <a:bodyPr lIns="0" rIns="0" tIns="0" bIns="0">
            <a:normAutofit fontScale="9000"/>
          </a:bodyPr>
          <a:p>
            <a:pPr algn="r">
              <a:spcAft>
                <a:spcPts val="1417"/>
              </a:spcAft>
            </a:pPr>
            <a:endParaRPr b="0" lang="ru-RU" sz="3200" spc="-1" strike="noStrike">
              <a:latin typeface="Arial"/>
            </a:endParaRPr>
          </a:p>
        </p:txBody>
      </p:sp>
      <p:sp>
        <p:nvSpPr>
          <p:cNvPr id="239" name="PlaceHolder 4"/>
          <p:cNvSpPr>
            <a:spLocks noGrp="1"/>
          </p:cNvSpPr>
          <p:nvPr>
            <p:ph type="body"/>
          </p:nvPr>
        </p:nvSpPr>
        <p:spPr>
          <a:xfrm>
            <a:off x="4032360" y="4361040"/>
            <a:ext cx="2529360" cy="462240"/>
          </a:xfrm>
          <a:prstGeom prst="rect">
            <a:avLst/>
          </a:prstGeom>
        </p:spPr>
        <p:txBody>
          <a:bodyPr lIns="0" rIns="0" tIns="0" bIns="0">
            <a:normAutofit fontScale="9000"/>
          </a:bodyPr>
          <a:p>
            <a:pPr algn="r">
              <a:spcAft>
                <a:spcPts val="1417"/>
              </a:spcAft>
            </a:pPr>
            <a:endParaRPr b="0" lang="ru-RU" sz="3200" spc="-1" strike="noStrike">
              <a:latin typeface="Arial"/>
            </a:endParaRPr>
          </a:p>
        </p:txBody>
      </p:sp>
      <p:sp>
        <p:nvSpPr>
          <p:cNvPr id="240" name="PlaceHolder 5"/>
          <p:cNvSpPr>
            <a:spLocks noGrp="1"/>
          </p:cNvSpPr>
          <p:nvPr>
            <p:ph type="body"/>
          </p:nvPr>
        </p:nvSpPr>
        <p:spPr>
          <a:xfrm>
            <a:off x="6688440" y="4361040"/>
            <a:ext cx="2529360" cy="462240"/>
          </a:xfrm>
          <a:prstGeom prst="rect">
            <a:avLst/>
          </a:prstGeom>
        </p:spPr>
        <p:txBody>
          <a:bodyPr lIns="0" rIns="0" tIns="0" bIns="0">
            <a:normAutofit fontScale="9000"/>
          </a:bodyPr>
          <a:p>
            <a:pPr algn="r">
              <a:spcAft>
                <a:spcPts val="1417"/>
              </a:spcAft>
            </a:pPr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7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1" name="PlaceHolder 1"/>
          <p:cNvSpPr>
            <a:spLocks noGrp="1"/>
          </p:cNvSpPr>
          <p:nvPr>
            <p:ph type="title"/>
          </p:nvPr>
        </p:nvSpPr>
        <p:spPr>
          <a:xfrm>
            <a:off x="288000" y="1728000"/>
            <a:ext cx="8927640" cy="17866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4400" spc="-1" strike="noStrike">
              <a:latin typeface="Arial"/>
            </a:endParaRPr>
          </a:p>
        </p:txBody>
      </p:sp>
      <p:sp>
        <p:nvSpPr>
          <p:cNvPr id="242" name="PlaceHolder 2"/>
          <p:cNvSpPr>
            <a:spLocks noGrp="1"/>
          </p:cNvSpPr>
          <p:nvPr>
            <p:ph type="body"/>
          </p:nvPr>
        </p:nvSpPr>
        <p:spPr>
          <a:xfrm>
            <a:off x="4032360" y="3854520"/>
            <a:ext cx="1668960" cy="462240"/>
          </a:xfrm>
          <a:prstGeom prst="rect">
            <a:avLst/>
          </a:prstGeom>
        </p:spPr>
        <p:txBody>
          <a:bodyPr lIns="0" rIns="0" tIns="0" bIns="0">
            <a:normAutofit fontScale="4000"/>
          </a:bodyPr>
          <a:p>
            <a:pPr algn="r">
              <a:spcAft>
                <a:spcPts val="1417"/>
              </a:spcAft>
            </a:pPr>
            <a:endParaRPr b="0" lang="ru-RU" sz="3200" spc="-1" strike="noStrike">
              <a:latin typeface="Arial"/>
            </a:endParaRPr>
          </a:p>
        </p:txBody>
      </p:sp>
      <p:sp>
        <p:nvSpPr>
          <p:cNvPr id="243" name="PlaceHolder 3"/>
          <p:cNvSpPr>
            <a:spLocks noGrp="1"/>
          </p:cNvSpPr>
          <p:nvPr>
            <p:ph type="body"/>
          </p:nvPr>
        </p:nvSpPr>
        <p:spPr>
          <a:xfrm>
            <a:off x="5785200" y="3854520"/>
            <a:ext cx="1668960" cy="462240"/>
          </a:xfrm>
          <a:prstGeom prst="rect">
            <a:avLst/>
          </a:prstGeom>
        </p:spPr>
        <p:txBody>
          <a:bodyPr lIns="0" rIns="0" tIns="0" bIns="0">
            <a:normAutofit fontScale="4000"/>
          </a:bodyPr>
          <a:p>
            <a:pPr algn="r">
              <a:spcAft>
                <a:spcPts val="1417"/>
              </a:spcAft>
            </a:pPr>
            <a:endParaRPr b="0" lang="ru-RU" sz="3200" spc="-1" strike="noStrike">
              <a:latin typeface="Arial"/>
            </a:endParaRPr>
          </a:p>
        </p:txBody>
      </p:sp>
      <p:sp>
        <p:nvSpPr>
          <p:cNvPr id="244" name="PlaceHolder 4"/>
          <p:cNvSpPr>
            <a:spLocks noGrp="1"/>
          </p:cNvSpPr>
          <p:nvPr>
            <p:ph type="body"/>
          </p:nvPr>
        </p:nvSpPr>
        <p:spPr>
          <a:xfrm>
            <a:off x="7538040" y="3854520"/>
            <a:ext cx="1668960" cy="462240"/>
          </a:xfrm>
          <a:prstGeom prst="rect">
            <a:avLst/>
          </a:prstGeom>
        </p:spPr>
        <p:txBody>
          <a:bodyPr lIns="0" rIns="0" tIns="0" bIns="0">
            <a:normAutofit fontScale="4000"/>
          </a:bodyPr>
          <a:p>
            <a:pPr algn="r">
              <a:spcAft>
                <a:spcPts val="1417"/>
              </a:spcAft>
            </a:pPr>
            <a:endParaRPr b="0" lang="ru-RU" sz="3200" spc="-1" strike="noStrike">
              <a:latin typeface="Arial"/>
            </a:endParaRPr>
          </a:p>
        </p:txBody>
      </p:sp>
      <p:sp>
        <p:nvSpPr>
          <p:cNvPr id="245" name="PlaceHolder 5"/>
          <p:cNvSpPr>
            <a:spLocks noGrp="1"/>
          </p:cNvSpPr>
          <p:nvPr>
            <p:ph type="body"/>
          </p:nvPr>
        </p:nvSpPr>
        <p:spPr>
          <a:xfrm>
            <a:off x="4032360" y="4361040"/>
            <a:ext cx="1668960" cy="462240"/>
          </a:xfrm>
          <a:prstGeom prst="rect">
            <a:avLst/>
          </a:prstGeom>
        </p:spPr>
        <p:txBody>
          <a:bodyPr lIns="0" rIns="0" tIns="0" bIns="0">
            <a:normAutofit fontScale="4000"/>
          </a:bodyPr>
          <a:p>
            <a:pPr algn="r">
              <a:spcAft>
                <a:spcPts val="1417"/>
              </a:spcAft>
            </a:pPr>
            <a:endParaRPr b="0" lang="ru-RU" sz="3200" spc="-1" strike="noStrike">
              <a:latin typeface="Arial"/>
            </a:endParaRPr>
          </a:p>
        </p:txBody>
      </p:sp>
      <p:sp>
        <p:nvSpPr>
          <p:cNvPr id="246" name="PlaceHolder 6"/>
          <p:cNvSpPr>
            <a:spLocks noGrp="1"/>
          </p:cNvSpPr>
          <p:nvPr>
            <p:ph type="body"/>
          </p:nvPr>
        </p:nvSpPr>
        <p:spPr>
          <a:xfrm>
            <a:off x="5785200" y="4361040"/>
            <a:ext cx="1668960" cy="462240"/>
          </a:xfrm>
          <a:prstGeom prst="rect">
            <a:avLst/>
          </a:prstGeom>
        </p:spPr>
        <p:txBody>
          <a:bodyPr lIns="0" rIns="0" tIns="0" bIns="0">
            <a:normAutofit fontScale="4000"/>
          </a:bodyPr>
          <a:p>
            <a:pPr algn="r">
              <a:spcAft>
                <a:spcPts val="1417"/>
              </a:spcAft>
            </a:pPr>
            <a:endParaRPr b="0" lang="ru-RU" sz="3200" spc="-1" strike="noStrike">
              <a:latin typeface="Arial"/>
            </a:endParaRPr>
          </a:p>
        </p:txBody>
      </p:sp>
      <p:sp>
        <p:nvSpPr>
          <p:cNvPr id="247" name="PlaceHolder 7"/>
          <p:cNvSpPr>
            <a:spLocks noGrp="1"/>
          </p:cNvSpPr>
          <p:nvPr>
            <p:ph type="body"/>
          </p:nvPr>
        </p:nvSpPr>
        <p:spPr>
          <a:xfrm>
            <a:off x="7538040" y="4361040"/>
            <a:ext cx="1668960" cy="462240"/>
          </a:xfrm>
          <a:prstGeom prst="rect">
            <a:avLst/>
          </a:prstGeom>
        </p:spPr>
        <p:txBody>
          <a:bodyPr lIns="0" rIns="0" tIns="0" bIns="0">
            <a:normAutofit fontScale="4000"/>
          </a:bodyPr>
          <a:p>
            <a:pPr algn="r">
              <a:spcAft>
                <a:spcPts val="1417"/>
              </a:spcAft>
            </a:pPr>
            <a:endParaRPr b="0" lang="ru-RU" sz="3200" spc="-1" strike="noStrike">
              <a:latin typeface="Arial"/>
            </a:endParaRPr>
          </a:p>
        </p:txBody>
      </p:sp>
    </p:spTree>
  </p:cSld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image" Target="../media/image1.jpeg"/><Relationship Id="rId3" Type="http://schemas.openxmlformats.org/officeDocument/2006/relationships/slideLayout" Target="../slideLayouts/slideLayout1.xml"/><Relationship Id="rId4" Type="http://schemas.openxmlformats.org/officeDocument/2006/relationships/slideLayout" Target="../slideLayouts/slideLayout2.xml"/><Relationship Id="rId5" Type="http://schemas.openxmlformats.org/officeDocument/2006/relationships/slideLayout" Target="../slideLayouts/slideLayout3.xml"/><Relationship Id="rId6" Type="http://schemas.openxmlformats.org/officeDocument/2006/relationships/slideLayout" Target="../slideLayouts/slideLayout4.xml"/><Relationship Id="rId7" Type="http://schemas.openxmlformats.org/officeDocument/2006/relationships/slideLayout" Target="../slideLayouts/slideLayout5.xml"/><Relationship Id="rId8" Type="http://schemas.openxmlformats.org/officeDocument/2006/relationships/slideLayout" Target="../slideLayouts/slideLayout6.xml"/><Relationship Id="rId9" Type="http://schemas.openxmlformats.org/officeDocument/2006/relationships/slideLayout" Target="../slideLayouts/slideLayout7.xml"/><Relationship Id="rId10" Type="http://schemas.openxmlformats.org/officeDocument/2006/relationships/slideLayout" Target="../slideLayouts/slideLayout8.xml"/><Relationship Id="rId11" Type="http://schemas.openxmlformats.org/officeDocument/2006/relationships/slideLayout" Target="../slideLayouts/slideLayout9.xml"/><Relationship Id="rId12" Type="http://schemas.openxmlformats.org/officeDocument/2006/relationships/slideLayout" Target="../slideLayouts/slideLayout10.xml"/><Relationship Id="rId13" Type="http://schemas.openxmlformats.org/officeDocument/2006/relationships/slideLayout" Target="../slideLayouts/slideLayout11.xml"/><Relationship Id="rId14" Type="http://schemas.openxmlformats.org/officeDocument/2006/relationships/slideLayout" Target="../slideLayouts/slideLayout12.xml"/>
</Relationships>
</file>

<file path=ppt/slideMasters/_rels/slideMaster2.xml.rels><?xml version="1.0" encoding="UTF-8"?>
<Relationships xmlns="http://schemas.openxmlformats.org/package/2006/relationships"><Relationship Id="rId1" Type="http://schemas.openxmlformats.org/officeDocument/2006/relationships/theme" Target="../theme/theme2.xml"/><Relationship Id="rId2" Type="http://schemas.openxmlformats.org/officeDocument/2006/relationships/image" Target="../media/image2.jpeg"/><Relationship Id="rId3" Type="http://schemas.openxmlformats.org/officeDocument/2006/relationships/slideLayout" Target="../slideLayouts/slideLayout13.xml"/><Relationship Id="rId4" Type="http://schemas.openxmlformats.org/officeDocument/2006/relationships/slideLayout" Target="../slideLayouts/slideLayout14.xml"/><Relationship Id="rId5" Type="http://schemas.openxmlformats.org/officeDocument/2006/relationships/slideLayout" Target="../slideLayouts/slideLayout15.xml"/><Relationship Id="rId6" Type="http://schemas.openxmlformats.org/officeDocument/2006/relationships/slideLayout" Target="../slideLayouts/slideLayout16.xml"/><Relationship Id="rId7" Type="http://schemas.openxmlformats.org/officeDocument/2006/relationships/slideLayout" Target="../slideLayouts/slideLayout17.xml"/><Relationship Id="rId8" Type="http://schemas.openxmlformats.org/officeDocument/2006/relationships/slideLayout" Target="../slideLayouts/slideLayout18.xml"/><Relationship Id="rId9" Type="http://schemas.openxmlformats.org/officeDocument/2006/relationships/slideLayout" Target="../slideLayouts/slideLayout19.xml"/><Relationship Id="rId10" Type="http://schemas.openxmlformats.org/officeDocument/2006/relationships/slideLayout" Target="../slideLayouts/slideLayout20.xml"/><Relationship Id="rId11" Type="http://schemas.openxmlformats.org/officeDocument/2006/relationships/slideLayout" Target="../slideLayouts/slideLayout21.xml"/><Relationship Id="rId12" Type="http://schemas.openxmlformats.org/officeDocument/2006/relationships/slideLayout" Target="../slideLayouts/slideLayout22.xml"/><Relationship Id="rId13" Type="http://schemas.openxmlformats.org/officeDocument/2006/relationships/slideLayout" Target="../slideLayouts/slideLayout23.xml"/><Relationship Id="rId14" Type="http://schemas.openxmlformats.org/officeDocument/2006/relationships/slideLayout" Target="../slideLayouts/slideLayout24.xml"/>
</Relationships>
</file>

<file path=ppt/slideMasters/_rels/slideMaster3.xml.rels><?xml version="1.0" encoding="UTF-8"?>
<Relationships xmlns="http://schemas.openxmlformats.org/package/2006/relationships"><Relationship Id="rId1" Type="http://schemas.openxmlformats.org/officeDocument/2006/relationships/theme" Target="../theme/theme3.xml"/><Relationship Id="rId2" Type="http://schemas.openxmlformats.org/officeDocument/2006/relationships/image" Target="../media/image3.png"/><Relationship Id="rId3" Type="http://schemas.openxmlformats.org/officeDocument/2006/relationships/slideLayout" Target="../slideLayouts/slideLayout25.xml"/><Relationship Id="rId4" Type="http://schemas.openxmlformats.org/officeDocument/2006/relationships/slideLayout" Target="../slideLayouts/slideLayout26.xml"/><Relationship Id="rId5" Type="http://schemas.openxmlformats.org/officeDocument/2006/relationships/slideLayout" Target="../slideLayouts/slideLayout27.xml"/><Relationship Id="rId6" Type="http://schemas.openxmlformats.org/officeDocument/2006/relationships/slideLayout" Target="../slideLayouts/slideLayout28.xml"/><Relationship Id="rId7" Type="http://schemas.openxmlformats.org/officeDocument/2006/relationships/slideLayout" Target="../slideLayouts/slideLayout29.xml"/><Relationship Id="rId8" Type="http://schemas.openxmlformats.org/officeDocument/2006/relationships/slideLayout" Target="../slideLayouts/slideLayout30.xml"/><Relationship Id="rId9" Type="http://schemas.openxmlformats.org/officeDocument/2006/relationships/slideLayout" Target="../slideLayouts/slideLayout31.xml"/><Relationship Id="rId10" Type="http://schemas.openxmlformats.org/officeDocument/2006/relationships/slideLayout" Target="../slideLayouts/slideLayout32.xml"/><Relationship Id="rId11" Type="http://schemas.openxmlformats.org/officeDocument/2006/relationships/slideLayout" Target="../slideLayouts/slideLayout33.xml"/><Relationship Id="rId12" Type="http://schemas.openxmlformats.org/officeDocument/2006/relationships/slideLayout" Target="../slideLayouts/slideLayout34.xml"/><Relationship Id="rId13" Type="http://schemas.openxmlformats.org/officeDocument/2006/relationships/slideLayout" Target="../slideLayouts/slideLayout35.xml"/><Relationship Id="rId14" Type="http://schemas.openxmlformats.org/officeDocument/2006/relationships/slideLayout" Target="../slideLayouts/slideLayout36.xml"/>
</Relationships>
</file>

<file path=ppt/slideMasters/_rels/slideMaster4.xml.rels><?xml version="1.0" encoding="UTF-8"?>
<Relationships xmlns="http://schemas.openxmlformats.org/package/2006/relationships"><Relationship Id="rId1" Type="http://schemas.openxmlformats.org/officeDocument/2006/relationships/theme" Target="../theme/theme4.xml"/><Relationship Id="rId2" Type="http://schemas.openxmlformats.org/officeDocument/2006/relationships/slideLayout" Target="../slideLayouts/slideLayout37.xml"/><Relationship Id="rId3" Type="http://schemas.openxmlformats.org/officeDocument/2006/relationships/slideLayout" Target="../slideLayouts/slideLayout38.xml"/><Relationship Id="rId4" Type="http://schemas.openxmlformats.org/officeDocument/2006/relationships/slideLayout" Target="../slideLayouts/slideLayout39.xml"/><Relationship Id="rId5" Type="http://schemas.openxmlformats.org/officeDocument/2006/relationships/slideLayout" Target="../slideLayouts/slideLayout40.xml"/><Relationship Id="rId6" Type="http://schemas.openxmlformats.org/officeDocument/2006/relationships/slideLayout" Target="../slideLayouts/slideLayout41.xml"/><Relationship Id="rId7" Type="http://schemas.openxmlformats.org/officeDocument/2006/relationships/slideLayout" Target="../slideLayouts/slideLayout42.xml"/><Relationship Id="rId8" Type="http://schemas.openxmlformats.org/officeDocument/2006/relationships/slideLayout" Target="../slideLayouts/slideLayout43.xml"/><Relationship Id="rId9" Type="http://schemas.openxmlformats.org/officeDocument/2006/relationships/slideLayout" Target="../slideLayouts/slideLayout44.xml"/><Relationship Id="rId10" Type="http://schemas.openxmlformats.org/officeDocument/2006/relationships/slideLayout" Target="../slideLayouts/slideLayout45.xml"/><Relationship Id="rId11" Type="http://schemas.openxmlformats.org/officeDocument/2006/relationships/slideLayout" Target="../slideLayouts/slideLayout46.xml"/><Relationship Id="rId12" Type="http://schemas.openxmlformats.org/officeDocument/2006/relationships/slideLayout" Target="../slideLayouts/slideLayout47.xml"/><Relationship Id="rId13" Type="http://schemas.openxmlformats.org/officeDocument/2006/relationships/slideLayout" Target="../slideLayouts/slideLayout48.xml"/>
</Relationships>
</file>

<file path=ppt/slideMasters/_rels/slideMaster5.xml.rels><?xml version="1.0" encoding="UTF-8"?>
<Relationships xmlns="http://schemas.openxmlformats.org/package/2006/relationships"><Relationship Id="rId1" Type="http://schemas.openxmlformats.org/officeDocument/2006/relationships/theme" Target="../theme/theme5.xml"/><Relationship Id="rId2" Type="http://schemas.openxmlformats.org/officeDocument/2006/relationships/slideLayout" Target="../slideLayouts/slideLayout49.xml"/><Relationship Id="rId3" Type="http://schemas.openxmlformats.org/officeDocument/2006/relationships/slideLayout" Target="../slideLayouts/slideLayout50.xml"/><Relationship Id="rId4" Type="http://schemas.openxmlformats.org/officeDocument/2006/relationships/slideLayout" Target="../slideLayouts/slideLayout51.xml"/><Relationship Id="rId5" Type="http://schemas.openxmlformats.org/officeDocument/2006/relationships/slideLayout" Target="../slideLayouts/slideLayout52.xml"/><Relationship Id="rId6" Type="http://schemas.openxmlformats.org/officeDocument/2006/relationships/slideLayout" Target="../slideLayouts/slideLayout53.xml"/><Relationship Id="rId7" Type="http://schemas.openxmlformats.org/officeDocument/2006/relationships/slideLayout" Target="../slideLayouts/slideLayout54.xml"/><Relationship Id="rId8" Type="http://schemas.openxmlformats.org/officeDocument/2006/relationships/slideLayout" Target="../slideLayouts/slideLayout55.xml"/><Relationship Id="rId9" Type="http://schemas.openxmlformats.org/officeDocument/2006/relationships/slideLayout" Target="../slideLayouts/slideLayout56.xml"/><Relationship Id="rId10" Type="http://schemas.openxmlformats.org/officeDocument/2006/relationships/slideLayout" Target="../slideLayouts/slideLayout57.xml"/><Relationship Id="rId11" Type="http://schemas.openxmlformats.org/officeDocument/2006/relationships/slideLayout" Target="../slideLayouts/slideLayout58.xml"/><Relationship Id="rId12" Type="http://schemas.openxmlformats.org/officeDocument/2006/relationships/slideLayout" Target="../slideLayouts/slideLayout59.xml"/><Relationship Id="rId13" Type="http://schemas.openxmlformats.org/officeDocument/2006/relationships/slideLayout" Target="../slideLayouts/slideLayout60.xml"/>
</Relationships>
</file>

<file path=ppt/slideMasters/_rels/slideMaster6.xml.rels><?xml version="1.0" encoding="UTF-8"?>
<Relationships xmlns="http://schemas.openxmlformats.org/package/2006/relationships"><Relationship Id="rId1" Type="http://schemas.openxmlformats.org/officeDocument/2006/relationships/theme" Target="../theme/theme6.xml"/><Relationship Id="rId2" Type="http://schemas.openxmlformats.org/officeDocument/2006/relationships/image" Target="../media/image4.png"/><Relationship Id="rId3" Type="http://schemas.openxmlformats.org/officeDocument/2006/relationships/slideLayout" Target="../slideLayouts/slideLayout61.xml"/><Relationship Id="rId4" Type="http://schemas.openxmlformats.org/officeDocument/2006/relationships/slideLayout" Target="../slideLayouts/slideLayout62.xml"/><Relationship Id="rId5" Type="http://schemas.openxmlformats.org/officeDocument/2006/relationships/slideLayout" Target="../slideLayouts/slideLayout63.xml"/><Relationship Id="rId6" Type="http://schemas.openxmlformats.org/officeDocument/2006/relationships/slideLayout" Target="../slideLayouts/slideLayout64.xml"/><Relationship Id="rId7" Type="http://schemas.openxmlformats.org/officeDocument/2006/relationships/slideLayout" Target="../slideLayouts/slideLayout65.xml"/><Relationship Id="rId8" Type="http://schemas.openxmlformats.org/officeDocument/2006/relationships/slideLayout" Target="../slideLayouts/slideLayout66.xml"/><Relationship Id="rId9" Type="http://schemas.openxmlformats.org/officeDocument/2006/relationships/slideLayout" Target="../slideLayouts/slideLayout67.xml"/><Relationship Id="rId10" Type="http://schemas.openxmlformats.org/officeDocument/2006/relationships/slideLayout" Target="../slideLayouts/slideLayout68.xml"/><Relationship Id="rId11" Type="http://schemas.openxmlformats.org/officeDocument/2006/relationships/slideLayout" Target="../slideLayouts/slideLayout69.xml"/><Relationship Id="rId12" Type="http://schemas.openxmlformats.org/officeDocument/2006/relationships/slideLayout" Target="../slideLayouts/slideLayout70.xml"/><Relationship Id="rId13" Type="http://schemas.openxmlformats.org/officeDocument/2006/relationships/slideLayout" Target="../slideLayouts/slideLayout71.xml"/><Relationship Id="rId14" Type="http://schemas.openxmlformats.org/officeDocument/2006/relationships/slideLayout" Target="../slideLayouts/slideLayout72.xml"/>
</Relationships>
</file>

<file path=ppt/slideMasters/slideMaster1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blipFill rotWithShape="0">
          <a:blip r:embed="rId2"/>
          <a:stretch/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0" name="PlaceHolder 1"/>
          <p:cNvSpPr>
            <a:spLocks noGrp="1"/>
          </p:cNvSpPr>
          <p:nvPr>
            <p:ph type="title"/>
          </p:nvPr>
        </p:nvSpPr>
        <p:spPr>
          <a:xfrm>
            <a:off x="288000" y="1728000"/>
            <a:ext cx="8927640" cy="17866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r>
              <a:rPr b="0" lang="ru-RU" sz="4400" spc="-1" strike="noStrike">
                <a:latin typeface="Arial"/>
              </a:rPr>
              <a:t>Для правки текста заглавия щёлкните мышью</a:t>
            </a:r>
            <a:endParaRPr b="0" lang="ru-RU" sz="4400" spc="-1" strike="noStrike">
              <a:latin typeface="Arial"/>
            </a:endParaRPr>
          </a:p>
        </p:txBody>
      </p:sp>
      <p:sp>
        <p:nvSpPr>
          <p:cNvPr id="1" name="PlaceHolder 2"/>
          <p:cNvSpPr>
            <a:spLocks noGrp="1"/>
          </p:cNvSpPr>
          <p:nvPr>
            <p:ph type="body"/>
          </p:nvPr>
        </p:nvSpPr>
        <p:spPr>
          <a:xfrm>
            <a:off x="4032360" y="3854520"/>
            <a:ext cx="5183640" cy="969480"/>
          </a:xfrm>
          <a:prstGeom prst="rect">
            <a:avLst/>
          </a:prstGeom>
        </p:spPr>
        <p:txBody>
          <a:bodyPr lIns="0" rIns="0" tIns="0" bIns="0">
            <a:normAutofit fontScale="8000"/>
          </a:bodyPr>
          <a:p>
            <a:pPr marL="432000" indent="-324000" algn="r">
              <a:spcAft>
                <a:spcPts val="1417"/>
              </a:spcAft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3200" spc="-1" strike="noStrike">
                <a:latin typeface="Arial"/>
              </a:rPr>
              <a:t>Для правки структуры щёлкните мышью</a:t>
            </a:r>
            <a:endParaRPr b="0" lang="ru-RU" sz="3200" spc="-1" strike="noStrike">
              <a:latin typeface="Arial"/>
            </a:endParaRPr>
          </a:p>
          <a:p>
            <a:pPr lvl="1" marL="864000" indent="-324000" algn="r">
              <a:spcAft>
                <a:spcPts val="1134"/>
              </a:spcAft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2800" spc="-1" strike="noStrike">
                <a:latin typeface="Arial"/>
              </a:rPr>
              <a:t>Второй уровень структуры</a:t>
            </a:r>
            <a:endParaRPr b="0" lang="ru-RU" sz="2800" spc="-1" strike="noStrike">
              <a:latin typeface="Arial"/>
            </a:endParaRPr>
          </a:p>
          <a:p>
            <a:pPr lvl="2" marL="1296000" indent="-288000" algn="r">
              <a:spcAft>
                <a:spcPts val="850"/>
              </a:spcAft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400" spc="-1" strike="noStrike">
                <a:latin typeface="Arial"/>
              </a:rPr>
              <a:t>Третий уровень структуры</a:t>
            </a:r>
            <a:endParaRPr b="0" lang="ru-RU" sz="2400" spc="-1" strike="noStrike">
              <a:latin typeface="Arial"/>
            </a:endParaRPr>
          </a:p>
          <a:p>
            <a:pPr lvl="3" marL="1728000" indent="-216000" algn="r">
              <a:spcAft>
                <a:spcPts val="567"/>
              </a:spcAft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2000" spc="-1" strike="noStrike">
                <a:latin typeface="Arial"/>
              </a:rPr>
              <a:t>Четвёртый уровень структуры</a:t>
            </a:r>
            <a:endParaRPr b="0" lang="ru-RU" sz="2000" spc="-1" strike="noStrike">
              <a:latin typeface="Arial"/>
            </a:endParaRPr>
          </a:p>
          <a:p>
            <a:pPr lvl="4" marL="2160000" indent="-216000" algn="r">
              <a:spcAft>
                <a:spcPts val="283"/>
              </a:spcAft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latin typeface="Arial"/>
              </a:rPr>
              <a:t>Пятый уровень структуры</a:t>
            </a:r>
            <a:endParaRPr b="0" lang="ru-RU" sz="2000" spc="-1" strike="noStrike">
              <a:latin typeface="Arial"/>
            </a:endParaRPr>
          </a:p>
          <a:p>
            <a:pPr lvl="5" marL="2592000" indent="-216000" algn="r">
              <a:spcAft>
                <a:spcPts val="283"/>
              </a:spcAft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latin typeface="Arial"/>
              </a:rPr>
              <a:t>Шестой уровень структуры</a:t>
            </a:r>
            <a:endParaRPr b="0" lang="ru-RU" sz="2000" spc="-1" strike="noStrike">
              <a:latin typeface="Arial"/>
            </a:endParaRPr>
          </a:p>
          <a:p>
            <a:pPr lvl="6" marL="3024000" indent="-216000" algn="r">
              <a:spcAft>
                <a:spcPts val="283"/>
              </a:spcAft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latin typeface="Arial"/>
              </a:rPr>
              <a:t>Седьмой уровень структуры</a:t>
            </a:r>
            <a:endParaRPr b="0" lang="ru-RU" sz="2000" spc="-1" strike="noStrike">
              <a:latin typeface="Arial"/>
            </a:endParaRPr>
          </a:p>
        </p:txBody>
      </p:sp>
      <p:sp>
        <p:nvSpPr>
          <p:cNvPr id="2" name="PlaceHolder 3"/>
          <p:cNvSpPr>
            <a:spLocks noGrp="1"/>
          </p:cNvSpPr>
          <p:nvPr>
            <p:ph type="dt"/>
          </p:nvPr>
        </p:nvSpPr>
        <p:spPr>
          <a:xfrm>
            <a:off x="0" y="7200000"/>
            <a:ext cx="2348280" cy="233280"/>
          </a:xfrm>
          <a:prstGeom prst="rect">
            <a:avLst/>
          </a:prstGeom>
        </p:spPr>
        <p:txBody>
          <a:bodyPr lIns="0" rIns="0" tIns="0" bIns="0">
            <a:noAutofit/>
          </a:bodyPr>
          <a:p>
            <a:pPr algn="ctr"/>
            <a:r>
              <a:rPr b="0" lang="ru-RU" sz="1400" spc="-1" strike="noStrike">
                <a:latin typeface="Arial"/>
              </a:rPr>
              <a:t>&lt;дата/время&gt;</a:t>
            </a:r>
            <a:endParaRPr b="0" lang="ru-RU" sz="1400" spc="-1" strike="noStrike">
              <a:latin typeface="Arial"/>
            </a:endParaRPr>
          </a:p>
        </p:txBody>
      </p:sp>
      <p:sp>
        <p:nvSpPr>
          <p:cNvPr id="3" name="PlaceHolder 4"/>
          <p:cNvSpPr>
            <a:spLocks noGrp="1"/>
          </p:cNvSpPr>
          <p:nvPr>
            <p:ph type="ftr"/>
          </p:nvPr>
        </p:nvSpPr>
        <p:spPr>
          <a:xfrm>
            <a:off x="3447360" y="7200000"/>
            <a:ext cx="3195000" cy="172440"/>
          </a:xfrm>
          <a:prstGeom prst="rect">
            <a:avLst/>
          </a:prstGeom>
        </p:spPr>
        <p:txBody>
          <a:bodyPr lIns="0" rIns="0" tIns="0" bIns="0">
            <a:noAutofit/>
          </a:bodyPr>
          <a:p>
            <a:pPr algn="ctr"/>
            <a:r>
              <a:rPr b="0" lang="ru-RU" sz="1400" spc="-1" strike="noStrike">
                <a:latin typeface="Arial"/>
              </a:rPr>
              <a:t>&lt;нижний колонтитул&gt;</a:t>
            </a:r>
            <a:endParaRPr b="0" lang="ru-RU" sz="1400" spc="-1" strike="noStrike">
              <a:latin typeface="Arial"/>
            </a:endParaRPr>
          </a:p>
        </p:txBody>
      </p:sp>
      <p:sp>
        <p:nvSpPr>
          <p:cNvPr id="4" name="PlaceHolder 5"/>
          <p:cNvSpPr>
            <a:spLocks noGrp="1"/>
          </p:cNvSpPr>
          <p:nvPr>
            <p:ph type="sldNum"/>
          </p:nvPr>
        </p:nvSpPr>
        <p:spPr>
          <a:xfrm>
            <a:off x="9288000" y="7236000"/>
            <a:ext cx="648000" cy="288000"/>
          </a:xfrm>
          <a:prstGeom prst="rect">
            <a:avLst/>
          </a:prstGeom>
        </p:spPr>
        <p:txBody>
          <a:bodyPr lIns="0" rIns="0" tIns="0" bIns="0">
            <a:noAutofit/>
          </a:bodyPr>
          <a:p>
            <a:pPr algn="r"/>
            <a:fld id="{141D5A24-72F9-4A38-9812-9B81B4BFED85}" type="slidenum">
              <a:rPr b="0" lang="ru-RU" sz="1400" spc="-1" strike="noStrike">
                <a:latin typeface="Arial"/>
              </a:rPr>
              <a:t>&lt;номер&gt;</a:t>
            </a:fld>
            <a:endParaRPr b="0" lang="ru-RU" sz="1400" spc="-1" strike="noStrike">
              <a:latin typeface="Arial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49" r:id="rId3"/>
    <p:sldLayoutId id="2147483650" r:id="rId4"/>
    <p:sldLayoutId id="2147483651" r:id="rId5"/>
    <p:sldLayoutId id="2147483652" r:id="rId6"/>
    <p:sldLayoutId id="2147483653" r:id="rId7"/>
    <p:sldLayoutId id="2147483654" r:id="rId8"/>
    <p:sldLayoutId id="2147483655" r:id="rId9"/>
    <p:sldLayoutId id="2147483656" r:id="rId10"/>
    <p:sldLayoutId id="2147483657" r:id="rId11"/>
    <p:sldLayoutId id="2147483658" r:id="rId12"/>
    <p:sldLayoutId id="2147483659" r:id="rId13"/>
    <p:sldLayoutId id="2147483660" r:id="rId14"/>
  </p:sldLayoutIdLst>
</p:sldMaster>
</file>

<file path=ppt/slideMasters/slideMaster2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blipFill rotWithShape="0">
          <a:blip r:embed="rId2"/>
          <a:stretch/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1640" cy="126216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r>
              <a:rPr b="0" lang="ru-RU" sz="4400" spc="-1" strike="noStrike">
                <a:latin typeface="Arial"/>
              </a:rPr>
              <a:t>Для правки текста заглавия щёлкните мышью</a:t>
            </a:r>
            <a:endParaRPr b="0" lang="ru-RU" sz="4400" spc="-1" strike="noStrike">
              <a:latin typeface="Arial"/>
            </a:endParaRPr>
          </a:p>
        </p:txBody>
      </p:sp>
      <p:sp>
        <p:nvSpPr>
          <p:cNvPr id="42" name="PlaceHolder 2"/>
          <p:cNvSpPr>
            <a:spLocks noGrp="1"/>
          </p:cNvSpPr>
          <p:nvPr>
            <p:ph type="body"/>
          </p:nvPr>
        </p:nvSpPr>
        <p:spPr>
          <a:xfrm>
            <a:off x="504000" y="1769040"/>
            <a:ext cx="9071640" cy="48549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marL="432000" indent="-324000">
              <a:spcAft>
                <a:spcPts val="1417"/>
              </a:spcAft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3200" spc="-1" strike="noStrike">
                <a:latin typeface="Arial"/>
              </a:rPr>
              <a:t>Для правки структуры щёлкните мышью</a:t>
            </a:r>
            <a:endParaRPr b="0" lang="ru-RU" sz="3200" spc="-1" strike="noStrike">
              <a:latin typeface="Arial"/>
            </a:endParaRPr>
          </a:p>
          <a:p>
            <a:pPr lvl="1" marL="864000" indent="-324000">
              <a:spcAft>
                <a:spcPts val="1134"/>
              </a:spcAft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2800" spc="-1" strike="noStrike">
                <a:latin typeface="Arial"/>
              </a:rPr>
              <a:t>Второй уровень структуры</a:t>
            </a:r>
            <a:endParaRPr b="0" lang="ru-RU" sz="2800" spc="-1" strike="noStrike">
              <a:latin typeface="Arial"/>
            </a:endParaRPr>
          </a:p>
          <a:p>
            <a:pPr lvl="2" marL="1296000" indent="-288000">
              <a:spcAft>
                <a:spcPts val="850"/>
              </a:spcAft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400" spc="-1" strike="noStrike">
                <a:latin typeface="Arial"/>
              </a:rPr>
              <a:t>Третий уровень структуры</a:t>
            </a:r>
            <a:endParaRPr b="0" lang="ru-RU" sz="2400" spc="-1" strike="noStrike">
              <a:latin typeface="Arial"/>
            </a:endParaRPr>
          </a:p>
          <a:p>
            <a:pPr lvl="3" marL="1728000" indent="-216000">
              <a:spcAft>
                <a:spcPts val="567"/>
              </a:spcAft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2000" spc="-1" strike="noStrike">
                <a:latin typeface="Arial"/>
              </a:rPr>
              <a:t>Четвёртый уровень структуры</a:t>
            </a:r>
            <a:endParaRPr b="0" lang="ru-RU" sz="2000" spc="-1" strike="noStrike">
              <a:latin typeface="Arial"/>
            </a:endParaRPr>
          </a:p>
          <a:p>
            <a:pPr lvl="4" marL="2160000" indent="-216000">
              <a:spcAft>
                <a:spcPts val="283"/>
              </a:spcAft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latin typeface="Arial"/>
              </a:rPr>
              <a:t>Пятый уровень структуры</a:t>
            </a:r>
            <a:endParaRPr b="0" lang="ru-RU" sz="2000" spc="-1" strike="noStrike">
              <a:latin typeface="Arial"/>
            </a:endParaRPr>
          </a:p>
          <a:p>
            <a:pPr lvl="5" marL="2592000" indent="-216000">
              <a:spcAft>
                <a:spcPts val="283"/>
              </a:spcAft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latin typeface="Arial"/>
              </a:rPr>
              <a:t>Шестой уровень структуры</a:t>
            </a:r>
            <a:endParaRPr b="0" lang="ru-RU" sz="2000" spc="-1" strike="noStrike">
              <a:latin typeface="Arial"/>
            </a:endParaRPr>
          </a:p>
          <a:p>
            <a:pPr lvl="6" marL="3024000" indent="-216000">
              <a:spcAft>
                <a:spcPts val="283"/>
              </a:spcAft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latin typeface="Arial"/>
              </a:rPr>
              <a:t>Седьмой уровень структуры</a:t>
            </a:r>
            <a:endParaRPr b="0" lang="ru-RU" sz="2000" spc="-1" strike="noStrike">
              <a:latin typeface="Arial"/>
            </a:endParaRPr>
          </a:p>
        </p:txBody>
      </p:sp>
      <p:sp>
        <p:nvSpPr>
          <p:cNvPr id="43" name="PlaceHolder 3"/>
          <p:cNvSpPr>
            <a:spLocks noGrp="1"/>
          </p:cNvSpPr>
          <p:nvPr>
            <p:ph type="dt"/>
          </p:nvPr>
        </p:nvSpPr>
        <p:spPr>
          <a:xfrm>
            <a:off x="27720" y="7272000"/>
            <a:ext cx="2348280" cy="521280"/>
          </a:xfrm>
          <a:prstGeom prst="rect">
            <a:avLst/>
          </a:prstGeom>
        </p:spPr>
        <p:txBody>
          <a:bodyPr lIns="0" rIns="0" tIns="0" bIns="0">
            <a:noAutofit/>
          </a:bodyPr>
          <a:p>
            <a:r>
              <a:rPr b="0" lang="ru-RU" sz="1400" spc="-1" strike="noStrike">
                <a:latin typeface="Arial"/>
              </a:rPr>
              <a:t>&lt;дата/время&gt;</a:t>
            </a:r>
            <a:endParaRPr b="0" lang="ru-RU" sz="1400" spc="-1" strike="noStrike">
              <a:latin typeface="Arial"/>
            </a:endParaRPr>
          </a:p>
        </p:txBody>
      </p:sp>
      <p:sp>
        <p:nvSpPr>
          <p:cNvPr id="44" name="PlaceHolder 4"/>
          <p:cNvSpPr>
            <a:spLocks noGrp="1"/>
          </p:cNvSpPr>
          <p:nvPr>
            <p:ph type="ftr"/>
          </p:nvPr>
        </p:nvSpPr>
        <p:spPr>
          <a:xfrm>
            <a:off x="3447360" y="7272000"/>
            <a:ext cx="3195000" cy="521280"/>
          </a:xfrm>
          <a:prstGeom prst="rect">
            <a:avLst/>
          </a:prstGeom>
        </p:spPr>
        <p:txBody>
          <a:bodyPr lIns="0" rIns="0" tIns="0" bIns="0">
            <a:noAutofit/>
          </a:bodyPr>
          <a:p>
            <a:pPr algn="ctr"/>
            <a:r>
              <a:rPr b="0" lang="ru-RU" sz="1400" spc="-1" strike="noStrike">
                <a:latin typeface="Arial"/>
              </a:rPr>
              <a:t>&lt;нижний колонтитул&gt;</a:t>
            </a:r>
            <a:endParaRPr b="0" lang="ru-RU" sz="1400" spc="-1" strike="noStrike">
              <a:latin typeface="Arial"/>
            </a:endParaRPr>
          </a:p>
        </p:txBody>
      </p:sp>
      <p:sp>
        <p:nvSpPr>
          <p:cNvPr id="45" name="PlaceHolder 5"/>
          <p:cNvSpPr>
            <a:spLocks noGrp="1"/>
          </p:cNvSpPr>
          <p:nvPr>
            <p:ph type="sldNum"/>
          </p:nvPr>
        </p:nvSpPr>
        <p:spPr>
          <a:xfrm>
            <a:off x="7587720" y="7254720"/>
            <a:ext cx="2348280" cy="521280"/>
          </a:xfrm>
          <a:prstGeom prst="rect">
            <a:avLst/>
          </a:prstGeom>
        </p:spPr>
        <p:txBody>
          <a:bodyPr lIns="0" rIns="0" tIns="0" bIns="0">
            <a:noAutofit/>
          </a:bodyPr>
          <a:p>
            <a:pPr algn="r"/>
            <a:fld id="{B297D096-D091-4202-8425-70FE821E2B40}" type="slidenum">
              <a:rPr b="0" lang="ru-RU" sz="1400" spc="-1" strike="noStrike">
                <a:latin typeface="Arial"/>
              </a:rPr>
              <a:t>&lt;номер&gt;</a:t>
            </a:fld>
            <a:endParaRPr b="0" lang="ru-RU" sz="1400" spc="-1" strike="noStrike">
              <a:latin typeface="Arial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  <p:sldLayoutId id="2147483671" r:id="rId12"/>
    <p:sldLayoutId id="2147483672" r:id="rId13"/>
    <p:sldLayoutId id="2147483673" r:id="rId14"/>
  </p:sldLayoutIdLst>
</p:sldMaster>
</file>

<file path=ppt/slideMasters/slideMaster3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" name="" descr=""/>
          <p:cNvPicPr/>
          <p:nvPr/>
        </p:nvPicPr>
        <p:blipFill>
          <a:blip r:embed="rId2"/>
          <a:stretch/>
        </p:blipFill>
        <p:spPr>
          <a:xfrm>
            <a:off x="0" y="0"/>
            <a:ext cx="10080000" cy="7560000"/>
          </a:xfrm>
          <a:prstGeom prst="rect">
            <a:avLst/>
          </a:prstGeom>
          <a:ln w="0">
            <a:noFill/>
          </a:ln>
        </p:spPr>
      </p:pic>
      <p:sp>
        <p:nvSpPr>
          <p:cNvPr id="83" name="PlaceHolder 1"/>
          <p:cNvSpPr>
            <a:spLocks noGrp="1"/>
          </p:cNvSpPr>
          <p:nvPr>
            <p:ph type="title"/>
          </p:nvPr>
        </p:nvSpPr>
        <p:spPr>
          <a:xfrm>
            <a:off x="2376000" y="287640"/>
            <a:ext cx="5328000" cy="960120"/>
          </a:xfrm>
          <a:prstGeom prst="rect">
            <a:avLst/>
          </a:prstGeom>
        </p:spPr>
        <p:txBody>
          <a:bodyPr lIns="0" rIns="0" tIns="0" bIns="0" anchor="ctr">
            <a:normAutofit fontScale="35000"/>
          </a:bodyPr>
          <a:p>
            <a:pPr algn="ctr"/>
            <a:r>
              <a:rPr b="0" lang="ru-RU" sz="4400" spc="-1" strike="noStrike">
                <a:solidFill>
                  <a:srgbClr val="ffffff"/>
                </a:solidFill>
                <a:latin typeface="Arial"/>
              </a:rPr>
              <a:t>Для правки текста заглавия щёлкните мышью</a:t>
            </a:r>
            <a:endParaRPr b="0" lang="ru-RU" sz="4400" spc="-1" strike="noStrike">
              <a:solidFill>
                <a:srgbClr val="ffffff"/>
              </a:solidFill>
              <a:latin typeface="Arial"/>
            </a:endParaRPr>
          </a:p>
        </p:txBody>
      </p:sp>
      <p:sp>
        <p:nvSpPr>
          <p:cNvPr id="84" name="PlaceHolder 2"/>
          <p:cNvSpPr>
            <a:spLocks noGrp="1"/>
          </p:cNvSpPr>
          <p:nvPr>
            <p:ph type="body"/>
          </p:nvPr>
        </p:nvSpPr>
        <p:spPr>
          <a:xfrm>
            <a:off x="504000" y="1823760"/>
            <a:ext cx="9072000" cy="5063040"/>
          </a:xfrm>
          <a:prstGeom prst="rect">
            <a:avLst/>
          </a:prstGeom>
        </p:spPr>
        <p:txBody>
          <a:bodyPr lIns="0" rIns="0" tIns="0" bIns="0">
            <a:noAutofit/>
          </a:bodyPr>
          <a:p>
            <a:pPr marL="432000" indent="-324000">
              <a:spcAft>
                <a:spcPts val="1412"/>
              </a:spcAft>
              <a:buClr>
                <a:srgbClr val="ffffff"/>
              </a:buClr>
              <a:buSzPct val="45000"/>
              <a:buFont typeface="Wingdings" charset="2"/>
              <a:buChar char=""/>
            </a:pPr>
            <a:r>
              <a:rPr b="0" lang="ru-RU" sz="3200" spc="-1" strike="noStrike">
                <a:solidFill>
                  <a:srgbClr val="ffffff"/>
                </a:solidFill>
                <a:latin typeface="Arial"/>
              </a:rPr>
              <a:t>Для правки структуры щёлкните мышью</a:t>
            </a:r>
            <a:endParaRPr b="0" lang="ru-RU" sz="3200" spc="-1" strike="noStrike">
              <a:solidFill>
                <a:srgbClr val="ffffff"/>
              </a:solidFill>
              <a:latin typeface="Arial"/>
            </a:endParaRPr>
          </a:p>
          <a:p>
            <a:pPr lvl="1" marL="864000" indent="-324000">
              <a:spcAft>
                <a:spcPts val="1128"/>
              </a:spcAft>
              <a:buClr>
                <a:srgbClr val="ffffff"/>
              </a:buClr>
              <a:buSzPct val="75000"/>
              <a:buFont typeface="Symbol" charset="2"/>
              <a:buChar char=""/>
            </a:pPr>
            <a:r>
              <a:rPr b="0" lang="ru-RU" sz="2800" spc="-1" strike="noStrike">
                <a:solidFill>
                  <a:srgbClr val="ffffff"/>
                </a:solidFill>
                <a:latin typeface="Arial"/>
              </a:rPr>
              <a:t>Второй уровень структуры</a:t>
            </a:r>
            <a:endParaRPr b="0" lang="ru-RU" sz="2800" spc="-1" strike="noStrike">
              <a:solidFill>
                <a:srgbClr val="ffffff"/>
              </a:solidFill>
              <a:latin typeface="Arial"/>
            </a:endParaRPr>
          </a:p>
          <a:p>
            <a:pPr lvl="2" marL="1296000" indent="-288000">
              <a:spcAft>
                <a:spcPts val="845"/>
              </a:spcAft>
              <a:buClr>
                <a:srgbClr val="ffffff"/>
              </a:buClr>
              <a:buSzPct val="45000"/>
              <a:buFont typeface="Wingdings" charset="2"/>
              <a:buChar char=""/>
            </a:pPr>
            <a:r>
              <a:rPr b="0" lang="ru-RU" sz="2400" spc="-1" strike="noStrike">
                <a:solidFill>
                  <a:srgbClr val="ffffff"/>
                </a:solidFill>
                <a:latin typeface="Arial"/>
              </a:rPr>
              <a:t>Третий уровень структуры</a:t>
            </a:r>
            <a:endParaRPr b="0" lang="ru-RU" sz="2400" spc="-1" strike="noStrike">
              <a:solidFill>
                <a:srgbClr val="ffffff"/>
              </a:solidFill>
              <a:latin typeface="Arial"/>
            </a:endParaRPr>
          </a:p>
          <a:p>
            <a:pPr lvl="3" marL="1728000" indent="-216000">
              <a:spcAft>
                <a:spcPts val="561"/>
              </a:spcAft>
              <a:buClr>
                <a:srgbClr val="ffffff"/>
              </a:buClr>
              <a:buSzPct val="75000"/>
              <a:buFont typeface="Symbol" charset="2"/>
              <a:buChar char=""/>
            </a:pPr>
            <a:r>
              <a:rPr b="0" lang="ru-RU" sz="2000" spc="-1" strike="noStrike">
                <a:solidFill>
                  <a:srgbClr val="ffffff"/>
                </a:solidFill>
                <a:latin typeface="Arial"/>
              </a:rPr>
              <a:t>Четвёртый уровень структуры</a:t>
            </a:r>
            <a:endParaRPr b="0" lang="ru-RU" sz="2000" spc="-1" strike="noStrike">
              <a:solidFill>
                <a:srgbClr val="ffffff"/>
              </a:solidFill>
              <a:latin typeface="Arial"/>
            </a:endParaRPr>
          </a:p>
          <a:p>
            <a:pPr lvl="4" marL="2160000" indent="-216000">
              <a:spcAft>
                <a:spcPts val="278"/>
              </a:spcAft>
              <a:buClr>
                <a:srgbClr val="ffffff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rgbClr val="ffffff"/>
                </a:solidFill>
                <a:latin typeface="Arial"/>
              </a:rPr>
              <a:t>Пятый уровень структуры</a:t>
            </a:r>
            <a:endParaRPr b="0" lang="ru-RU" sz="2000" spc="-1" strike="noStrike">
              <a:solidFill>
                <a:srgbClr val="ffffff"/>
              </a:solidFill>
              <a:latin typeface="Arial"/>
            </a:endParaRPr>
          </a:p>
          <a:p>
            <a:pPr lvl="5" marL="2592000" indent="-216000">
              <a:spcAft>
                <a:spcPts val="278"/>
              </a:spcAft>
              <a:buClr>
                <a:srgbClr val="ffffff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rgbClr val="ffffff"/>
                </a:solidFill>
                <a:latin typeface="Arial"/>
              </a:rPr>
              <a:t>Шестой уровень структуры</a:t>
            </a:r>
            <a:endParaRPr b="0" lang="ru-RU" sz="2000" spc="-1" strike="noStrike">
              <a:solidFill>
                <a:srgbClr val="ffffff"/>
              </a:solidFill>
              <a:latin typeface="Arial"/>
            </a:endParaRPr>
          </a:p>
          <a:p>
            <a:pPr lvl="6" marL="3024000" indent="-216000">
              <a:spcAft>
                <a:spcPts val="278"/>
              </a:spcAft>
              <a:buClr>
                <a:srgbClr val="ffffff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rgbClr val="ffffff"/>
                </a:solidFill>
                <a:latin typeface="Arial"/>
              </a:rPr>
              <a:t>Седьмой уровень структуры</a:t>
            </a:r>
            <a:endParaRPr b="0" lang="ru-RU" sz="2000" spc="-1" strike="noStrike">
              <a:solidFill>
                <a:srgbClr val="ffffff"/>
              </a:solidFill>
              <a:latin typeface="Arial"/>
            </a:endParaRPr>
          </a:p>
        </p:txBody>
      </p:sp>
      <p:sp>
        <p:nvSpPr>
          <p:cNvPr id="85" name="PlaceHolder 3"/>
          <p:cNvSpPr>
            <a:spLocks noGrp="1"/>
          </p:cNvSpPr>
          <p:nvPr>
            <p:ph type="dt"/>
          </p:nvPr>
        </p:nvSpPr>
        <p:spPr>
          <a:xfrm>
            <a:off x="504000" y="7103880"/>
            <a:ext cx="2348280" cy="304200"/>
          </a:xfrm>
          <a:prstGeom prst="rect">
            <a:avLst/>
          </a:prstGeom>
        </p:spPr>
        <p:txBody>
          <a:bodyPr lIns="0" rIns="0" tIns="0" bIns="0">
            <a:noAutofit/>
          </a:bodyPr>
          <a:p>
            <a:r>
              <a:rPr b="0" lang="ru-RU" sz="1400" spc="-1" strike="noStrike">
                <a:solidFill>
                  <a:srgbClr val="ffffff"/>
                </a:solidFill>
                <a:latin typeface="Arial"/>
              </a:rPr>
              <a:t>&lt;дата/время&gt;</a:t>
            </a:r>
            <a:endParaRPr b="0" lang="ru-RU" sz="1400" spc="-1" strike="noStrike">
              <a:solidFill>
                <a:srgbClr val="ffffff"/>
              </a:solidFill>
              <a:latin typeface="Arial"/>
            </a:endParaRPr>
          </a:p>
        </p:txBody>
      </p:sp>
      <p:sp>
        <p:nvSpPr>
          <p:cNvPr id="86" name="PlaceHolder 4"/>
          <p:cNvSpPr>
            <a:spLocks noGrp="1"/>
          </p:cNvSpPr>
          <p:nvPr>
            <p:ph type="ftr"/>
          </p:nvPr>
        </p:nvSpPr>
        <p:spPr>
          <a:xfrm>
            <a:off x="3447360" y="7103880"/>
            <a:ext cx="3195000" cy="304200"/>
          </a:xfrm>
          <a:prstGeom prst="rect">
            <a:avLst/>
          </a:prstGeom>
        </p:spPr>
        <p:txBody>
          <a:bodyPr lIns="0" rIns="0" tIns="0" bIns="0">
            <a:noAutofit/>
          </a:bodyPr>
          <a:p>
            <a:pPr algn="ctr"/>
            <a:r>
              <a:rPr b="0" lang="ru-RU" sz="1400" spc="-1" strike="noStrike">
                <a:solidFill>
                  <a:srgbClr val="ffffff"/>
                </a:solidFill>
                <a:latin typeface="Arial"/>
              </a:rPr>
              <a:t>&lt;нижний колонтитул&gt;</a:t>
            </a:r>
            <a:endParaRPr b="0" lang="ru-RU" sz="1400" spc="-1" strike="noStrike">
              <a:solidFill>
                <a:srgbClr val="ffffff"/>
              </a:solidFill>
              <a:latin typeface="Arial"/>
            </a:endParaRPr>
          </a:p>
        </p:txBody>
      </p:sp>
      <p:sp>
        <p:nvSpPr>
          <p:cNvPr id="87" name="PlaceHolder 5"/>
          <p:cNvSpPr>
            <a:spLocks noGrp="1"/>
          </p:cNvSpPr>
          <p:nvPr>
            <p:ph type="sldNum"/>
          </p:nvPr>
        </p:nvSpPr>
        <p:spPr>
          <a:xfrm>
            <a:off x="7227360" y="7103880"/>
            <a:ext cx="2348280" cy="304200"/>
          </a:xfrm>
          <a:prstGeom prst="rect">
            <a:avLst/>
          </a:prstGeom>
        </p:spPr>
        <p:txBody>
          <a:bodyPr lIns="0" rIns="0" tIns="0" bIns="0">
            <a:noAutofit/>
          </a:bodyPr>
          <a:p>
            <a:pPr algn="r"/>
            <a:fld id="{E810BB6C-447D-4F55-A006-335EB6EAE289}" type="slidenum">
              <a:rPr b="0" lang="ru-RU" sz="1400" spc="-1" strike="noStrike">
                <a:solidFill>
                  <a:srgbClr val="ffffff"/>
                </a:solidFill>
                <a:latin typeface="Arial"/>
              </a:rPr>
              <a:t>&lt;номер&gt;</a:t>
            </a:fld>
            <a:endParaRPr b="0" lang="ru-RU" sz="1400" spc="-1" strike="noStrike">
              <a:solidFill>
                <a:srgbClr val="ffffff"/>
              </a:solidFill>
              <a:latin typeface="Arial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  <p:sldLayoutId id="2147483686" r:id="rId14"/>
  </p:sldLayoutIdLst>
</p:sldMaster>
</file>

<file path=ppt/slideMasters/slideMaster4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1640" cy="126216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r>
              <a:rPr b="0" lang="ru-RU" sz="5870" spc="-1" strike="noStrike">
                <a:latin typeface="Arial"/>
              </a:rPr>
              <a:t>Для правки текста заглавия щёлкните мышью</a:t>
            </a:r>
            <a:endParaRPr b="0" lang="ru-RU" sz="5870" spc="-1" strike="noStrike">
              <a:latin typeface="Arial"/>
            </a:endParaRPr>
          </a:p>
        </p:txBody>
      </p:sp>
      <p:sp>
        <p:nvSpPr>
          <p:cNvPr id="125" name="PlaceHolder 2"/>
          <p:cNvSpPr>
            <a:spLocks noGrp="1"/>
          </p:cNvSpPr>
          <p:nvPr>
            <p:ph type="body"/>
          </p:nvPr>
        </p:nvSpPr>
        <p:spPr>
          <a:xfrm>
            <a:off x="504000" y="1768680"/>
            <a:ext cx="9071640" cy="4384440"/>
          </a:xfrm>
          <a:prstGeom prst="rect">
            <a:avLst/>
          </a:prstGeom>
        </p:spPr>
        <p:txBody>
          <a:bodyPr lIns="0" rIns="0" tIns="0" bIns="0">
            <a:noAutofit/>
          </a:bodyPr>
          <a:p>
            <a:pPr marL="432000" indent="-324000">
              <a:spcBef>
                <a:spcPts val="1888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4270" spc="-1" strike="noStrike">
                <a:latin typeface="Arial"/>
              </a:rPr>
              <a:t>Для правки структуры щёлкните мышью</a:t>
            </a:r>
            <a:endParaRPr b="0" lang="ru-RU" sz="4270" spc="-1" strike="noStrike">
              <a:latin typeface="Arial"/>
            </a:endParaRPr>
          </a:p>
          <a:p>
            <a:pPr lvl="1" marL="864000" indent="-324000">
              <a:spcBef>
                <a:spcPts val="1511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3730" spc="-1" strike="noStrike">
                <a:latin typeface="Arial"/>
              </a:rPr>
              <a:t>Второй уровень структуры</a:t>
            </a:r>
            <a:endParaRPr b="0" lang="ru-RU" sz="3730" spc="-1" strike="noStrike">
              <a:latin typeface="Arial"/>
            </a:endParaRPr>
          </a:p>
          <a:p>
            <a:pPr lvl="2" marL="1296000" indent="-288000">
              <a:spcBef>
                <a:spcPts val="1134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3200" spc="-1" strike="noStrike">
                <a:latin typeface="Arial"/>
              </a:rPr>
              <a:t>Третий уровень структуры</a:t>
            </a:r>
            <a:endParaRPr b="0" lang="ru-RU" sz="3200" spc="-1" strike="noStrike">
              <a:latin typeface="Arial"/>
            </a:endParaRPr>
          </a:p>
          <a:p>
            <a:pPr lvl="3" marL="1728000" indent="-216000">
              <a:spcBef>
                <a:spcPts val="75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2670" spc="-1" strike="noStrike">
                <a:latin typeface="Arial"/>
              </a:rPr>
              <a:t>Четвёртый уровень структуры</a:t>
            </a:r>
            <a:endParaRPr b="0" lang="ru-RU" sz="2670" spc="-1" strike="noStrike">
              <a:latin typeface="Arial"/>
            </a:endParaRPr>
          </a:p>
          <a:p>
            <a:pPr lvl="4" marL="2160000" indent="-216000">
              <a:spcBef>
                <a:spcPts val="37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670" spc="-1" strike="noStrike">
                <a:latin typeface="Arial"/>
              </a:rPr>
              <a:t>Пятый уровень структуры</a:t>
            </a:r>
            <a:endParaRPr b="0" lang="ru-RU" sz="2670" spc="-1" strike="noStrike">
              <a:latin typeface="Arial"/>
            </a:endParaRPr>
          </a:p>
          <a:p>
            <a:pPr lvl="5" marL="2592000" indent="-216000">
              <a:spcBef>
                <a:spcPts val="37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670" spc="-1" strike="noStrike">
                <a:latin typeface="Arial"/>
              </a:rPr>
              <a:t>Шестой уровень структуры</a:t>
            </a:r>
            <a:endParaRPr b="0" lang="ru-RU" sz="2670" spc="-1" strike="noStrike">
              <a:latin typeface="Arial"/>
            </a:endParaRPr>
          </a:p>
          <a:p>
            <a:pPr lvl="6" marL="3024000" indent="-216000">
              <a:spcBef>
                <a:spcPts val="37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670" spc="-1" strike="noStrike">
                <a:latin typeface="Arial"/>
              </a:rPr>
              <a:t>Седьмой уровень структуры</a:t>
            </a:r>
            <a:endParaRPr b="0" lang="ru-RU" sz="2670" spc="-1" strike="noStrike">
              <a:latin typeface="Arial"/>
            </a:endParaRPr>
          </a:p>
        </p:txBody>
      </p:sp>
      <p:sp>
        <p:nvSpPr>
          <p:cNvPr id="126" name="PlaceHolder 3"/>
          <p:cNvSpPr>
            <a:spLocks noGrp="1"/>
          </p:cNvSpPr>
          <p:nvPr>
            <p:ph type="dt"/>
          </p:nvPr>
        </p:nvSpPr>
        <p:spPr>
          <a:xfrm>
            <a:off x="504000" y="6886800"/>
            <a:ext cx="2348280" cy="520920"/>
          </a:xfrm>
          <a:prstGeom prst="rect">
            <a:avLst/>
          </a:prstGeom>
        </p:spPr>
        <p:txBody>
          <a:bodyPr lIns="0" rIns="0" tIns="0" bIns="0">
            <a:noAutofit/>
          </a:bodyPr>
          <a:p>
            <a:r>
              <a:rPr b="0" lang="ru-RU" sz="1400" spc="-1" strike="noStrike">
                <a:latin typeface="Arial"/>
              </a:rPr>
              <a:t>&lt;дата/время&gt;</a:t>
            </a:r>
            <a:endParaRPr b="0" lang="ru-RU" sz="1400" spc="-1" strike="noStrike">
              <a:latin typeface="Arial"/>
            </a:endParaRPr>
          </a:p>
        </p:txBody>
      </p:sp>
      <p:sp>
        <p:nvSpPr>
          <p:cNvPr id="127" name="PlaceHolder 4"/>
          <p:cNvSpPr>
            <a:spLocks noGrp="1"/>
          </p:cNvSpPr>
          <p:nvPr>
            <p:ph type="ftr"/>
          </p:nvPr>
        </p:nvSpPr>
        <p:spPr>
          <a:xfrm>
            <a:off x="3447360" y="6886800"/>
            <a:ext cx="3195000" cy="520920"/>
          </a:xfrm>
          <a:prstGeom prst="rect">
            <a:avLst/>
          </a:prstGeom>
        </p:spPr>
        <p:txBody>
          <a:bodyPr lIns="0" rIns="0" tIns="0" bIns="0">
            <a:noAutofit/>
          </a:bodyPr>
          <a:p>
            <a:pPr algn="ctr"/>
            <a:r>
              <a:rPr b="0" lang="ru-RU" sz="1400" spc="-1" strike="noStrike">
                <a:latin typeface="Arial"/>
              </a:rPr>
              <a:t>&lt;нижний колонтитул&gt;</a:t>
            </a:r>
            <a:endParaRPr b="0" lang="ru-RU" sz="1400" spc="-1" strike="noStrike">
              <a:latin typeface="Arial"/>
            </a:endParaRPr>
          </a:p>
        </p:txBody>
      </p:sp>
      <p:sp>
        <p:nvSpPr>
          <p:cNvPr id="128" name="PlaceHolder 5"/>
          <p:cNvSpPr>
            <a:spLocks noGrp="1"/>
          </p:cNvSpPr>
          <p:nvPr>
            <p:ph type="sldNum"/>
          </p:nvPr>
        </p:nvSpPr>
        <p:spPr>
          <a:xfrm>
            <a:off x="7227360" y="6886800"/>
            <a:ext cx="2348280" cy="520920"/>
          </a:xfrm>
          <a:prstGeom prst="rect">
            <a:avLst/>
          </a:prstGeom>
        </p:spPr>
        <p:txBody>
          <a:bodyPr lIns="0" rIns="0" tIns="0" bIns="0">
            <a:noAutofit/>
          </a:bodyPr>
          <a:p>
            <a:pPr algn="r"/>
            <a:fld id="{B140EE4B-6F04-4269-ABC2-6E58971BDBD9}" type="slidenum">
              <a:rPr b="0" lang="ru-RU" sz="1400" spc="-1" strike="noStrike">
                <a:latin typeface="Arial"/>
              </a:rPr>
              <a:t>&lt;номер&gt;</a:t>
            </a:fld>
            <a:endParaRPr b="0" lang="ru-RU" sz="1400" spc="-1" strike="noStrike">
              <a:latin typeface="Arial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88" r:id="rId2"/>
    <p:sldLayoutId id="2147483689" r:id="rId3"/>
    <p:sldLayoutId id="2147483690" r:id="rId4"/>
    <p:sldLayoutId id="2147483691" r:id="rId5"/>
    <p:sldLayoutId id="2147483692" r:id="rId6"/>
    <p:sldLayoutId id="2147483693" r:id="rId7"/>
    <p:sldLayoutId id="2147483694" r:id="rId8"/>
    <p:sldLayoutId id="2147483695" r:id="rId9"/>
    <p:sldLayoutId id="2147483696" r:id="rId10"/>
    <p:sldLayoutId id="2147483697" r:id="rId11"/>
    <p:sldLayoutId id="2147483698" r:id="rId12"/>
    <p:sldLayoutId id="2147483699" r:id="rId13"/>
  </p:sldLayoutIdLst>
</p:sldMaster>
</file>

<file path=ppt/slideMasters/slideMaster5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729fc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PlaceHolder 1"/>
          <p:cNvSpPr>
            <a:spLocks noGrp="1"/>
          </p:cNvSpPr>
          <p:nvPr>
            <p:ph type="title"/>
          </p:nvPr>
        </p:nvSpPr>
        <p:spPr>
          <a:xfrm>
            <a:off x="504000" y="1079640"/>
            <a:ext cx="9071640" cy="17280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r>
              <a:rPr b="0" lang="ru-RU" sz="7819" spc="-1" strike="noStrike">
                <a:solidFill>
                  <a:srgbClr val="ffffff"/>
                </a:solidFill>
                <a:latin typeface="Arial"/>
              </a:rPr>
              <a:t>Для правки текста заглавия щёлкните мышью</a:t>
            </a:r>
            <a:endParaRPr b="0" lang="ru-RU" sz="7819" spc="-1" strike="noStrike">
              <a:solidFill>
                <a:srgbClr val="ffffff"/>
              </a:solidFill>
              <a:latin typeface="Arial"/>
            </a:endParaRPr>
          </a:p>
        </p:txBody>
      </p:sp>
      <p:sp>
        <p:nvSpPr>
          <p:cNvPr id="166" name="PlaceHolder 2"/>
          <p:cNvSpPr>
            <a:spLocks noGrp="1"/>
          </p:cNvSpPr>
          <p:nvPr>
            <p:ph type="body"/>
          </p:nvPr>
        </p:nvSpPr>
        <p:spPr>
          <a:xfrm>
            <a:off x="504000" y="3167640"/>
            <a:ext cx="9071640" cy="5122440"/>
          </a:xfrm>
          <a:prstGeom prst="rect">
            <a:avLst/>
          </a:prstGeom>
        </p:spPr>
        <p:txBody>
          <a:bodyPr lIns="0" rIns="0" tIns="0" bIns="0">
            <a:noAutofit/>
          </a:bodyPr>
          <a:p>
            <a:pPr marL="432000" indent="-324000">
              <a:spcBef>
                <a:spcPts val="2511"/>
              </a:spcBef>
              <a:buClr>
                <a:srgbClr val="ffffff"/>
              </a:buClr>
              <a:buSzPct val="45000"/>
              <a:buFont typeface="Wingdings" charset="2"/>
              <a:buChar char=""/>
            </a:pPr>
            <a:r>
              <a:rPr b="0" lang="ru-RU" sz="5600" spc="-1" strike="noStrike">
                <a:solidFill>
                  <a:srgbClr val="ffffff"/>
                </a:solidFill>
                <a:latin typeface="Arial"/>
              </a:rPr>
              <a:t>Для правки структуры щёлкните мышью</a:t>
            </a:r>
            <a:endParaRPr b="0" lang="ru-RU" sz="5600" spc="-1" strike="noStrike">
              <a:solidFill>
                <a:srgbClr val="ffffff"/>
              </a:solidFill>
              <a:latin typeface="Arial"/>
            </a:endParaRPr>
          </a:p>
          <a:p>
            <a:pPr lvl="1" marL="864000" indent="-324000">
              <a:spcBef>
                <a:spcPts val="2013"/>
              </a:spcBef>
              <a:buClr>
                <a:srgbClr val="ffffff"/>
              </a:buClr>
              <a:buSzPct val="75000"/>
              <a:buFont typeface="Symbol" charset="2"/>
              <a:buChar char=""/>
            </a:pPr>
            <a:r>
              <a:rPr b="0" lang="ru-RU" sz="4270" spc="-1" strike="noStrike">
                <a:solidFill>
                  <a:srgbClr val="ffffff"/>
                </a:solidFill>
                <a:latin typeface="Arial"/>
              </a:rPr>
              <a:t>Второй уровень структуры</a:t>
            </a:r>
            <a:endParaRPr b="0" lang="ru-RU" sz="4270" spc="-1" strike="noStrike">
              <a:solidFill>
                <a:srgbClr val="ffffff"/>
              </a:solidFill>
              <a:latin typeface="Arial"/>
            </a:endParaRPr>
          </a:p>
          <a:p>
            <a:pPr lvl="2" marL="1296000" indent="-288000">
              <a:spcBef>
                <a:spcPts val="1508"/>
              </a:spcBef>
              <a:buClr>
                <a:srgbClr val="ffffff"/>
              </a:buClr>
              <a:buSzPct val="45000"/>
              <a:buFont typeface="Wingdings" charset="2"/>
              <a:buChar char=""/>
            </a:pPr>
            <a:r>
              <a:rPr b="0" lang="ru-RU" sz="3200" spc="-1" strike="noStrike">
                <a:solidFill>
                  <a:srgbClr val="ffffff"/>
                </a:solidFill>
                <a:latin typeface="Arial"/>
              </a:rPr>
              <a:t>Третий уровень структуры</a:t>
            </a:r>
            <a:endParaRPr b="0" lang="ru-RU" sz="3200" spc="-1" strike="noStrike">
              <a:solidFill>
                <a:srgbClr val="ffffff"/>
              </a:solidFill>
              <a:latin typeface="Arial"/>
            </a:endParaRPr>
          </a:p>
          <a:p>
            <a:pPr lvl="3" marL="1728000" indent="-216000">
              <a:spcBef>
                <a:spcPts val="1003"/>
              </a:spcBef>
              <a:buClr>
                <a:srgbClr val="ffffff"/>
              </a:buClr>
              <a:buSzPct val="75000"/>
              <a:buFont typeface="Symbol" charset="2"/>
              <a:buChar char=""/>
            </a:pPr>
            <a:r>
              <a:rPr b="0" lang="ru-RU" sz="2670" spc="-1" strike="noStrike">
                <a:solidFill>
                  <a:srgbClr val="ffffff"/>
                </a:solidFill>
                <a:latin typeface="Arial"/>
              </a:rPr>
              <a:t>Четвёртый уровень структуры</a:t>
            </a:r>
            <a:endParaRPr b="0" lang="ru-RU" sz="2670" spc="-1" strike="noStrike">
              <a:solidFill>
                <a:srgbClr val="ffffff"/>
              </a:solidFill>
              <a:latin typeface="Arial"/>
            </a:endParaRPr>
          </a:p>
          <a:p>
            <a:pPr lvl="4" marL="2160000" indent="-216000">
              <a:spcBef>
                <a:spcPts val="502"/>
              </a:spcBef>
              <a:buClr>
                <a:srgbClr val="ffffff"/>
              </a:buClr>
              <a:buSzPct val="45000"/>
              <a:buFont typeface="Wingdings" charset="2"/>
              <a:buChar char=""/>
            </a:pPr>
            <a:r>
              <a:rPr b="0" lang="ru-RU" sz="3550" spc="-1" strike="noStrike">
                <a:solidFill>
                  <a:srgbClr val="ffffff"/>
                </a:solidFill>
                <a:latin typeface="Arial"/>
              </a:rPr>
              <a:t>Пятый уровень структуры</a:t>
            </a:r>
            <a:endParaRPr b="0" lang="ru-RU" sz="3550" spc="-1" strike="noStrike">
              <a:solidFill>
                <a:srgbClr val="ffffff"/>
              </a:solidFill>
              <a:latin typeface="Arial"/>
            </a:endParaRPr>
          </a:p>
          <a:p>
            <a:pPr lvl="5" marL="2592000" indent="-216000">
              <a:spcBef>
                <a:spcPts val="666"/>
              </a:spcBef>
              <a:buClr>
                <a:srgbClr val="ffffff"/>
              </a:buClr>
              <a:buSzPct val="45000"/>
              <a:buFont typeface="Wingdings" charset="2"/>
              <a:buChar char=""/>
            </a:pPr>
            <a:r>
              <a:rPr b="0" lang="ru-RU" sz="4740" spc="-1" strike="noStrike">
                <a:solidFill>
                  <a:srgbClr val="ffffff"/>
                </a:solidFill>
                <a:latin typeface="Arial"/>
              </a:rPr>
              <a:t>Шестой уровень структуры</a:t>
            </a:r>
            <a:endParaRPr b="0" lang="ru-RU" sz="4740" spc="-1" strike="noStrike">
              <a:solidFill>
                <a:srgbClr val="ffffff"/>
              </a:solidFill>
              <a:latin typeface="Arial"/>
            </a:endParaRPr>
          </a:p>
          <a:p>
            <a:pPr lvl="6" marL="3024000" indent="-216000">
              <a:spcBef>
                <a:spcPts val="887"/>
              </a:spcBef>
              <a:buClr>
                <a:srgbClr val="ffffff"/>
              </a:buClr>
              <a:buSzPct val="45000"/>
              <a:buFont typeface="Wingdings" charset="2"/>
              <a:buChar char=""/>
            </a:pPr>
            <a:r>
              <a:rPr b="0" lang="ru-RU" sz="6310" spc="-1" strike="noStrike">
                <a:solidFill>
                  <a:srgbClr val="ffffff"/>
                </a:solidFill>
                <a:latin typeface="Arial"/>
              </a:rPr>
              <a:t>Седьмой уровень структуры</a:t>
            </a:r>
            <a:endParaRPr b="0" lang="ru-RU" sz="6310" spc="-1" strike="noStrike">
              <a:solidFill>
                <a:srgbClr val="ffffff"/>
              </a:solidFill>
              <a:latin typeface="Arial"/>
            </a:endParaRPr>
          </a:p>
        </p:txBody>
      </p:sp>
      <p:sp>
        <p:nvSpPr>
          <p:cNvPr id="167" name="PlaceHolder 3"/>
          <p:cNvSpPr>
            <a:spLocks noGrp="1"/>
          </p:cNvSpPr>
          <p:nvPr>
            <p:ph type="dt"/>
          </p:nvPr>
        </p:nvSpPr>
        <p:spPr>
          <a:xfrm>
            <a:off x="504000" y="6886440"/>
            <a:ext cx="2348280" cy="520920"/>
          </a:xfrm>
          <a:prstGeom prst="rect">
            <a:avLst/>
          </a:prstGeom>
        </p:spPr>
        <p:txBody>
          <a:bodyPr lIns="0" rIns="0" tIns="0" bIns="0">
            <a:noAutofit/>
          </a:bodyPr>
          <a:p>
            <a:r>
              <a:rPr b="0" lang="ru-RU" sz="1400" spc="-1" strike="noStrike">
                <a:solidFill>
                  <a:srgbClr val="ffffff"/>
                </a:solidFill>
                <a:latin typeface="Arial"/>
              </a:rPr>
              <a:t>&lt;дата/время&gt;</a:t>
            </a:r>
            <a:endParaRPr b="0" lang="ru-RU" sz="1400" spc="-1" strike="noStrike">
              <a:solidFill>
                <a:srgbClr val="ffffff"/>
              </a:solidFill>
              <a:latin typeface="Arial"/>
            </a:endParaRPr>
          </a:p>
        </p:txBody>
      </p:sp>
      <p:sp>
        <p:nvSpPr>
          <p:cNvPr id="168" name="PlaceHolder 4"/>
          <p:cNvSpPr>
            <a:spLocks noGrp="1"/>
          </p:cNvSpPr>
          <p:nvPr>
            <p:ph type="ftr"/>
          </p:nvPr>
        </p:nvSpPr>
        <p:spPr>
          <a:xfrm>
            <a:off x="3447360" y="6886440"/>
            <a:ext cx="3195000" cy="520920"/>
          </a:xfrm>
          <a:prstGeom prst="rect">
            <a:avLst/>
          </a:prstGeom>
        </p:spPr>
        <p:txBody>
          <a:bodyPr lIns="0" rIns="0" tIns="0" bIns="0">
            <a:noAutofit/>
          </a:bodyPr>
          <a:p>
            <a:pPr algn="ctr"/>
            <a:r>
              <a:rPr b="0" lang="ru-RU" sz="1400" spc="-1" strike="noStrike">
                <a:solidFill>
                  <a:srgbClr val="ffffff"/>
                </a:solidFill>
                <a:latin typeface="Arial"/>
              </a:rPr>
              <a:t>&lt;нижний колонтитул&gt;</a:t>
            </a:r>
            <a:endParaRPr b="0" lang="ru-RU" sz="1400" spc="-1" strike="noStrike">
              <a:solidFill>
                <a:srgbClr val="ffffff"/>
              </a:solidFill>
              <a:latin typeface="Arial"/>
            </a:endParaRPr>
          </a:p>
        </p:txBody>
      </p:sp>
      <p:sp>
        <p:nvSpPr>
          <p:cNvPr id="169" name="PlaceHolder 5"/>
          <p:cNvSpPr>
            <a:spLocks noGrp="1"/>
          </p:cNvSpPr>
          <p:nvPr>
            <p:ph type="sldNum"/>
          </p:nvPr>
        </p:nvSpPr>
        <p:spPr>
          <a:xfrm>
            <a:off x="7227360" y="6886440"/>
            <a:ext cx="2348280" cy="520920"/>
          </a:xfrm>
          <a:prstGeom prst="rect">
            <a:avLst/>
          </a:prstGeom>
        </p:spPr>
        <p:txBody>
          <a:bodyPr lIns="0" rIns="0" tIns="0" bIns="0">
            <a:noAutofit/>
          </a:bodyPr>
          <a:p>
            <a:pPr algn="r"/>
            <a:fld id="{8701DAC6-C47A-435F-9AFA-64D08068E008}" type="slidenum">
              <a:rPr b="0" lang="ru-RU" sz="1400" spc="-1" strike="noStrike">
                <a:solidFill>
                  <a:srgbClr val="ffffff"/>
                </a:solidFill>
                <a:latin typeface="Arial"/>
              </a:rPr>
              <a:t>&lt;номер&gt;</a:t>
            </a:fld>
            <a:endParaRPr b="0" lang="ru-RU" sz="1400" spc="-1" strike="noStrike">
              <a:solidFill>
                <a:srgbClr val="ffffff"/>
              </a:solidFill>
              <a:latin typeface="Arial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701" r:id="rId2"/>
    <p:sldLayoutId id="2147483702" r:id="rId3"/>
    <p:sldLayoutId id="2147483703" r:id="rId4"/>
    <p:sldLayoutId id="2147483704" r:id="rId5"/>
    <p:sldLayoutId id="2147483705" r:id="rId6"/>
    <p:sldLayoutId id="2147483706" r:id="rId7"/>
    <p:sldLayoutId id="2147483707" r:id="rId8"/>
    <p:sldLayoutId id="2147483708" r:id="rId9"/>
    <p:sldLayoutId id="2147483709" r:id="rId10"/>
    <p:sldLayoutId id="2147483710" r:id="rId11"/>
    <p:sldLayoutId id="2147483711" r:id="rId12"/>
    <p:sldLayoutId id="2147483712" r:id="rId13"/>
  </p:sldLayoutIdLst>
</p:sldMaster>
</file>

<file path=ppt/slideMasters/slideMaster6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6" name="" descr=""/>
          <p:cNvPicPr/>
          <p:nvPr/>
        </p:nvPicPr>
        <p:blipFill>
          <a:blip r:embed="rId2"/>
          <a:stretch/>
        </p:blipFill>
        <p:spPr>
          <a:xfrm>
            <a:off x="0" y="0"/>
            <a:ext cx="10080000" cy="7560000"/>
          </a:xfrm>
          <a:prstGeom prst="rect">
            <a:avLst/>
          </a:prstGeom>
          <a:ln w="0">
            <a:noFill/>
          </a:ln>
        </p:spPr>
      </p:pic>
      <p:sp>
        <p:nvSpPr>
          <p:cNvPr id="207" name="PlaceHolder 1"/>
          <p:cNvSpPr>
            <a:spLocks noGrp="1"/>
          </p:cNvSpPr>
          <p:nvPr>
            <p:ph type="title"/>
          </p:nvPr>
        </p:nvSpPr>
        <p:spPr>
          <a:xfrm>
            <a:off x="504000" y="3168000"/>
            <a:ext cx="9071640" cy="1262160"/>
          </a:xfrm>
          <a:prstGeom prst="rect">
            <a:avLst/>
          </a:prstGeom>
        </p:spPr>
        <p:txBody>
          <a:bodyPr lIns="0" rIns="0" tIns="0" bIns="0" anchor="ctr">
            <a:normAutofit/>
          </a:bodyPr>
          <a:p>
            <a:pPr algn="ctr"/>
            <a:r>
              <a:rPr b="0" lang="ru-RU" sz="4400" spc="-1" strike="noStrike">
                <a:solidFill>
                  <a:srgbClr val="000000"/>
                </a:solidFill>
                <a:latin typeface="Times New Roman"/>
              </a:rPr>
              <a:t>Для правки текста заглавия щёлкните мышью</a:t>
            </a:r>
            <a:endParaRPr b="0" lang="ru-RU" sz="44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208" name="PlaceHolder 2"/>
          <p:cNvSpPr>
            <a:spLocks noGrp="1"/>
          </p:cNvSpPr>
          <p:nvPr>
            <p:ph type="body"/>
          </p:nvPr>
        </p:nvSpPr>
        <p:spPr>
          <a:xfrm>
            <a:off x="504000" y="4752000"/>
            <a:ext cx="8870040" cy="2016000"/>
          </a:xfrm>
          <a:prstGeom prst="rect">
            <a:avLst/>
          </a:prstGeom>
        </p:spPr>
        <p:txBody>
          <a:bodyPr lIns="0" rIns="0" tIns="0" bIns="0">
            <a:noAutofit/>
          </a:bodyPr>
          <a:p>
            <a:pPr marL="432000" indent="-324000" algn="ctr">
              <a:spcAft>
                <a:spcPts val="1414"/>
              </a:spcAft>
            </a:pPr>
            <a:r>
              <a:rPr b="0" lang="ru-RU" sz="3200" spc="-1" strike="noStrike">
                <a:solidFill>
                  <a:srgbClr val="000000"/>
                </a:solidFill>
                <a:latin typeface="Times New Roman"/>
              </a:rPr>
              <a:t>Для правки структуры щёлкните мышью</a:t>
            </a:r>
            <a:endParaRPr b="0" lang="ru-RU" sz="3200" spc="-1" strike="noStrike">
              <a:solidFill>
                <a:srgbClr val="000000"/>
              </a:solidFill>
              <a:latin typeface="Times New Roman"/>
            </a:endParaRPr>
          </a:p>
          <a:p>
            <a:pPr lvl="1" marL="864000" indent="-324000" algn="ctr">
              <a:spcAft>
                <a:spcPts val="1131"/>
              </a:spcAft>
            </a:pPr>
            <a:r>
              <a:rPr b="0" lang="ru-RU" sz="2800" spc="-1" strike="noStrike">
                <a:solidFill>
                  <a:srgbClr val="000000"/>
                </a:solidFill>
                <a:latin typeface="Times New Roman"/>
              </a:rPr>
              <a:t>Второй уровень структуры</a:t>
            </a:r>
            <a:endParaRPr b="0" lang="ru-RU" sz="2800" spc="-1" strike="noStrike">
              <a:solidFill>
                <a:srgbClr val="000000"/>
              </a:solidFill>
              <a:latin typeface="Times New Roman"/>
            </a:endParaRPr>
          </a:p>
          <a:p>
            <a:pPr lvl="2" marL="1296000" indent="-288000" algn="ctr">
              <a:spcAft>
                <a:spcPts val="848"/>
              </a:spcAft>
            </a:pPr>
            <a:r>
              <a:rPr b="0" lang="ru-RU" sz="2400" spc="-1" strike="noStrike">
                <a:solidFill>
                  <a:srgbClr val="000000"/>
                </a:solidFill>
                <a:latin typeface="Times New Roman"/>
              </a:rPr>
              <a:t>Третий уровень структуры</a:t>
            </a:r>
            <a:endParaRPr b="0" lang="ru-RU" sz="2400" spc="-1" strike="noStrike">
              <a:solidFill>
                <a:srgbClr val="000000"/>
              </a:solidFill>
              <a:latin typeface="Times New Roman"/>
            </a:endParaRPr>
          </a:p>
          <a:p>
            <a:pPr lvl="3" marL="1728000" indent="-216000" algn="ctr">
              <a:spcAft>
                <a:spcPts val="561"/>
              </a:spcAft>
            </a:pPr>
            <a:r>
              <a:rPr b="0" lang="ru-RU" sz="2000" spc="-1" strike="noStrike">
                <a:solidFill>
                  <a:srgbClr val="000000"/>
                </a:solidFill>
                <a:latin typeface="Times New Roman"/>
              </a:rPr>
              <a:t>Четвёртый уровень структуры</a:t>
            </a:r>
            <a:endParaRPr b="0" lang="ru-RU" sz="2000" spc="-1" strike="noStrike">
              <a:solidFill>
                <a:srgbClr val="000000"/>
              </a:solidFill>
              <a:latin typeface="Times New Roman"/>
            </a:endParaRPr>
          </a:p>
          <a:p>
            <a:pPr lvl="4" marL="2160000" indent="-216000" algn="ctr">
              <a:spcAft>
                <a:spcPts val="281"/>
              </a:spcAft>
            </a:pPr>
            <a:r>
              <a:rPr b="0" lang="ru-RU" sz="2000" spc="-1" strike="noStrike">
                <a:solidFill>
                  <a:srgbClr val="000000"/>
                </a:solidFill>
                <a:latin typeface="Times New Roman"/>
              </a:rPr>
              <a:t>Пятый уровень структуры</a:t>
            </a:r>
            <a:endParaRPr b="0" lang="ru-RU" sz="2000" spc="-1" strike="noStrike">
              <a:solidFill>
                <a:srgbClr val="000000"/>
              </a:solidFill>
              <a:latin typeface="Times New Roman"/>
            </a:endParaRPr>
          </a:p>
          <a:p>
            <a:pPr lvl="5" marL="2592000" indent="-216000" algn="ctr">
              <a:spcAft>
                <a:spcPts val="281"/>
              </a:spcAft>
            </a:pPr>
            <a:r>
              <a:rPr b="0" lang="ru-RU" sz="2000" spc="-1" strike="noStrike">
                <a:solidFill>
                  <a:srgbClr val="000000"/>
                </a:solidFill>
                <a:latin typeface="Times New Roman"/>
              </a:rPr>
              <a:t>Шестой уровень структуры</a:t>
            </a:r>
            <a:endParaRPr b="0" lang="ru-RU" sz="2000" spc="-1" strike="noStrike">
              <a:solidFill>
                <a:srgbClr val="000000"/>
              </a:solidFill>
              <a:latin typeface="Times New Roman"/>
            </a:endParaRPr>
          </a:p>
          <a:p>
            <a:pPr lvl="6" marL="3024000" indent="-216000" algn="ctr">
              <a:spcAft>
                <a:spcPts val="281"/>
              </a:spcAft>
            </a:pPr>
            <a:r>
              <a:rPr b="0" lang="ru-RU" sz="2000" spc="-1" strike="noStrike">
                <a:solidFill>
                  <a:srgbClr val="000000"/>
                </a:solidFill>
                <a:latin typeface="Times New Roman"/>
              </a:rPr>
              <a:t>Седьмой уровень структуры</a:t>
            </a:r>
            <a:endParaRPr b="0" lang="ru-RU" sz="20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209" name="PlaceHolder 3"/>
          <p:cNvSpPr>
            <a:spLocks noGrp="1"/>
          </p:cNvSpPr>
          <p:nvPr>
            <p:ph type="dt"/>
          </p:nvPr>
        </p:nvSpPr>
        <p:spPr>
          <a:xfrm>
            <a:off x="503640" y="6887160"/>
            <a:ext cx="2348280" cy="521280"/>
          </a:xfrm>
          <a:prstGeom prst="rect">
            <a:avLst/>
          </a:prstGeom>
        </p:spPr>
        <p:txBody>
          <a:bodyPr lIns="0" rIns="0" tIns="0" bIns="0">
            <a:noAutofit/>
          </a:bodyPr>
          <a:p>
            <a:r>
              <a:rPr b="0" lang="ru-RU" sz="1400" spc="-1" strike="noStrike">
                <a:latin typeface="Times New Roman"/>
              </a:rPr>
              <a:t>&lt;дата/время&gt;</a:t>
            </a:r>
            <a:endParaRPr b="0" lang="ru-RU" sz="1400" spc="-1" strike="noStrike">
              <a:latin typeface="Times New Roman"/>
            </a:endParaRPr>
          </a:p>
        </p:txBody>
      </p:sp>
      <p:sp>
        <p:nvSpPr>
          <p:cNvPr id="210" name="PlaceHolder 4"/>
          <p:cNvSpPr>
            <a:spLocks noGrp="1"/>
          </p:cNvSpPr>
          <p:nvPr>
            <p:ph type="ftr"/>
          </p:nvPr>
        </p:nvSpPr>
        <p:spPr>
          <a:xfrm>
            <a:off x="3447000" y="6887160"/>
            <a:ext cx="3195000" cy="521280"/>
          </a:xfrm>
          <a:prstGeom prst="rect">
            <a:avLst/>
          </a:prstGeom>
        </p:spPr>
        <p:txBody>
          <a:bodyPr lIns="0" rIns="0" tIns="0" bIns="0">
            <a:noAutofit/>
          </a:bodyPr>
          <a:p>
            <a:pPr algn="ctr"/>
            <a:r>
              <a:rPr b="0" lang="ru-RU" sz="1400" spc="-1" strike="noStrike">
                <a:latin typeface="Times New Roman"/>
              </a:rPr>
              <a:t>&lt;нижний колонтитул&gt;</a:t>
            </a:r>
            <a:endParaRPr b="0" lang="ru-RU" sz="1400" spc="-1" strike="noStrike">
              <a:latin typeface="Times New Roman"/>
            </a:endParaRPr>
          </a:p>
        </p:txBody>
      </p:sp>
      <p:sp>
        <p:nvSpPr>
          <p:cNvPr id="211" name="PlaceHolder 5"/>
          <p:cNvSpPr>
            <a:spLocks noGrp="1"/>
          </p:cNvSpPr>
          <p:nvPr>
            <p:ph type="sldNum"/>
          </p:nvPr>
        </p:nvSpPr>
        <p:spPr>
          <a:xfrm>
            <a:off x="7226640" y="6887160"/>
            <a:ext cx="2348280" cy="521280"/>
          </a:xfrm>
          <a:prstGeom prst="rect">
            <a:avLst/>
          </a:prstGeom>
        </p:spPr>
        <p:txBody>
          <a:bodyPr lIns="0" rIns="0" tIns="0" bIns="0">
            <a:noAutofit/>
          </a:bodyPr>
          <a:p>
            <a:pPr algn="r"/>
            <a:fld id="{5C807309-3CA9-4DEF-BF67-EC189B0A61B8}" type="slidenum">
              <a:rPr b="0" lang="ru-RU" sz="1400" spc="-1" strike="noStrike">
                <a:latin typeface="Times New Roman"/>
              </a:rPr>
              <a:t>&lt;номер&gt;</a:t>
            </a:fld>
            <a:endParaRPr b="0" lang="ru-RU" sz="1400" spc="-1" strike="noStrike">
              <a:latin typeface="Times New Roman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714" r:id="rId3"/>
    <p:sldLayoutId id="2147483715" r:id="rId4"/>
    <p:sldLayoutId id="2147483716" r:id="rId5"/>
    <p:sldLayoutId id="2147483717" r:id="rId6"/>
    <p:sldLayoutId id="2147483718" r:id="rId7"/>
    <p:sldLayoutId id="2147483719" r:id="rId8"/>
    <p:sldLayoutId id="2147483720" r:id="rId9"/>
    <p:sldLayoutId id="2147483721" r:id="rId10"/>
    <p:sldLayoutId id="2147483722" r:id="rId11"/>
    <p:sldLayoutId id="2147483723" r:id="rId12"/>
    <p:sldLayoutId id="2147483724" r:id="rId13"/>
    <p:sldLayoutId id="2147483725" r:id="rId14"/>
  </p:sldLayoutIdLst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image" Target="../media/image5.jpeg"/><Relationship Id="rId2" Type="http://schemas.openxmlformats.org/officeDocument/2006/relationships/slideLayout" Target="../slideLayouts/slideLayout2.xml"/>
</Relationships>
</file>

<file path=ppt/slides/_rels/slide2.xml.rels><?xml version="1.0" encoding="UTF-8"?>
<Relationships xmlns="http://schemas.openxmlformats.org/package/2006/relationships"><Relationship Id="rId1" Type="http://schemas.openxmlformats.org/officeDocument/2006/relationships/image" Target="../media/image6.png"/><Relationship Id="rId2" Type="http://schemas.openxmlformats.org/officeDocument/2006/relationships/slideLayout" Target="../slideLayouts/slideLayout13.xml"/>
</Relationships>
</file>

<file path=ppt/slides/_rels/slide3.xml.rels><?xml version="1.0" encoding="UTF-8"?>
<Relationships xmlns="http://schemas.openxmlformats.org/package/2006/relationships"><Relationship Id="rId1" Type="http://schemas.openxmlformats.org/officeDocument/2006/relationships/image" Target="../media/image7.jpeg"/><Relationship Id="rId2" Type="http://schemas.openxmlformats.org/officeDocument/2006/relationships/slideLayout" Target="../slideLayouts/slideLayout17.xml"/>
</Relationships>
</file>

<file path=ppt/slides/_rels/slide4.xml.rels><?xml version="1.0" encoding="UTF-8"?>
<Relationships xmlns="http://schemas.openxmlformats.org/package/2006/relationships"><Relationship Id="rId1" Type="http://schemas.openxmlformats.org/officeDocument/2006/relationships/image" Target="../media/image8.jpeg"/><Relationship Id="rId2" Type="http://schemas.openxmlformats.org/officeDocument/2006/relationships/image" Target="../media/image9.jpeg"/><Relationship Id="rId3" Type="http://schemas.openxmlformats.org/officeDocument/2006/relationships/slideLayout" Target="../slideLayouts/slideLayout29.xml"/>
</Relationships>
</file>

<file path=ppt/slides/_rels/slide5.xml.rels><?xml version="1.0" encoding="UTF-8"?>
<Relationships xmlns="http://schemas.openxmlformats.org/package/2006/relationships"><Relationship Id="rId1" Type="http://schemas.openxmlformats.org/officeDocument/2006/relationships/image" Target="../media/image10.jpeg"/><Relationship Id="rId2" Type="http://schemas.openxmlformats.org/officeDocument/2006/relationships/slideLayout" Target="../slideLayouts/slideLayout53.xml"/>
</Relationships>
</file>

<file path=ppt/slides/_rels/slide6.xml.rels><?xml version="1.0" encoding="UTF-8"?>
<Relationships xmlns="http://schemas.openxmlformats.org/package/2006/relationships"><Relationship Id="rId1" Type="http://schemas.openxmlformats.org/officeDocument/2006/relationships/image" Target="../media/image11.jpeg"/><Relationship Id="rId2" Type="http://schemas.openxmlformats.org/officeDocument/2006/relationships/slideLayout" Target="../slideLayouts/slideLayout65.xml"/>
</Relationships>
</file>

<file path=ppt/slides/_rels/slide7.xml.rels><?xml version="1.0" encoding="UTF-8"?>
<Relationships xmlns="http://schemas.openxmlformats.org/package/2006/relationships"><Relationship Id="rId1" Type="http://schemas.openxmlformats.org/officeDocument/2006/relationships/image" Target="../media/image12.jpeg"/><Relationship Id="rId2" Type="http://schemas.openxmlformats.org/officeDocument/2006/relationships/slideLayout" Target="../slideLayouts/slideLayout65.xml"/>
</Relationships>
</file>

<file path=ppt/slides/_rels/slide8.xml.rels><?xml version="1.0" encoding="UTF-8"?>
<Relationships xmlns="http://schemas.openxmlformats.org/package/2006/relationships"><Relationship Id="rId1" Type="http://schemas.openxmlformats.org/officeDocument/2006/relationships/image" Target="../media/image13.jpeg"/><Relationship Id="rId2" Type="http://schemas.openxmlformats.org/officeDocument/2006/relationships/slideLayout" Target="../slideLayouts/slideLayout65.xml"/>
</Relationships>
</file>

<file path=ppt/slides/_rels/slide9.xml.rels><?xml version="1.0" encoding="UTF-8"?>
<Relationships xmlns="http://schemas.openxmlformats.org/package/2006/relationships"><Relationship Id="rId1" Type="http://schemas.openxmlformats.org/officeDocument/2006/relationships/image" Target="../media/image14.jpeg"/><Relationship Id="rId2" Type="http://schemas.openxmlformats.org/officeDocument/2006/relationships/slideLayout" Target="../slideLayouts/slideLayout65.xml"/>
</Relationships>
</file>

<file path=ppt/slides/_rels/slide10.xml.rels><?xml version="1.0" encoding="UTF-8"?>
<Relationships xmlns="http://schemas.openxmlformats.org/package/2006/relationships"><Relationship Id="rId1" Type="http://schemas.openxmlformats.org/officeDocument/2006/relationships/image" Target="../media/image15.jpeg"/><Relationship Id="rId2" Type="http://schemas.openxmlformats.org/officeDocument/2006/relationships/slideLayout" Target="../slideLayouts/slideLayout65.xml"/>
</Relationships>
</file>

<file path=ppt/slides/_rels/slide11.xml.rels><?xml version="1.0" encoding="UTF-8"?>
<Relationships xmlns="http://schemas.openxmlformats.org/package/2006/relationships"><Relationship Id="rId1" Type="http://schemas.openxmlformats.org/officeDocument/2006/relationships/image" Target="../media/image16.jpeg"/><Relationship Id="rId2" Type="http://schemas.openxmlformats.org/officeDocument/2006/relationships/slideLayout" Target="../slideLayouts/slideLayout65.xml"/>
</Relationships>
</file>

<file path=ppt/slides/_rels/slide12.xml.rels><?xml version="1.0" encoding="UTF-8"?>
<Relationships xmlns="http://schemas.openxmlformats.org/package/2006/relationships"><Relationship Id="rId1" Type="http://schemas.openxmlformats.org/officeDocument/2006/relationships/image" Target="../media/image17.jpeg"/><Relationship Id="rId2" Type="http://schemas.openxmlformats.org/officeDocument/2006/relationships/slideLayout" Target="../slideLayouts/slideLayout65.xml"/>
</Relationships>
</file>

<file path=ppt/slides/_rels/slide13.xml.rels><?xml version="1.0" encoding="UTF-8"?>
<Relationships xmlns="http://schemas.openxmlformats.org/package/2006/relationships"><Relationship Id="rId1" Type="http://schemas.openxmlformats.org/officeDocument/2006/relationships/image" Target="../media/image18.jpeg"/><Relationship Id="rId2" Type="http://schemas.openxmlformats.org/officeDocument/2006/relationships/slideLayout" Target="../slideLayouts/slideLayout5.xml"/>
</Relationships>
</file>

<file path=ppt/slides/_rels/slide14.xml.rels><?xml version="1.0" encoding="UTF-8"?>
<Relationships xmlns="http://schemas.openxmlformats.org/package/2006/relationships"><Relationship Id="rId1" Type="http://schemas.openxmlformats.org/officeDocument/2006/relationships/image" Target="../media/image19.jpeg"/><Relationship Id="rId2" Type="http://schemas.openxmlformats.org/officeDocument/2006/relationships/slideLayout" Target="../slideLayouts/slideLayout5.xml"/>
</Relationships>
</file>

<file path=ppt/slides/_rels/slide15.xml.rels><?xml version="1.0" encoding="UTF-8"?>
<Relationships xmlns="http://schemas.openxmlformats.org/package/2006/relationships"><Relationship Id="rId1" Type="http://schemas.openxmlformats.org/officeDocument/2006/relationships/image" Target="../media/image20.jpeg"/><Relationship Id="rId2" Type="http://schemas.openxmlformats.org/officeDocument/2006/relationships/slideLayout" Target="../slideLayouts/slideLayout5.xml"/>
</Relationships>
</file>

<file path=ppt/slides/_rels/slide16.xml.rels><?xml version="1.0" encoding="UTF-8"?>
<Relationships xmlns="http://schemas.openxmlformats.org/package/2006/relationships"><Relationship Id="rId1" Type="http://schemas.openxmlformats.org/officeDocument/2006/relationships/image" Target="../media/image21.jpeg"/><Relationship Id="rId2" Type="http://schemas.openxmlformats.org/officeDocument/2006/relationships/slideLayout" Target="../slideLayouts/slideLayout5.xml"/>
</Relationships>
</file>

<file path=ppt/slides/_rels/slide17.xml.rels><?xml version="1.0" encoding="UTF-8"?>
<Relationships xmlns="http://schemas.openxmlformats.org/package/2006/relationships"><Relationship Id="rId1" Type="http://schemas.openxmlformats.org/officeDocument/2006/relationships/image" Target="../media/image22.jpeg"/><Relationship Id="rId2" Type="http://schemas.openxmlformats.org/officeDocument/2006/relationships/slideLayout" Target="../slideLayouts/slideLayout5.xml"/>
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blipFill rotWithShape="0">
          <a:blip r:embed="rId1"/>
          <a:stretch/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8" name="TextShape 1"/>
          <p:cNvSpPr txBox="1"/>
          <p:nvPr/>
        </p:nvSpPr>
        <p:spPr>
          <a:xfrm>
            <a:off x="1080000" y="1728000"/>
            <a:ext cx="8927640" cy="17866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/>
            <a:r>
              <a:rPr b="0" lang="ru-RU" sz="4400" spc="-1" strike="noStrike">
                <a:solidFill>
                  <a:srgbClr val="224b12"/>
                </a:solidFill>
                <a:highlight>
                  <a:srgbClr val="81d41a"/>
                </a:highlight>
                <a:latin typeface="Segoe Print"/>
              </a:rPr>
              <a:t>«Экология-дело каждого»</a:t>
            </a:r>
            <a:endParaRPr b="0" lang="ru-RU" sz="4400" spc="-1" strike="noStrike">
              <a:latin typeface="Arial"/>
            </a:endParaRPr>
          </a:p>
        </p:txBody>
      </p:sp>
      <p:sp>
        <p:nvSpPr>
          <p:cNvPr id="249" name="TextShape 2"/>
          <p:cNvSpPr txBox="1"/>
          <p:nvPr/>
        </p:nvSpPr>
        <p:spPr>
          <a:xfrm>
            <a:off x="4320000" y="6050520"/>
            <a:ext cx="5183640" cy="9694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r"/>
            <a:r>
              <a:rPr b="0" lang="ru-RU" sz="2000" spc="-1" strike="noStrike">
                <a:highlight>
                  <a:srgbClr val="bbe33d"/>
                </a:highlight>
                <a:latin typeface="Arial"/>
              </a:rPr>
              <a:t>Подготовила: Анисимова Юлия Игоревна</a:t>
            </a:r>
            <a:endParaRPr b="0" lang="ru-RU" sz="2000" spc="-1" strike="noStrike">
              <a:latin typeface="Arial"/>
            </a:endParaRPr>
          </a:p>
          <a:p>
            <a:pPr algn="r"/>
            <a:r>
              <a:rPr b="0" lang="ru-RU" sz="2000" spc="-1" strike="noStrike">
                <a:highlight>
                  <a:srgbClr val="bbe33d"/>
                </a:highlight>
                <a:latin typeface="Arial"/>
              </a:rPr>
              <a:t>МОБУ «СОШ «ЦО «Кудрово»</a:t>
            </a:r>
            <a:endParaRPr b="0" lang="ru-RU" sz="20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" name="TextShape 1"/>
          <p:cNvSpPr txBox="1"/>
          <p:nvPr/>
        </p:nvSpPr>
        <p:spPr>
          <a:xfrm>
            <a:off x="504000" y="301320"/>
            <a:ext cx="9071640" cy="1262160"/>
          </a:xfrm>
          <a:prstGeom prst="rect">
            <a:avLst/>
          </a:prstGeom>
          <a:solidFill>
            <a:srgbClr val="ffffff">
              <a:alpha val="50000"/>
            </a:srgbClr>
          </a:solidFill>
          <a:ln w="0">
            <a:noFill/>
          </a:ln>
        </p:spPr>
        <p:txBody>
          <a:bodyPr lIns="0" rIns="0" tIns="0" bIns="0" anchor="ctr">
            <a:noAutofit/>
          </a:bodyPr>
          <a:p>
            <a:pPr algn="ctr"/>
            <a:r>
              <a:rPr b="0" lang="ru-RU" sz="4400" spc="-1" strike="noStrike">
                <a:latin typeface="Arial"/>
              </a:rPr>
              <a:t>Земле нужна наша помощь!!!</a:t>
            </a:r>
            <a:endParaRPr b="0" lang="ru-RU" sz="4400" spc="-1" strike="noStrike">
              <a:latin typeface="Arial"/>
            </a:endParaRPr>
          </a:p>
        </p:txBody>
      </p:sp>
      <p:pic>
        <p:nvPicPr>
          <p:cNvPr id="251" name="" descr=""/>
          <p:cNvPicPr/>
          <p:nvPr/>
        </p:nvPicPr>
        <p:blipFill>
          <a:blip r:embed="rId1"/>
          <a:stretch/>
        </p:blipFill>
        <p:spPr>
          <a:xfrm>
            <a:off x="1440000" y="1769040"/>
            <a:ext cx="6840000" cy="507096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2" name="TextShape 1"/>
          <p:cNvSpPr txBox="1"/>
          <p:nvPr/>
        </p:nvSpPr>
        <p:spPr>
          <a:xfrm>
            <a:off x="1224360" y="219600"/>
            <a:ext cx="7775640" cy="1580400"/>
          </a:xfrm>
          <a:prstGeom prst="rect">
            <a:avLst/>
          </a:prstGeom>
          <a:solidFill>
            <a:srgbClr val="ffffff">
              <a:alpha val="50000"/>
            </a:srgbClr>
          </a:solidFill>
          <a:ln w="0">
            <a:noFill/>
          </a:ln>
        </p:spPr>
        <p:txBody>
          <a:bodyPr lIns="0" rIns="0" tIns="0" bIns="0" anchor="ctr">
            <a:noAutofit/>
          </a:bodyPr>
          <a:p>
            <a:pPr algn="ctr"/>
            <a:r>
              <a:rPr b="1" i="1" lang="ru-RU" sz="2800" spc="-1" strike="noStrike" u="sng">
                <a:solidFill>
                  <a:srgbClr val="ff0000"/>
                </a:solidFill>
                <a:uFillTx/>
                <a:latin typeface="comic"/>
              </a:rPr>
              <a:t>Человечество усердно перерабатывает природу в мусор. </a:t>
            </a:r>
            <a:br/>
            <a:r>
              <a:rPr b="1" i="1" lang="ru-RU" sz="2800" spc="-1" strike="noStrike">
                <a:solidFill>
                  <a:srgbClr val="ff0000"/>
                </a:solidFill>
                <a:latin typeface="comic"/>
              </a:rPr>
              <a:t>Мейсон Кули</a:t>
            </a:r>
            <a:br/>
            <a:endParaRPr b="0" lang="ru-RU" sz="2800" spc="-1" strike="noStrike">
              <a:latin typeface="Arial"/>
            </a:endParaRPr>
          </a:p>
        </p:txBody>
      </p:sp>
      <p:pic>
        <p:nvPicPr>
          <p:cNvPr id="253" name="" descr=""/>
          <p:cNvPicPr/>
          <p:nvPr/>
        </p:nvPicPr>
        <p:blipFill>
          <a:blip r:embed="rId1"/>
          <a:stretch/>
        </p:blipFill>
        <p:spPr>
          <a:xfrm>
            <a:off x="6120" y="1440000"/>
            <a:ext cx="10079640" cy="612000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4" name="" descr=""/>
          <p:cNvPicPr/>
          <p:nvPr/>
        </p:nvPicPr>
        <p:blipFill>
          <a:blip r:embed="rId1"/>
          <a:stretch/>
        </p:blipFill>
        <p:spPr>
          <a:xfrm>
            <a:off x="180000" y="222480"/>
            <a:ext cx="8242560" cy="4637520"/>
          </a:xfrm>
          <a:prstGeom prst="rect">
            <a:avLst/>
          </a:prstGeom>
          <a:ln w="0">
            <a:noFill/>
          </a:ln>
        </p:spPr>
      </p:pic>
      <p:pic>
        <p:nvPicPr>
          <p:cNvPr id="255" name="" descr=""/>
          <p:cNvPicPr/>
          <p:nvPr/>
        </p:nvPicPr>
        <p:blipFill>
          <a:blip r:embed="rId2"/>
          <a:stretch/>
        </p:blipFill>
        <p:spPr>
          <a:xfrm>
            <a:off x="5872680" y="3420000"/>
            <a:ext cx="3847320" cy="378000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" name="TextShape 1"/>
          <p:cNvSpPr txBox="1"/>
          <p:nvPr/>
        </p:nvSpPr>
        <p:spPr>
          <a:xfrm>
            <a:off x="7920000" y="6300000"/>
            <a:ext cx="180720" cy="60228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>
            <a:noAutofit/>
          </a:bodyPr>
          <a:p>
            <a:endParaRPr b="0" lang="ru-RU" sz="1800" spc="-1" strike="noStrike">
              <a:latin typeface="Arial"/>
            </a:endParaRPr>
          </a:p>
          <a:p>
            <a:endParaRPr b="0" lang="ru-RU" sz="1800" spc="-1" strike="noStrike">
              <a:latin typeface="Arial"/>
            </a:endParaRPr>
          </a:p>
        </p:txBody>
      </p:sp>
      <p:pic>
        <p:nvPicPr>
          <p:cNvPr id="257" name="" descr=""/>
          <p:cNvPicPr/>
          <p:nvPr/>
        </p:nvPicPr>
        <p:blipFill>
          <a:blip r:embed="rId1"/>
          <a:stretch/>
        </p:blipFill>
        <p:spPr>
          <a:xfrm>
            <a:off x="180360" y="1241640"/>
            <a:ext cx="8666280" cy="577836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8" name="" descr=""/>
          <p:cNvPicPr/>
          <p:nvPr/>
        </p:nvPicPr>
        <p:blipFill>
          <a:blip r:embed="rId1"/>
          <a:stretch/>
        </p:blipFill>
        <p:spPr>
          <a:xfrm>
            <a:off x="168840" y="540000"/>
            <a:ext cx="8769240" cy="5840280"/>
          </a:xfrm>
          <a:prstGeom prst="rect">
            <a:avLst/>
          </a:prstGeom>
          <a:ln w="0">
            <a:noFill/>
          </a:ln>
        </p:spPr>
      </p:pic>
      <p:sp>
        <p:nvSpPr>
          <p:cNvPr id="259" name="TextShape 1"/>
          <p:cNvSpPr txBox="1"/>
          <p:nvPr/>
        </p:nvSpPr>
        <p:spPr>
          <a:xfrm>
            <a:off x="1980000" y="883080"/>
            <a:ext cx="180720" cy="346320"/>
          </a:xfrm>
          <a:prstGeom prst="rect">
            <a:avLst/>
          </a:prstGeom>
          <a:noFill/>
          <a:ln w="0">
            <a:noFill/>
          </a:ln>
        </p:spPr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0" name="" descr=""/>
          <p:cNvPicPr/>
          <p:nvPr/>
        </p:nvPicPr>
        <p:blipFill>
          <a:blip r:embed="rId1"/>
          <a:stretch/>
        </p:blipFill>
        <p:spPr>
          <a:xfrm>
            <a:off x="1080000" y="360000"/>
            <a:ext cx="7936920" cy="612000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1" name="" descr=""/>
          <p:cNvPicPr/>
          <p:nvPr/>
        </p:nvPicPr>
        <p:blipFill>
          <a:blip r:embed="rId1"/>
          <a:stretch/>
        </p:blipFill>
        <p:spPr>
          <a:xfrm>
            <a:off x="540000" y="720000"/>
            <a:ext cx="8530200" cy="612000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2" name="TextShape 1"/>
          <p:cNvSpPr txBox="1"/>
          <p:nvPr/>
        </p:nvSpPr>
        <p:spPr>
          <a:xfrm>
            <a:off x="504000" y="3168000"/>
            <a:ext cx="9071640" cy="12621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rmAutofit/>
          </a:bodyPr>
          <a:p>
            <a:pPr algn="ctr"/>
            <a:endParaRPr b="0" lang="ru-RU" sz="4400" spc="-1" strike="noStrike">
              <a:solidFill>
                <a:srgbClr val="000000"/>
              </a:solidFill>
              <a:latin typeface="Times New Roman"/>
            </a:endParaRPr>
          </a:p>
        </p:txBody>
      </p:sp>
      <p:pic>
        <p:nvPicPr>
          <p:cNvPr id="263" name="" descr=""/>
          <p:cNvPicPr/>
          <p:nvPr/>
        </p:nvPicPr>
        <p:blipFill>
          <a:blip r:embed="rId1"/>
          <a:stretch/>
        </p:blipFill>
        <p:spPr>
          <a:xfrm>
            <a:off x="360000" y="900000"/>
            <a:ext cx="8936640" cy="558000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4" name="" descr=""/>
          <p:cNvPicPr/>
          <p:nvPr/>
        </p:nvPicPr>
        <p:blipFill>
          <a:blip r:embed="rId1"/>
          <a:stretch/>
        </p:blipFill>
        <p:spPr>
          <a:xfrm>
            <a:off x="489960" y="363600"/>
            <a:ext cx="8690040" cy="652140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5" name="" descr=""/>
          <p:cNvPicPr/>
          <p:nvPr/>
        </p:nvPicPr>
        <p:blipFill>
          <a:blip r:embed="rId1"/>
          <a:stretch/>
        </p:blipFill>
        <p:spPr>
          <a:xfrm>
            <a:off x="360000" y="720000"/>
            <a:ext cx="8916480" cy="576000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" name="" descr=""/>
          <p:cNvPicPr/>
          <p:nvPr/>
        </p:nvPicPr>
        <p:blipFill>
          <a:blip r:embed="rId1"/>
          <a:stretch/>
        </p:blipFill>
        <p:spPr>
          <a:xfrm>
            <a:off x="540000" y="720000"/>
            <a:ext cx="8460000" cy="594000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7" name="" descr=""/>
          <p:cNvPicPr/>
          <p:nvPr/>
        </p:nvPicPr>
        <p:blipFill>
          <a:blip r:embed="rId1"/>
          <a:stretch/>
        </p:blipFill>
        <p:spPr>
          <a:xfrm>
            <a:off x="1620000" y="1217880"/>
            <a:ext cx="6840000" cy="4542120"/>
          </a:xfrm>
          <a:prstGeom prst="rect">
            <a:avLst/>
          </a:prstGeom>
          <a:ln w="0">
            <a:noFill/>
          </a:ln>
        </p:spPr>
      </p:pic>
      <p:sp>
        <p:nvSpPr>
          <p:cNvPr id="268" name="TextShape 1"/>
          <p:cNvSpPr txBox="1"/>
          <p:nvPr/>
        </p:nvSpPr>
        <p:spPr>
          <a:xfrm>
            <a:off x="1080000" y="411840"/>
            <a:ext cx="7200000" cy="124236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>
            <a:noAutofit/>
          </a:bodyPr>
          <a:p>
            <a:pPr algn="ctr"/>
            <a:r>
              <a:rPr b="1" lang="ru-RU" sz="2600" spc="-1" strike="noStrike">
                <a:solidFill>
                  <a:srgbClr val="7b3d00"/>
                </a:solidFill>
                <a:latin typeface="Segoe Print"/>
              </a:rPr>
              <a:t>Каждый может внести свой вклад!!</a:t>
            </a:r>
            <a:r>
              <a:rPr b="0" lang="ru-RU" sz="1800" spc="-1" strike="noStrike">
                <a:latin typeface="Arial"/>
              </a:rPr>
              <a:t>!</a:t>
            </a:r>
            <a:endParaRPr b="0" lang="ru-RU" sz="18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9" name="" descr=""/>
          <p:cNvPicPr/>
          <p:nvPr/>
        </p:nvPicPr>
        <p:blipFill>
          <a:blip r:embed="rId1"/>
          <a:stretch/>
        </p:blipFill>
        <p:spPr>
          <a:xfrm>
            <a:off x="1440000" y="859680"/>
            <a:ext cx="6627960" cy="454032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0" name="" descr=""/>
          <p:cNvPicPr/>
          <p:nvPr/>
        </p:nvPicPr>
        <p:blipFill>
          <a:blip r:embed="rId1"/>
          <a:stretch/>
        </p:blipFill>
        <p:spPr>
          <a:xfrm>
            <a:off x="1080000" y="420480"/>
            <a:ext cx="7740000" cy="515952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1" name="" descr=""/>
          <p:cNvPicPr/>
          <p:nvPr/>
        </p:nvPicPr>
        <p:blipFill>
          <a:blip r:embed="rId1"/>
          <a:stretch/>
        </p:blipFill>
        <p:spPr>
          <a:xfrm>
            <a:off x="1980000" y="540000"/>
            <a:ext cx="5714640" cy="571464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7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2" name="" descr=""/>
          <p:cNvPicPr/>
          <p:nvPr/>
        </p:nvPicPr>
        <p:blipFill>
          <a:blip r:embed="rId1"/>
          <a:stretch/>
        </p:blipFill>
        <p:spPr>
          <a:xfrm>
            <a:off x="1080000" y="580320"/>
            <a:ext cx="7040160" cy="4819680"/>
          </a:xfrm>
          <a:prstGeom prst="rect">
            <a:avLst/>
          </a:prstGeom>
          <a:ln w="0">
            <a:noFill/>
          </a:ln>
        </p:spPr>
      </p:pic>
      <p:sp>
        <p:nvSpPr>
          <p:cNvPr id="273" name="TextShape 1"/>
          <p:cNvSpPr txBox="1"/>
          <p:nvPr/>
        </p:nvSpPr>
        <p:spPr>
          <a:xfrm>
            <a:off x="1918440" y="5760000"/>
            <a:ext cx="5684040" cy="111420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>
            <a:noAutofit/>
          </a:bodyPr>
          <a:p>
            <a:pPr algn="ctr"/>
            <a:r>
              <a:rPr b="1" lang="ru-RU" sz="3600" spc="-1" strike="noStrike">
                <a:latin typeface="Arial"/>
              </a:rPr>
              <a:t>ЗДОРОВАЯ ПЛАНЕТА</a:t>
            </a:r>
            <a:endParaRPr b="1" lang="ru-RU" sz="3600" spc="-1" strike="noStrike">
              <a:latin typeface="Arial"/>
            </a:endParaRPr>
          </a:p>
          <a:p>
            <a:pPr algn="ctr"/>
            <a:r>
              <a:rPr b="1" lang="ru-RU" sz="3600" spc="-1" strike="noStrike">
                <a:latin typeface="Arial"/>
              </a:rPr>
              <a:t> </a:t>
            </a:r>
            <a:r>
              <a:rPr b="1" lang="ru-RU" sz="3600" spc="-1" strike="noStrike">
                <a:latin typeface="Arial"/>
              </a:rPr>
              <a:t>НАЧИНАЕТСЯ С ТЕБЯ!!</a:t>
            </a:r>
            <a:r>
              <a:rPr b="1" lang="ru-RU" sz="1800" spc="-1" strike="noStrike">
                <a:latin typeface="Arial"/>
              </a:rPr>
              <a:t>!</a:t>
            </a:r>
            <a:endParaRPr b="1" lang="ru-RU" sz="18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6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</TotalTime>
  <Application>LibreOffice/7.0.1.2$Windows_x86 LibreOffice_project/7cbcfc562f6eb6708b5ff7d7397325de9e764452</Applicat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2022-01-23T21:26:21Z</dcterms:created>
  <dc:creator/>
  <dc:description/>
  <dc:language>ru-RU</dc:language>
  <cp:lastModifiedBy/>
  <dcterms:modified xsi:type="dcterms:W3CDTF">2022-01-23T21:49:35Z</dcterms:modified>
  <cp:revision>2</cp:revision>
  <dc:subject/>
  <dc:title>Nature Illustration</dc:title>
</cp:coreProperties>
</file>