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71" r:id="rId3"/>
    <p:sldId id="261" r:id="rId4"/>
    <p:sldId id="257" r:id="rId5"/>
    <p:sldId id="259" r:id="rId6"/>
    <p:sldId id="269" r:id="rId7"/>
    <p:sldId id="260" r:id="rId8"/>
    <p:sldId id="262" r:id="rId9"/>
    <p:sldId id="263" r:id="rId10"/>
    <p:sldId id="268" r:id="rId11"/>
    <p:sldId id="258" r:id="rId12"/>
    <p:sldId id="265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FF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09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22.02.2014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22.02.2014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22.02.2014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image" Target="../media/image2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928670"/>
            <a:ext cx="6929486" cy="4616648"/>
          </a:xfrm>
          <a:prstGeom prst="rect">
            <a:avLst/>
          </a:prstGeom>
          <a:noFill/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2000" endA="300" endPos="35000" dir="5400000" sy="-100000" algn="bl" rotWithShape="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</a:rPr>
              <a:t>Мой край родной, моя деревня…</a:t>
            </a:r>
          </a:p>
          <a:p>
            <a:pPr algn="ctr"/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2051" name="Picture 3" descr="C:\Documents and Settings\НИКОЛАЙ\Local Settings\Temporary Internet Files\Content.IE5\FB6AVOIR\MC90035585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3728875"/>
            <a:ext cx="3357554" cy="3129125"/>
          </a:xfrm>
          <a:prstGeom prst="rect">
            <a:avLst/>
          </a:prstGeom>
          <a:noFill/>
        </p:spPr>
      </p:pic>
      <p:pic>
        <p:nvPicPr>
          <p:cNvPr id="2052" name="Picture 4" descr="C:\Documents and Settings\НИКОЛАЙ\Local Settings\Temporary Internet Files\Content.IE5\FB6AVOIR\MC90035585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967054">
            <a:off x="347552" y="4167262"/>
            <a:ext cx="2382126" cy="2220695"/>
          </a:xfrm>
          <a:prstGeom prst="rect">
            <a:avLst/>
          </a:prstGeom>
          <a:noFill/>
        </p:spPr>
      </p:pic>
      <p:pic>
        <p:nvPicPr>
          <p:cNvPr id="5" name="Picture 2" descr="C:\Documents and Settings\НИКОЛАЙ\Local Settings\Temporary Internet Files\Content.IE5\MXYIXW1T\MC90030352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87203">
            <a:off x="6941323" y="161411"/>
            <a:ext cx="1399946" cy="1799539"/>
          </a:xfrm>
          <a:prstGeom prst="rect">
            <a:avLst/>
          </a:prstGeom>
          <a:noFill/>
        </p:spPr>
      </p:pic>
      <p:pic>
        <p:nvPicPr>
          <p:cNvPr id="6" name="Picture 2" descr="C:\Documents and Settings\НИКОЛАЙ\Local Settings\Temporary Internet Files\Content.IE5\MXYIXW1T\MC90030352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028431">
            <a:off x="1056291" y="188001"/>
            <a:ext cx="1399946" cy="1799539"/>
          </a:xfrm>
          <a:prstGeom prst="rect">
            <a:avLst/>
          </a:prstGeom>
          <a:noFill/>
        </p:spPr>
      </p:pic>
      <p:pic>
        <p:nvPicPr>
          <p:cNvPr id="7" name="Picture 2" descr="C:\Documents and Settings\НИКОЛАЙ\Local Settings\Temporary Internet Files\Content.IE5\MXYIXW1T\MC90030352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87203">
            <a:off x="440465" y="3090345"/>
            <a:ext cx="1399946" cy="1799539"/>
          </a:xfrm>
          <a:prstGeom prst="rect">
            <a:avLst/>
          </a:prstGeom>
          <a:noFill/>
        </p:spPr>
      </p:pic>
      <p:pic>
        <p:nvPicPr>
          <p:cNvPr id="8" name="Picture 2" descr="C:\Documents and Settings\НИКОЛАЙ\Local Settings\Temporary Internet Files\Content.IE5\MXYIXW1T\MC90030352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87203">
            <a:off x="3012233" y="4661982"/>
            <a:ext cx="1399946" cy="1799539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N62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0"/>
            <a:ext cx="4357686" cy="3268265"/>
          </a:xfrm>
          <a:prstGeom prst="rect">
            <a:avLst/>
          </a:prstGeom>
        </p:spPr>
      </p:pic>
      <p:pic>
        <p:nvPicPr>
          <p:cNvPr id="4" name="Рисунок 3" descr="DSC035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3357562"/>
            <a:ext cx="4357686" cy="3268264"/>
          </a:xfrm>
          <a:prstGeom prst="rect">
            <a:avLst/>
          </a:prstGeom>
        </p:spPr>
      </p:pic>
      <p:pic>
        <p:nvPicPr>
          <p:cNvPr id="5" name="Рисунок 4" descr="DSCN62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3411117"/>
            <a:ext cx="4214842" cy="3161131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44" y="285729"/>
            <a:ext cx="3071834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no Pro Smbd Subhead" pitchFamily="18" charset="0"/>
                <a:cs typeface="Times New Roman" pitchFamily="18" charset="0"/>
              </a:rPr>
              <a:t>Зимняя одежда у природы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no Pro Smbd Subhead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no Pro Smbd Subhead" pitchFamily="18" charset="0"/>
                <a:cs typeface="Times New Roman" pitchFamily="18" charset="0"/>
              </a:rPr>
              <a:t>Белизной чудесной хороша!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no Pro Smbd Subhead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no Pro Smbd Subhead" pitchFamily="18" charset="0"/>
                <a:cs typeface="Times New Roman" pitchFamily="18" charset="0"/>
              </a:rPr>
              <a:t>Скрыты все огрехи и невзгоды: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no Pro Smbd Subhead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no Pro Smbd Subhead" pitchFamily="18" charset="0"/>
                <a:cs typeface="Times New Roman" pitchFamily="18" charset="0"/>
              </a:rPr>
              <a:t>От красы торжественна душа!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no Pro Smbd Subhead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no Pro Smbd Subhead" pitchFamily="18" charset="0"/>
                <a:cs typeface="Times New Roman" pitchFamily="18" charset="0"/>
              </a:rPr>
              <a:t> 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no Pro Smbd Subhead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no Pro Smbd Subhead" pitchFamily="18" charset="0"/>
                <a:cs typeface="Times New Roman" pitchFamily="18" charset="0"/>
              </a:rPr>
              <a:t>Падают снежинки с поднебесья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no Pro Smbd Subhead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no Pro Smbd Subhead" pitchFamily="18" charset="0"/>
                <a:cs typeface="Times New Roman" pitchFamily="18" charset="0"/>
              </a:rPr>
              <a:t>Мягкие, как лебединый пух,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no Pro Smbd Subhead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no Pro Smbd Subhead" pitchFamily="18" charset="0"/>
                <a:cs typeface="Times New Roman" pitchFamily="18" charset="0"/>
              </a:rPr>
              <a:t>И в душе звучит о счастье песня: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no Pro Smbd Subhead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no Pro Smbd Subhead" pitchFamily="18" charset="0"/>
                <a:cs typeface="Times New Roman" pitchFamily="18" charset="0"/>
              </a:rPr>
              <a:t>Всё нарядно, радостно вокруг!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no Pro Smbd Subhead" pitchFamily="18" charset="0"/>
            </a:endParaRPr>
          </a:p>
        </p:txBody>
      </p:sp>
      <p:pic>
        <p:nvPicPr>
          <p:cNvPr id="7" name="Picture 2" descr="C:\Documents and Settings\НИКОЛАЙ\Local Settings\Temporary Internet Files\Content.IE5\MXYIXW1T\MC90030352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987203">
            <a:off x="3297985" y="161412"/>
            <a:ext cx="1399946" cy="17995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57686" y="285728"/>
            <a:ext cx="457203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Укрыла белой пеленою</a:t>
            </a:r>
          </a:p>
          <a:p>
            <a:pPr algn="ctr"/>
            <a:r>
              <a:rPr lang="ru-RU" sz="2400" b="1" cap="none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Края Сибирские зима, </a:t>
            </a:r>
          </a:p>
          <a:p>
            <a:pPr algn="ctr"/>
            <a:r>
              <a:rPr lang="ru-RU" sz="24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 снег, пушистой бахромою,</a:t>
            </a:r>
          </a:p>
          <a:p>
            <a:pPr algn="ctr"/>
            <a:r>
              <a:rPr lang="ru-RU" sz="24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Укутал бережно дома.</a:t>
            </a:r>
          </a:p>
          <a:p>
            <a:pPr algn="ctr"/>
            <a:r>
              <a:rPr lang="ru-RU" sz="2400" b="1" cap="none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(Алексей Соломи</a:t>
            </a:r>
            <a:r>
              <a:rPr lang="ru-RU" sz="2400" b="1" cap="none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no Pro Smbd Subhead" pitchFamily="18" charset="0"/>
              </a:rPr>
              <a:t>н)</a:t>
            </a:r>
            <a:endParaRPr lang="ru-RU" sz="2400" b="1" cap="none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no Pro Smbd Subhead" pitchFamily="18" charset="0"/>
            </a:endParaRPr>
          </a:p>
        </p:txBody>
      </p:sp>
      <p:pic>
        <p:nvPicPr>
          <p:cNvPr id="3" name="Рисунок 2" descr="DSC035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1" y="214290"/>
            <a:ext cx="3714777" cy="2786082"/>
          </a:xfrm>
          <a:prstGeom prst="rect">
            <a:avLst/>
          </a:prstGeom>
        </p:spPr>
      </p:pic>
      <p:pic>
        <p:nvPicPr>
          <p:cNvPr id="4" name="Рисунок 3" descr="DSCN62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3214686"/>
            <a:ext cx="4214842" cy="3161132"/>
          </a:xfrm>
          <a:prstGeom prst="rect">
            <a:avLst/>
          </a:prstGeom>
        </p:spPr>
      </p:pic>
      <p:pic>
        <p:nvPicPr>
          <p:cNvPr id="5" name="Рисунок 4" descr="DSC035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214686"/>
            <a:ext cx="4357686" cy="3268264"/>
          </a:xfrm>
          <a:prstGeom prst="rect">
            <a:avLst/>
          </a:prstGeo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то05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3714752"/>
            <a:ext cx="4714908" cy="292895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4282" y="357166"/>
            <a:ext cx="34290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</a:rPr>
              <a:t>Мне нравится скользить при свете дня,</a:t>
            </a:r>
            <a:br>
              <a:rPr lang="ru-RU" sz="2400" b="1" dirty="0" smtClean="0">
                <a:solidFill>
                  <a:srgbClr val="0000CC"/>
                </a:solidFill>
              </a:rPr>
            </a:br>
            <a:r>
              <a:rPr lang="ru-RU" sz="2400" b="1" dirty="0" smtClean="0">
                <a:solidFill>
                  <a:srgbClr val="0000CC"/>
                </a:solidFill>
              </a:rPr>
              <a:t>Как и в сиянии звёзд, по лыжной трассе,</a:t>
            </a:r>
            <a:br>
              <a:rPr lang="ru-RU" sz="2400" b="1" dirty="0" smtClean="0">
                <a:solidFill>
                  <a:srgbClr val="0000CC"/>
                </a:solidFill>
              </a:rPr>
            </a:br>
            <a:r>
              <a:rPr lang="ru-RU" sz="2400" b="1" dirty="0" smtClean="0">
                <a:solidFill>
                  <a:srgbClr val="0000CC"/>
                </a:solidFill>
              </a:rPr>
              <a:t>Храня в себе немало сил в запасе,</a:t>
            </a:r>
            <a:br>
              <a:rPr lang="ru-RU" sz="2400" b="1" dirty="0" smtClean="0">
                <a:solidFill>
                  <a:srgbClr val="0000CC"/>
                </a:solidFill>
              </a:rPr>
            </a:br>
            <a:r>
              <a:rPr lang="ru-RU" sz="2400" b="1" dirty="0" smtClean="0">
                <a:solidFill>
                  <a:srgbClr val="0000CC"/>
                </a:solidFill>
              </a:rPr>
              <a:t>Которые возьмёт-таки лыжня…</a:t>
            </a:r>
            <a:endParaRPr lang="ru-RU" sz="2400" b="1" dirty="0">
              <a:solidFill>
                <a:srgbClr val="0000CC"/>
              </a:solidFill>
            </a:endParaRPr>
          </a:p>
        </p:txBody>
      </p:sp>
      <p:pic>
        <p:nvPicPr>
          <p:cNvPr id="1027" name="Picture 3" descr="C:\Documents and Settings\НИКОЛАЙ\Local Settings\Temporary Internet Files\Content.IE5\STZXD14Q\MC90035585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3929065"/>
            <a:ext cx="2643206" cy="2464083"/>
          </a:xfrm>
          <a:prstGeom prst="rect">
            <a:avLst/>
          </a:prstGeom>
          <a:noFill/>
        </p:spPr>
      </p:pic>
      <p:pic>
        <p:nvPicPr>
          <p:cNvPr id="7" name="Рисунок 6" descr="Фото056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6182" y="357166"/>
            <a:ext cx="5095910" cy="3057546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035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14290"/>
            <a:ext cx="4000528" cy="3000396"/>
          </a:xfrm>
          <a:prstGeom prst="rect">
            <a:avLst/>
          </a:prstGeom>
        </p:spPr>
      </p:pic>
      <p:pic>
        <p:nvPicPr>
          <p:cNvPr id="4" name="Рисунок 3" descr="DSCN62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26" y="2714620"/>
            <a:ext cx="5214974" cy="391123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57158" y="3571876"/>
            <a:ext cx="30003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</a:rPr>
              <a:t>…Собачка снег пушистый чуя,</a:t>
            </a:r>
            <a:br>
              <a:rPr lang="ru-RU" sz="2400" b="1" dirty="0" smtClean="0">
                <a:solidFill>
                  <a:srgbClr val="0000CC"/>
                </a:solidFill>
              </a:rPr>
            </a:br>
            <a:r>
              <a:rPr lang="ru-RU" sz="2400" b="1" dirty="0" smtClean="0">
                <a:solidFill>
                  <a:srgbClr val="0000CC"/>
                </a:solidFill>
              </a:rPr>
              <a:t>Несётся опрометью тут…</a:t>
            </a:r>
            <a:endParaRPr lang="ru-RU" sz="2400" b="1" dirty="0">
              <a:solidFill>
                <a:srgbClr val="0000CC"/>
              </a:solidFill>
            </a:endParaRPr>
          </a:p>
        </p:txBody>
      </p:sp>
      <p:pic>
        <p:nvPicPr>
          <p:cNvPr id="8194" name="Picture 2" descr="C:\Documents and Settings\НИКОЛАЙ\Local Settings\Temporary Internet Files\Content.IE5\MXYIXW1T\MC90030352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87203">
            <a:off x="5584001" y="518578"/>
            <a:ext cx="1399946" cy="1799539"/>
          </a:xfrm>
          <a:prstGeom prst="rect">
            <a:avLst/>
          </a:prstGeom>
          <a:noFill/>
        </p:spPr>
      </p:pic>
      <p:pic>
        <p:nvPicPr>
          <p:cNvPr id="7" name="Picture 2" descr="C:\Documents and Settings\НИКОЛАЙ\Local Settings\Temporary Internet Files\Content.IE5\MXYIXW1T\MC90030352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87203">
            <a:off x="1440597" y="4897049"/>
            <a:ext cx="1399946" cy="1799539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35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928802"/>
            <a:ext cx="6191262" cy="464344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00034" y="214290"/>
            <a:ext cx="507209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CC"/>
                </a:solidFill>
              </a:rPr>
              <a:t>Ах, лыжи мои, лыжи, —</a:t>
            </a:r>
            <a:br>
              <a:rPr lang="ru-RU" sz="2400" b="1" dirty="0" smtClean="0">
                <a:solidFill>
                  <a:srgbClr val="0000CC"/>
                </a:solidFill>
              </a:rPr>
            </a:br>
            <a:r>
              <a:rPr lang="ru-RU" sz="2400" b="1" dirty="0" smtClean="0">
                <a:solidFill>
                  <a:srgbClr val="0000CC"/>
                </a:solidFill>
              </a:rPr>
              <a:t>Без вас я сам не свой.</a:t>
            </a:r>
            <a:br>
              <a:rPr lang="ru-RU" sz="2400" b="1" dirty="0" smtClean="0">
                <a:solidFill>
                  <a:srgbClr val="0000CC"/>
                </a:solidFill>
              </a:rPr>
            </a:br>
            <a:r>
              <a:rPr lang="ru-RU" sz="2400" b="1" dirty="0" smtClean="0">
                <a:solidFill>
                  <a:srgbClr val="0000CC"/>
                </a:solidFill>
              </a:rPr>
              <a:t>Ну что на свете ближе</a:t>
            </a:r>
            <a:br>
              <a:rPr lang="ru-RU" sz="2400" b="1" dirty="0" smtClean="0">
                <a:solidFill>
                  <a:srgbClr val="0000CC"/>
                </a:solidFill>
              </a:rPr>
            </a:br>
            <a:r>
              <a:rPr lang="ru-RU" sz="2400" b="1" dirty="0" smtClean="0">
                <a:solidFill>
                  <a:srgbClr val="0000CC"/>
                </a:solidFill>
              </a:rPr>
              <a:t>Мне снежною зимой?</a:t>
            </a:r>
            <a:endParaRPr lang="ru-RU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CC"/>
              </a:solidFill>
              <a:effectLst/>
            </a:endParaRPr>
          </a:p>
        </p:txBody>
      </p:sp>
      <p:pic>
        <p:nvPicPr>
          <p:cNvPr id="2050" name="Picture 2" descr="C:\Documents and Settings\НИКОЛАЙ\Local Settings\Temporary Internet Files\Content.IE5\STZXD14Q\MC90039652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262093">
            <a:off x="6904302" y="541652"/>
            <a:ext cx="1551737" cy="1815998"/>
          </a:xfrm>
          <a:prstGeom prst="rect">
            <a:avLst/>
          </a:prstGeom>
          <a:noFill/>
        </p:spPr>
      </p:pic>
      <p:pic>
        <p:nvPicPr>
          <p:cNvPr id="5" name="Picture 2" descr="C:\Documents and Settings\НИКОЛАЙ\Local Settings\Temporary Internet Files\Content.IE5\MXYIXW1T\MC90030352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87203">
            <a:off x="6798447" y="3590412"/>
            <a:ext cx="1399946" cy="1799539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то03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71934" y="214290"/>
            <a:ext cx="4857752" cy="3643314"/>
          </a:xfrm>
          <a:prstGeom prst="rect">
            <a:avLst/>
          </a:prstGeom>
        </p:spPr>
      </p:pic>
      <p:pic>
        <p:nvPicPr>
          <p:cNvPr id="4" name="Рисунок 3" descr="Фото03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643050"/>
            <a:ext cx="3750495" cy="500066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00496" y="4143380"/>
            <a:ext cx="4714908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CC"/>
                </a:solidFill>
              </a:rPr>
              <a:t>Вот потянуло уж морозом</a:t>
            </a:r>
            <a:br>
              <a:rPr lang="ru-RU" sz="2800" b="1" dirty="0" smtClean="0">
                <a:solidFill>
                  <a:srgbClr val="0000CC"/>
                </a:solidFill>
              </a:rPr>
            </a:br>
            <a:r>
              <a:rPr lang="ru-RU" sz="2800" b="1" dirty="0" smtClean="0">
                <a:solidFill>
                  <a:srgbClr val="0000CC"/>
                </a:solidFill>
              </a:rPr>
              <a:t>И солнышко пошло назад.</a:t>
            </a:r>
            <a:br>
              <a:rPr lang="ru-RU" sz="2800" b="1" dirty="0" smtClean="0">
                <a:solidFill>
                  <a:srgbClr val="0000CC"/>
                </a:solidFill>
              </a:rPr>
            </a:br>
            <a:r>
              <a:rPr lang="ru-RU" sz="2800" b="1" dirty="0" smtClean="0">
                <a:solidFill>
                  <a:srgbClr val="0000CC"/>
                </a:solidFill>
              </a:rPr>
              <a:t>Длиннее тени от берёзок,</a:t>
            </a:r>
            <a:br>
              <a:rPr lang="ru-RU" sz="2800" b="1" dirty="0" smtClean="0">
                <a:solidFill>
                  <a:srgbClr val="0000CC"/>
                </a:solidFill>
              </a:rPr>
            </a:br>
            <a:r>
              <a:rPr lang="ru-RU" sz="2800" b="1" dirty="0" smtClean="0">
                <a:solidFill>
                  <a:srgbClr val="0000CC"/>
                </a:solidFill>
              </a:rPr>
              <a:t>И начинается закат.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CC"/>
              </a:solidFill>
              <a:effectLst/>
            </a:endParaRPr>
          </a:p>
        </p:txBody>
      </p:sp>
      <p:pic>
        <p:nvPicPr>
          <p:cNvPr id="7172" name="Picture 4" descr="C:\Documents and Settings\НИКОЛАЙ\Local Settings\Temporary Internet Files\Content.IE5\MXYIXW1T\MC90030352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280993">
            <a:off x="2153343" y="-94236"/>
            <a:ext cx="1399946" cy="1799539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N55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2428868"/>
            <a:ext cx="5715040" cy="400052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28662" y="285728"/>
            <a:ext cx="642942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00CC"/>
                </a:solidFill>
              </a:rPr>
              <a:t>Дорога, зимняя дорога,</a:t>
            </a:r>
            <a:br>
              <a:rPr lang="ru-RU" sz="2800" b="1" dirty="0" smtClean="0">
                <a:solidFill>
                  <a:srgbClr val="0000CC"/>
                </a:solidFill>
              </a:rPr>
            </a:br>
            <a:r>
              <a:rPr lang="ru-RU" sz="2800" b="1" dirty="0" smtClean="0">
                <a:solidFill>
                  <a:srgbClr val="0000CC"/>
                </a:solidFill>
              </a:rPr>
              <a:t>Овраги, речки и поля,</a:t>
            </a:r>
            <a:br>
              <a:rPr lang="ru-RU" sz="2800" b="1" dirty="0" smtClean="0">
                <a:solidFill>
                  <a:srgbClr val="0000CC"/>
                </a:solidFill>
              </a:rPr>
            </a:br>
            <a:r>
              <a:rPr lang="ru-RU" sz="2800" b="1" dirty="0" smtClean="0">
                <a:solidFill>
                  <a:srgbClr val="0000CC"/>
                </a:solidFill>
              </a:rPr>
              <a:t>Под белым снегом погребенная</a:t>
            </a:r>
            <a:br>
              <a:rPr lang="ru-RU" sz="2800" b="1" dirty="0" smtClean="0">
                <a:solidFill>
                  <a:srgbClr val="0000CC"/>
                </a:solidFill>
              </a:rPr>
            </a:br>
            <a:r>
              <a:rPr lang="ru-RU" sz="2800" b="1" dirty="0" smtClean="0">
                <a:solidFill>
                  <a:srgbClr val="0000CC"/>
                </a:solidFill>
              </a:rPr>
              <a:t>Теперь покоится земля…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4" name="Picture 2" descr="C:\Documents and Settings\НИКОЛАЙ\Local Settings\Temporary Internet Files\Content.IE5\FB6AVOIR\MC90035585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1928802"/>
            <a:ext cx="2376244" cy="2214578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то05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071678"/>
            <a:ext cx="6721226" cy="435771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0034" y="357166"/>
            <a:ext cx="792961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CC"/>
                </a:solidFill>
              </a:rPr>
              <a:t>Его величество - зимний лес!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CC"/>
              </a:solidFill>
              <a:effectLst/>
            </a:endParaRPr>
          </a:p>
        </p:txBody>
      </p:sp>
      <p:pic>
        <p:nvPicPr>
          <p:cNvPr id="4" name="Picture 2" descr="C:\Documents and Settings\НИКОЛАЙ\Local Settings\Temporary Internet Files\Content.IE5\MXYIXW1T\MC90030352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87203">
            <a:off x="7227074" y="3018907"/>
            <a:ext cx="1399946" cy="1799539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N62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5429288" cy="617340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86447" y="500042"/>
            <a:ext cx="335755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  <a:t>Чародейкою Зимою</a:t>
            </a:r>
          </a:p>
          <a:p>
            <a: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  <a:t>Околдован, лес стоит -</a:t>
            </a:r>
          </a:p>
          <a:p>
            <a: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  <a:t>И под снежной бахромою,</a:t>
            </a:r>
          </a:p>
          <a:p>
            <a: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  <a:t>Неподвижною, немою,</a:t>
            </a:r>
          </a:p>
          <a:p>
            <a: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  <a:t>Чудной жизнью он блестит.</a:t>
            </a:r>
            <a:endParaRPr lang="ru-RU" sz="2400" b="1" dirty="0">
              <a:solidFill>
                <a:srgbClr val="0000CC"/>
              </a:solidFill>
              <a:latin typeface="Georgia" pitchFamily="18" charset="0"/>
            </a:endParaRPr>
          </a:p>
        </p:txBody>
      </p:sp>
      <p:pic>
        <p:nvPicPr>
          <p:cNvPr id="4098" name="Picture 2" descr="C:\Documents and Settings\НИКОЛАЙ\Local Settings\Temporary Internet Files\Content.IE5\STZXD14Q\MC90039652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29480">
            <a:off x="6626717" y="4357532"/>
            <a:ext cx="1551737" cy="1815998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35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3286124"/>
            <a:ext cx="4381531" cy="3286148"/>
          </a:xfrm>
          <a:prstGeom prst="rect">
            <a:avLst/>
          </a:prstGeom>
        </p:spPr>
      </p:pic>
      <p:pic>
        <p:nvPicPr>
          <p:cNvPr id="3" name="Рисунок 2" descr="DSCN62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14290"/>
            <a:ext cx="4500562" cy="321471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5720" y="285729"/>
            <a:ext cx="4000528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CC"/>
                </a:solidFill>
                <a:effectLst/>
              </a:rPr>
              <a:t>…Там на неведомых дорожках следы невиданных 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CC"/>
                </a:solidFill>
              </a:rPr>
              <a:t>зверей…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CC"/>
              </a:solidFill>
              <a:effectLst/>
            </a:endParaRPr>
          </a:p>
        </p:txBody>
      </p:sp>
      <p:pic>
        <p:nvPicPr>
          <p:cNvPr id="1027" name="Picture 3" descr="C:\Documents and Settings\НИКОЛАЙ\Local Settings\Temporary Internet Files\Content.IE5\MXYIXW1T\MC90035585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714752"/>
            <a:ext cx="2571768" cy="2396799"/>
          </a:xfrm>
          <a:prstGeom prst="rect">
            <a:avLst/>
          </a:prstGeom>
          <a:noFill/>
        </p:spPr>
      </p:pic>
      <p:pic>
        <p:nvPicPr>
          <p:cNvPr id="6" name="Picture 2" descr="C:\Documents and Settings\НИКОЛАЙ\Local Settings\Temporary Internet Files\Content.IE5\MXYIXW1T\MC90030352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987203">
            <a:off x="7298513" y="3018907"/>
            <a:ext cx="1399946" cy="1799539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то06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428604"/>
            <a:ext cx="3877448" cy="607223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572000" y="642918"/>
            <a:ext cx="3000396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  <a:t>Белая береза</a:t>
            </a:r>
            <a:b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  <a:t>Под моим окном</a:t>
            </a:r>
            <a:b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  <a:t>Принакрылась снегом,</a:t>
            </a:r>
            <a:b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  <a:t>Точно серебром.</a:t>
            </a:r>
            <a:b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  <a:t>На пушистых ветках</a:t>
            </a:r>
            <a:b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  <a:t>Снежною каймой</a:t>
            </a:r>
            <a:b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  <a:t>Распустились кисти</a:t>
            </a:r>
            <a:b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</a:br>
            <a:r>
              <a:rPr lang="ru-RU" sz="2400" b="1" dirty="0" smtClean="0">
                <a:solidFill>
                  <a:srgbClr val="0000CC"/>
                </a:solidFill>
                <a:latin typeface="Georgia" pitchFamily="18" charset="0"/>
              </a:rPr>
              <a:t>Белой бахромой</a:t>
            </a:r>
            <a:r>
              <a:rPr lang="ru-RU" sz="2800" dirty="0" smtClean="0">
                <a:solidFill>
                  <a:srgbClr val="0000CC"/>
                </a:solidFill>
              </a:rPr>
              <a:t>…</a:t>
            </a:r>
            <a:endParaRPr lang="ru-RU" sz="2800" dirty="0">
              <a:solidFill>
                <a:srgbClr val="0000CC"/>
              </a:solidFill>
            </a:endParaRPr>
          </a:p>
        </p:txBody>
      </p:sp>
      <p:pic>
        <p:nvPicPr>
          <p:cNvPr id="5122" name="Picture 2" descr="C:\Documents and Settings\НИКОЛАЙ\Local Settings\Temporary Internet Files\Content.IE5\STZXD14Q\MC90039652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90827">
            <a:off x="7185342" y="4572409"/>
            <a:ext cx="1551737" cy="1815998"/>
          </a:xfrm>
          <a:prstGeom prst="rect">
            <a:avLst/>
          </a:prstGeom>
          <a:noFill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SCN62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2643182"/>
            <a:ext cx="5143536" cy="385765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00034" y="285728"/>
            <a:ext cx="8001055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FF"/>
                </a:solidFill>
              </a:rPr>
              <a:t>Спасибо за внимание!!!</a:t>
            </a:r>
            <a:endParaRPr lang="ru-RU" sz="6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FF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00694" y="2571744"/>
            <a:ext cx="3000396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CC"/>
                </a:solidFill>
              </a:rPr>
              <a:t>Над презентацией работали</a:t>
            </a:r>
          </a:p>
          <a:p>
            <a:pPr algn="ctr"/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CC"/>
                </a:solidFill>
              </a:rPr>
              <a:t> Гуменникова Карина , Ельцова Влада, Гуменникова Кристина</a:t>
            </a: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00"/>
                </a:solidFill>
              </a:rPr>
              <a:t>.           </a:t>
            </a:r>
          </a:p>
        </p:txBody>
      </p:sp>
      <p:pic>
        <p:nvPicPr>
          <p:cNvPr id="6146" name="Picture 2" descr="C:\Documents and Settings\НИКОЛАЙ\Local Settings\Temporary Internet Files\Content.IE5\STZXD14Q\MC90035585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642918"/>
            <a:ext cx="1827886" cy="1703527"/>
          </a:xfrm>
          <a:prstGeom prst="rect">
            <a:avLst/>
          </a:prstGeom>
          <a:noFill/>
        </p:spPr>
      </p:pic>
      <p:pic>
        <p:nvPicPr>
          <p:cNvPr id="6147" name="Picture 3" descr="C:\Documents and Settings\НИКОЛАЙ\Local Settings\Temporary Internet Files\Content.IE5\STZXD14Q\MC90035585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959495">
            <a:off x="285343" y="476650"/>
            <a:ext cx="1827886" cy="170352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8">
      <a:dk1>
        <a:srgbClr val="6ADAFA"/>
      </a:dk1>
      <a:lt1>
        <a:sysClr val="window" lastClr="FFFFFF"/>
      </a:lt1>
      <a:dk2>
        <a:srgbClr val="20C8F7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20C8F7"/>
      </a:accent4>
      <a:accent5>
        <a:srgbClr val="20C8F7"/>
      </a:accent5>
      <a:accent6>
        <a:srgbClr val="6ADAFA"/>
      </a:accent6>
      <a:hlink>
        <a:srgbClr val="6ADAFA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214</TotalTime>
  <Words>132</Words>
  <Application>Microsoft Office PowerPoint</Application>
  <PresentationFormat>Экран (4:3)</PresentationFormat>
  <Paragraphs>31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Гость</cp:lastModifiedBy>
  <cp:revision>27</cp:revision>
  <dcterms:modified xsi:type="dcterms:W3CDTF">2014-02-22T05:55:32Z</dcterms:modified>
</cp:coreProperties>
</file>