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67" r:id="rId3"/>
    <p:sldId id="268" r:id="rId4"/>
    <p:sldId id="258" r:id="rId5"/>
    <p:sldId id="259" r:id="rId6"/>
    <p:sldId id="257" r:id="rId7"/>
    <p:sldId id="260" r:id="rId8"/>
    <p:sldId id="261" r:id="rId9"/>
    <p:sldId id="262" r:id="rId10"/>
    <p:sldId id="264" r:id="rId11"/>
    <p:sldId id="265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4882" autoAdjust="0"/>
  </p:normalViewPr>
  <p:slideViewPr>
    <p:cSldViewPr>
      <p:cViewPr varScale="1">
        <p:scale>
          <a:sx n="69" d="100"/>
          <a:sy n="69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9973E-988F-49D5-B1F7-02745233320A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9C9EB-451B-492A-A05A-0F71754567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5719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DC253B3-4F4D-408C-857F-21E1D6CA5E20}" type="datetimeFigureOut">
              <a:rPr lang="ru-RU" smtClean="0"/>
              <a:pPr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D9A064F-2378-4074-8389-A77E040BCD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ez.chita.ru/encycl/concepts/?id=2840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ez.chita.ru/encycl/concepts/?id=284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ez.chita.ru/encycl/concepts/?id=2840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1340768"/>
            <a:ext cx="6264696" cy="34163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 smtClean="0">
                <a:solidFill>
                  <a:srgbClr val="002060"/>
                </a:solidFill>
                <a:latin typeface="Cambria" pitchFamily="18" charset="0"/>
                <a:cs typeface="Times New Roman" panose="02020603050405020304" pitchFamily="18" charset="0"/>
              </a:rPr>
              <a:t>Редкие исчезающие растения  Забайкальского края</a:t>
            </a:r>
            <a:endParaRPr lang="ru-RU" sz="5400" i="1" dirty="0">
              <a:solidFill>
                <a:srgbClr val="002060"/>
              </a:solidFill>
              <a:latin typeface="Cambr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865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33195" y="332656"/>
            <a:ext cx="5966666" cy="1296144"/>
          </a:xfrm>
        </p:spPr>
        <p:txBody>
          <a:bodyPr/>
          <a:lstStyle/>
          <a:p>
            <a:pPr algn="ctr"/>
            <a:r>
              <a:rPr lang="ru-RU" sz="4100" dirty="0">
                <a:solidFill>
                  <a:srgbClr val="92D050"/>
                </a:solidFill>
              </a:rPr>
              <a:t>Цели данной презентации: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2022438" y="1700808"/>
            <a:ext cx="5970494" cy="3742163"/>
          </a:xfrm>
        </p:spPr>
        <p:txBody>
          <a:bodyPr>
            <a:normAutofit lnSpcReduction="10000"/>
          </a:bodyPr>
          <a:lstStyle/>
          <a:p>
            <a:pPr marL="228600" lvl="0" indent="-182880" algn="l">
              <a:buClr>
                <a:srgbClr val="F14124">
                  <a:lumMod val="75000"/>
                </a:srgbClr>
              </a:buClr>
              <a:buFont typeface="Georgia" pitchFamily="18" charset="0"/>
              <a:buChar char="*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Формирование экологической культуры на основе уважительного и бережного отношения к окружающей среде</a:t>
            </a:r>
          </a:p>
          <a:p>
            <a:pPr marL="228600" lvl="0" indent="-182880" algn="l">
              <a:buClr>
                <a:srgbClr val="F14124">
                  <a:lumMod val="75000"/>
                </a:srgbClr>
              </a:buClr>
              <a:buFont typeface="Georgia" pitchFamily="18" charset="0"/>
              <a:buChar char="*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 содействие познавательного интереса молодежи в области наблюдений и экологии в целом</a:t>
            </a:r>
          </a:p>
          <a:p>
            <a:pPr marL="228600" lvl="0" indent="-182880" algn="l">
              <a:buClr>
                <a:srgbClr val="F14124">
                  <a:lumMod val="75000"/>
                </a:srgbClr>
              </a:buClr>
              <a:buFont typeface="Georgia" pitchFamily="18" charset="0"/>
              <a:buChar char="*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 стимулирование интереса к особо охраняемым природным территориям и национальным паркам</a:t>
            </a:r>
          </a:p>
          <a:p>
            <a:pPr marL="228600" lvl="0" indent="-182880" algn="l">
              <a:buClr>
                <a:srgbClr val="F14124">
                  <a:lumMod val="75000"/>
                </a:srgbClr>
              </a:buClr>
              <a:buFont typeface="Georgia" pitchFamily="18" charset="0"/>
              <a:buChar char="*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 обмен опытом по охране окружающей среды своего края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259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196752"/>
            <a:ext cx="74168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природе нужна наша защита, это нам необходимо ее покровительство: чистый воздух, чтобы дышать, кристальная вода, чтобы пить, вся природа, чтобы жить. 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r>
              <a:rPr lang="ru-RU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Н.Ф</a:t>
            </a:r>
            <a:r>
              <a:rPr lang="ru-RU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Реймерс</a:t>
            </a:r>
            <a:r>
              <a:rPr lang="ru-RU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05064"/>
            <a:ext cx="3600400" cy="24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416119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751344"/>
            <a:ext cx="76328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Не </a:t>
            </a:r>
            <a:r>
              <a:rPr lang="ru-RU" sz="2400" b="1" i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секрет, что вокруг нас всё меньше живой природы. Всё больше становится мёртвого асфальта, дымящихся машин и разрастающихся мусорных свалок, всё дальше нужно уезжать от цивилизации, чтобы увидеть, как распускается лилия, полюбоваться цветущими лугами, побродить по грибным местам или понаблюдать за пчёлкой, собирающей нектар с цветков. Присмотритесь, как многообразны оттенки цветков, какие у них украшения, рисунки, формы значков! Они всячески стараются привлечь к себе внимание, но не наше, а насекомых-опылителей, так как только после опыления они могут дать семена и плоды и продолжить свой </a:t>
            </a:r>
            <a:r>
              <a:rPr lang="ru-RU" sz="2400" b="1" i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96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166843"/>
            <a:ext cx="74888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ЛИЛИЯ 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Lilium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род многолетних травянистых луковичных растений семейства лилейных, включающий свыше 90 видов, произрастающих в умеренном поясе Северного полушария. В Забайкалье встречается 4 вида, из них 3 занесены в региональную Красную книгу – лилия Буша (L.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buschianum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лилия карликовая (L.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pumilum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 лилия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пенсильванская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pensylvanicum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или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даурская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33014"/>
            <a:ext cx="4464496" cy="302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017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6282" y="836712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ИРИС, к а с а т и к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род травянистых растений семейства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касатиковых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объединяющий около 250 видов, широко распространенных в Евразии и Северной Америке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Вырастают до 60 см. вышину.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Забайкалья встречается 9 видов, 5 из которых занесены в Красную книгу Читинской области и Агинского Бурятского автономного округа: ирис Ивановой (I.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ivanovae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ирис сглаженный, или гладкий (I.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laevigata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ирис тонколистный (I.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tenuifolia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ирис кроваво-красный (I.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sanguinea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ирис вздутый (I.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ventricosa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Последний включен в Красную книгу РСФСР. 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337" y="3699034"/>
            <a:ext cx="3731631" cy="2754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2726" y="3699034"/>
            <a:ext cx="3996444" cy="2754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0055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47434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335846"/>
            <a:ext cx="77768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КРАСОДНЕВ МАЛЫЙ, л и л е й н и к  м а л ы й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Hemerocallis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minor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травянистый многолетник семейства лилейных. Занесен в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Красную книгу Читинской области и Агинского Бурятского автономного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округа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Имеет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короткое вертикальное корневище и толстые шнуровидные поперечно-морщинистые корневые мочки. Листья прикорневые, узколинейные, стебель безлистный, 40–80 см высотой, с 2–5 цветками на верхушке. Цветки желтые, крупные, душистые, плод – овальная коробочка с поперечно морщинистыми кожистыми створками.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56992"/>
            <a:ext cx="437423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7740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7920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БАШМАЧОК 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Cypripedium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род травянистых растений семейства орхидных, объединяющий около 50 видов, распространенных в умеренной и субтропической зонах Северного полушария. В Забайкалье встречается 4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они занесены в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Красную книгу Читинской области и Агинского Бурятского автономного округа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как редкие виды, а первые 2 также включены в Красную книгу РСФСР. 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Плод – коробочка, в которой находится масса (до 3 млн) мельчайших, как пыль, семян. Для прорастания семян необходимо заражение их микоризным грибом, иначе они погибают (что и происходит с большей их частью). Гифы гриба проникают внутрь семян, обеспечивая зародыши питательными веществами. 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54546"/>
            <a:ext cx="4032448" cy="2426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6300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5846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7249" y="335846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РОДОДЕНДРОН (</a:t>
            </a:r>
            <a:r>
              <a:rPr lang="ru-RU" sz="2000" dirty="0" err="1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Rhododendron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от греч. </a:t>
            </a:r>
            <a:r>
              <a:rPr lang="ru-RU" sz="2000" dirty="0" err="1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rhodon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роза, розовый и </a:t>
            </a:r>
            <a:r>
              <a:rPr lang="ru-RU" sz="2000" dirty="0" err="1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dendron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дерево), самый крупный род древесных растений семейства вересковых, насчитывающий по разным оценкам от 200 до 1000 видов, обитающих в подавляющем большинстве в Северном полушарии, от арктических широт до тропиков (в горах). На территории Забайкалья отмечено 5 видов, из которых 4 </a:t>
            </a:r>
            <a:r>
              <a:rPr lang="ru-RU" sz="2000" dirty="0" smtClean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кустарника. 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dirty="0" smtClean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анесены 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</a:t>
            </a: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Красную книгу Читинской области и Агинского Бурятского автономного округа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Рододендрон </a:t>
            </a:r>
            <a:r>
              <a:rPr lang="ru-RU" sz="2000" dirty="0" err="1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Редовского</a:t>
            </a:r>
            <a:r>
              <a:rPr lang="ru-RU" sz="2000" dirty="0">
                <a:solidFill>
                  <a:srgbClr val="1D20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также включен в Красную книгу РСФСР</a:t>
            </a:r>
            <a:r>
              <a:rPr lang="ru-RU" dirty="0">
                <a:solidFill>
                  <a:srgbClr val="1D2025"/>
                </a:solidFill>
                <a:latin typeface="Arial"/>
              </a:rPr>
              <a:t>. 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212976"/>
            <a:ext cx="504056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4428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08720"/>
            <a:ext cx="78488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Семейство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ЛютиковыеДо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 см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Цветки до 20 см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белые или бледно-розовые, с многочисленными жёлтыми тычинками. Листья дважды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тройчато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перисторассечённые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 продолговатыми конечными долями. Цветение: июнь–июль. Местообитания: степи, лесные опушки, заросли кустарников.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09" t="5329" r="21847" b="41379"/>
          <a:stretch/>
        </p:blipFill>
        <p:spPr bwMode="auto">
          <a:xfrm>
            <a:off x="2555776" y="3140968"/>
            <a:ext cx="410445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22572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1166843"/>
            <a:ext cx="4320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Забайкалье – это за Байкалом,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Где холодный дует ветерок,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Там, где тайн земли еще не мало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Много где нехоженых дорог!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               Красота такая – дух захватит!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               Даже повидавшие виды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               Забайкальцы старые бывало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               От восторга открывали рты!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Господи! Какая красотища.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В полон взяты этой красотой,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Коренные жители вздыхают: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До чего прекрасен он, Мир твой!</a:t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275856" cy="212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437112"/>
            <a:ext cx="316835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276872"/>
            <a:ext cx="2808312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95753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334073" cy="2163020"/>
          </a:xfrm>
        </p:spPr>
        <p:txBody>
          <a:bodyPr>
            <a:normAutofit fontScale="92500"/>
          </a:bodyPr>
          <a:lstStyle/>
          <a:p>
            <a:pPr algn="ctr"/>
            <a:r>
              <a:rPr lang="ru-RU" sz="5400" dirty="0" smtClean="0"/>
              <a:t>Берегите природу!</a:t>
            </a:r>
            <a:endParaRPr lang="ru-RU" sz="54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15616" y="4464420"/>
            <a:ext cx="6552728" cy="1628875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5" name="Picture 2" descr="C:\Documents and Settings\Воспитатель\Рабочий стол\ЭКОЛОГИЯ\42c22f4d7d5104c4e18e8211ce43ca28c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39" b="173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951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97</TotalTime>
  <Words>259</Words>
  <Application>Microsoft Office PowerPoint</Application>
  <PresentationFormat>Экран (4:3)</PresentationFormat>
  <Paragraphs>21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Слайд 1</vt:lpstr>
      <vt:lpstr>Цели данной презентации: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1</cp:lastModifiedBy>
  <cp:revision>17</cp:revision>
  <dcterms:created xsi:type="dcterms:W3CDTF">2018-10-15T12:48:34Z</dcterms:created>
  <dcterms:modified xsi:type="dcterms:W3CDTF">2022-02-06T08:35:49Z</dcterms:modified>
</cp:coreProperties>
</file>