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74" r:id="rId3"/>
    <p:sldId id="273" r:id="rId4"/>
    <p:sldId id="263" r:id="rId5"/>
    <p:sldId id="265" r:id="rId6"/>
    <p:sldId id="275" r:id="rId7"/>
    <p:sldId id="276" r:id="rId8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00"/>
    <a:srgbClr val="FFFFFF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403" autoAdjust="0"/>
    <p:restoredTop sz="94660"/>
  </p:normalViewPr>
  <p:slideViewPr>
    <p:cSldViewPr>
      <p:cViewPr>
        <p:scale>
          <a:sx n="90" d="100"/>
          <a:sy n="90" d="100"/>
        </p:scale>
        <p:origin x="-780" y="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96ECB31-B8EF-47BE-9057-9C009D1BC9F1}" type="datetimeFigureOut">
              <a:rPr lang="ru-RU" smtClean="0"/>
              <a:pPr/>
              <a:t>15.06.2021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E72A0D8-40BD-434E-A533-BFEE91EB13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 bwMode="auto">
          <a:xfrm>
            <a:off x="428596" y="5643578"/>
            <a:ext cx="8353425" cy="714380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ctr" compatLnSpc="1">
            <a:prstTxWarp prst="textNoShape">
              <a:avLst/>
            </a:prstTxWarp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Экологическая акция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«Детский сад за раздельный сбор мусора»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214290"/>
            <a:ext cx="74295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ДЕТСКИЙ САД №5 КОМПЕНСИРУЮЩЕГО ВИДА  ГОРОДА НОВОРОССИЙСКА</a:t>
            </a:r>
          </a:p>
          <a:p>
            <a:pPr algn="ctr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Lenovo\Desktop\2021-06-09-23-25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571612"/>
            <a:ext cx="4852416" cy="3639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0905870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1142984"/>
            <a:ext cx="4929222" cy="71438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 акции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071678"/>
            <a:ext cx="7786742" cy="4358624"/>
          </a:xfrm>
        </p:spPr>
        <p:txBody>
          <a:bodyPr>
            <a:normAutofit lnSpcReduction="10000"/>
          </a:bodyPr>
          <a:lstStyle/>
          <a:p>
            <a:pPr mar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     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Мусор – это проблема, с которой ежедневно сталкивается каждый из нас в городе, поселке, на улице, в общественном транспорте, лесу, на реке. </a:t>
            </a:r>
          </a:p>
          <a:p>
            <a:pPr mar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Большинство дошкольников очень любят гулять на природе, ходить с родителями в парк и лес, ездить на экскурсии. Но всех огорчает то, что почти везде очень много мусора. Путешествуя с родителями в разные страны, дети обращают внимание на чистоту вокруг, различные приспособления для мусора в зарубежных городах и сравнивают с улицами родного города. </a:t>
            </a:r>
          </a:p>
          <a:p>
            <a:pPr mar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Сотрудничество детского сада с семьями детей по экологическому направлению, совместно организованные мероприятия не только помогают обеспечить единство и непрерывность педагогического процесса, но и вносят в этот процесс необходимую ребенку особую положительную эмоциональную окраску.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857232"/>
            <a:ext cx="6858048" cy="92869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 акции: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познакомить детей с принципами раздельного сбора бытовых отходов.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Владелец\Рабочий стол\p87_razdel-nyiysborotxodov.jpg"/>
          <p:cNvPicPr>
            <a:picLocks noChangeAspect="1" noChangeArrowheads="1"/>
          </p:cNvPicPr>
          <p:nvPr/>
        </p:nvPicPr>
        <p:blipFill>
          <a:blip r:embed="rId2"/>
          <a:srcRect l="3572" t="9524" r="5356" b="7143"/>
          <a:stretch>
            <a:fillRect/>
          </a:stretch>
        </p:blipFill>
        <p:spPr bwMode="auto">
          <a:xfrm>
            <a:off x="5143504" y="2143116"/>
            <a:ext cx="3643338" cy="25003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071538" y="1714489"/>
            <a:ext cx="43577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акции: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5072074"/>
            <a:ext cx="785818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Ожидаемый результат: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Осознание детьми и взрослыми значимости охраны природы, экологически целесообразного поведения в окружающей среде; осознание важности и необходимости раздельного сбора ТБО  для последующего изготовления полезных вещей на мусороперерабатывающих заводах.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28596" y="2143116"/>
            <a:ext cx="457203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Уточнить представления детей об источниках возникновения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мусора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Развивать потребность соблюдения чистоты на улицах города, дома, в детском саду.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Содействовать развитию умения дифференцировать предметы по материалу, из которого они были изготовлены.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Формировать умение сортировать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мусор при его сборе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Воспитывать аккуратность, бережное отношение к окружающему миру.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www.yamaledu.org/uploads/posts/2016-07/1468234325_ecoliata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429" t="13793" r="17857"/>
          <a:stretch/>
        </p:blipFill>
        <p:spPr bwMode="auto">
          <a:xfrm>
            <a:off x="6572264" y="2214554"/>
            <a:ext cx="2340260" cy="2952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500034" y="1857364"/>
            <a:ext cx="634879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Times New Roman" panose="02020603050405020304" pitchFamily="18" charset="0"/>
              <a:buChar char="‒"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Долгосрочность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 не разовая акция, а комплекс природоохранных мероприятий;</a:t>
            </a:r>
          </a:p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Times New Roman" panose="02020603050405020304" pitchFamily="18" charset="0"/>
              <a:buChar char="‒"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Практическая направленность 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ориентированность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достижение результата;</a:t>
            </a:r>
          </a:p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Times New Roman" panose="02020603050405020304" pitchFamily="18" charset="0"/>
              <a:buChar char="‒"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Универсальность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применяется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 всех видах                                         детской деятельности;</a:t>
            </a:r>
          </a:p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Times New Roman" panose="02020603050405020304" pitchFamily="18" charset="0"/>
              <a:buChar char="‒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современных условиях загрязнения окружающей среды;</a:t>
            </a:r>
          </a:p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Times New Roman" panose="02020603050405020304" pitchFamily="18" charset="0"/>
              <a:buChar char="‒"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Социальная значимость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возможность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взаимодействия с воспитывающими взрослыми и социальными партнерами.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214290"/>
            <a:ext cx="7929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Значимость и уникальность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экологической акции</a:t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«В будущее – без мусора!» в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условиях ФГОС ДО</a:t>
            </a:r>
          </a:p>
        </p:txBody>
      </p:sp>
    </p:spTree>
    <p:extLst>
      <p:ext uri="{BB962C8B-B14F-4D97-AF65-F5344CB8AC3E}">
        <p14:creationId xmlns:p14="http://schemas.microsoft.com/office/powerpoint/2010/main" xmlns="" val="3570496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 bwMode="auto">
          <a:xfrm>
            <a:off x="214282" y="1643050"/>
            <a:ext cx="7358114" cy="2643206"/>
          </a:xfrm>
          <a:prstGeom prst="rect">
            <a:avLst/>
          </a:prstGeom>
          <a:noFill/>
        </p:spPr>
        <p:txBody>
          <a:bodyPr vert="horz" wrap="square" lIns="91440" tIns="45720" rIns="91440" bIns="45720" numCol="1" rtlCol="0" anchor="ctr" compatLnSpc="1">
            <a:prstTxWarp prst="textNoShape">
              <a:avLst/>
            </a:prstTxWarp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Беседы, чтение художественной литературы;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Наблюдения, экскурсии, целевые прогулки;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Работа с календарями природы, дидактические игры;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Проблемные ситуации;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Поисково-исследовательская деятельность;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Экологические выставки, экспозиции;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Недели экологического творчества;  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Придумывание экологических сказок;</a:t>
            </a:r>
          </a:p>
          <a:p>
            <a:pPr marL="285750" indent="-285750">
              <a:buFont typeface="Times New Roman" panose="02020603050405020304" pitchFamily="18" charset="0"/>
              <a:buChar char="‒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</a:rPr>
              <a:t>Акции. Экологические праздники, выставки. </a:t>
            </a:r>
            <a:r>
              <a:rPr lang="ru-RU" sz="1800" dirty="0" smtClean="0">
                <a:solidFill>
                  <a:srgbClr val="003300"/>
                </a:solidFill>
                <a:latin typeface="Times New Roman" pitchFamily="18" charset="0"/>
              </a:rPr>
              <a:t/>
            </a:r>
            <a:br>
              <a:rPr lang="ru-RU" sz="1800" dirty="0" smtClean="0">
                <a:solidFill>
                  <a:srgbClr val="003300"/>
                </a:solidFill>
                <a:latin typeface="Times New Roman" pitchFamily="18" charset="0"/>
              </a:rPr>
            </a:br>
            <a:endParaRPr lang="ru-RU" sz="1800" dirty="0" smtClean="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3" name="Rectangle 3"/>
          <p:cNvSpPr txBox="1">
            <a:spLocks/>
          </p:cNvSpPr>
          <p:nvPr/>
        </p:nvSpPr>
        <p:spPr>
          <a:xfrm>
            <a:off x="755576" y="0"/>
            <a:ext cx="7056784" cy="14847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Georgia" pitchFamily="18" charset="0"/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 воспитания экологической культуры включает в себя разные виды совместной деятельности детей и взрослого</a:t>
            </a:r>
          </a:p>
        </p:txBody>
      </p:sp>
      <p:sp>
        <p:nvSpPr>
          <p:cNvPr id="2054" name="AutoShape 6" descr="https://ds311nsk.edusite.ru/images/p87_rodit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Documents and Settings\Владелец\Рабочий стол\p87_rodi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571612"/>
            <a:ext cx="1643074" cy="22336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6" name="Picture 8" descr="C:\Documents and Settings\Владелец\Рабочий стол\p87_rodit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3714752"/>
            <a:ext cx="1426010" cy="2214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 descr="C:\Users\Lenovo\Desktop\Screenshot_20210609-214358_Instagram.jpg"/>
          <p:cNvPicPr>
            <a:picLocks noChangeAspect="1" noChangeArrowheads="1"/>
          </p:cNvPicPr>
          <p:nvPr/>
        </p:nvPicPr>
        <p:blipFill>
          <a:blip r:embed="rId4" cstate="print"/>
          <a:srcRect l="752" t="10416" b="53125"/>
          <a:stretch>
            <a:fillRect/>
          </a:stretch>
        </p:blipFill>
        <p:spPr bwMode="auto">
          <a:xfrm>
            <a:off x="214282" y="4143380"/>
            <a:ext cx="3311236" cy="25003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62" name="Picture 14" descr="C:\Users\Lenovo\Desktop\Screenshot_20210614-235702_Instagram.jpg"/>
          <p:cNvPicPr>
            <a:picLocks noChangeAspect="1" noChangeArrowheads="1"/>
          </p:cNvPicPr>
          <p:nvPr/>
        </p:nvPicPr>
        <p:blipFill>
          <a:blip r:embed="rId5" cstate="print"/>
          <a:srcRect t="11458" b="53125"/>
          <a:stretch>
            <a:fillRect/>
          </a:stretch>
        </p:blipFill>
        <p:spPr bwMode="auto">
          <a:xfrm>
            <a:off x="3786182" y="4143380"/>
            <a:ext cx="3429024" cy="25003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922311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1285852" y="214290"/>
            <a:ext cx="7125113" cy="467260"/>
          </a:xfrm>
          <a:prstGeom prst="rect">
            <a:avLst/>
          </a:prstGeom>
          <a:noFill/>
        </p:spPr>
        <p:txBody>
          <a:bodyPr spcFirstLastPara="1">
            <a:prstTxWarp prst="textArchUp">
              <a:avLst>
                <a:gd name="adj" fmla="val 10752401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Интересные и выдающие мероприятия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66" y="1643050"/>
            <a:ext cx="3071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Наглядное пособие по правильной сортировке мусора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214346" y="2357430"/>
            <a:ext cx="3571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Мастер-класс по созданию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Экомешочков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00364" y="571480"/>
            <a:ext cx="32861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Просмотр презентации «Откуда берется мусор»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Lenovo\Desktop\Разное\20210224_1026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272" t="40031" r="28848" b="3564"/>
          <a:stretch>
            <a:fillRect/>
          </a:stretch>
        </p:blipFill>
        <p:spPr bwMode="auto">
          <a:xfrm>
            <a:off x="3143240" y="1357298"/>
            <a:ext cx="2857520" cy="2071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Lenovo\Desktop\Screenshot_20210615-151201_Instagram.jpg"/>
          <p:cNvPicPr>
            <a:picLocks noChangeAspect="1" noChangeArrowheads="1"/>
          </p:cNvPicPr>
          <p:nvPr/>
        </p:nvPicPr>
        <p:blipFill>
          <a:blip r:embed="rId3" cstate="print"/>
          <a:srcRect l="752" t="37500" b="22916"/>
          <a:stretch>
            <a:fillRect/>
          </a:stretch>
        </p:blipFill>
        <p:spPr bwMode="auto">
          <a:xfrm>
            <a:off x="0" y="3214686"/>
            <a:ext cx="3311236" cy="22860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1" name="Picture 7" descr="C:\Users\Lenovo\Desktop\Screenshot_20210614-235606_Instagram.jpg"/>
          <p:cNvPicPr>
            <a:picLocks noChangeAspect="1" noChangeArrowheads="1"/>
          </p:cNvPicPr>
          <p:nvPr/>
        </p:nvPicPr>
        <p:blipFill>
          <a:blip r:embed="rId4" cstate="print"/>
          <a:srcRect l="2893" t="4166" r="5034" b="61458"/>
          <a:stretch>
            <a:fillRect/>
          </a:stretch>
        </p:blipFill>
        <p:spPr bwMode="auto">
          <a:xfrm>
            <a:off x="6072166" y="2714620"/>
            <a:ext cx="3071834" cy="2357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ovo\Desktop\2021-06-15-17-00-00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1302</TotalTime>
  <Words>379</Words>
  <Application>Microsoft Office PowerPoint</Application>
  <PresentationFormat>Экран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Spring</vt:lpstr>
      <vt:lpstr>Слайд 1</vt:lpstr>
      <vt:lpstr>Актуальность акции</vt:lpstr>
      <vt:lpstr>Слайд 3</vt:lpstr>
      <vt:lpstr>Слайд 4</vt:lpstr>
      <vt:lpstr>Слайд 5</vt:lpstr>
      <vt:lpstr> Интересные и выдающие мероприятия 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ДЕТСКИЙ САД ПОЛНОГО ДНЯ</dc:title>
  <dc:creator>Dimas</dc:creator>
  <cp:lastModifiedBy>Lenovo</cp:lastModifiedBy>
  <cp:revision>129</cp:revision>
  <dcterms:created xsi:type="dcterms:W3CDTF">2016-09-28T07:48:32Z</dcterms:created>
  <dcterms:modified xsi:type="dcterms:W3CDTF">2021-06-15T14:03:37Z</dcterms:modified>
</cp:coreProperties>
</file>