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4" r:id="rId3"/>
    <p:sldId id="282" r:id="rId4"/>
    <p:sldId id="291" r:id="rId5"/>
    <p:sldId id="287" r:id="rId6"/>
    <p:sldId id="315" r:id="rId7"/>
    <p:sldId id="280" r:id="rId8"/>
    <p:sldId id="327" r:id="rId9"/>
    <p:sldId id="293" r:id="rId10"/>
    <p:sldId id="314" r:id="rId11"/>
    <p:sldId id="331" r:id="rId12"/>
    <p:sldId id="316" r:id="rId13"/>
    <p:sldId id="318" r:id="rId14"/>
    <p:sldId id="319" r:id="rId15"/>
    <p:sldId id="320" r:id="rId16"/>
    <p:sldId id="322" r:id="rId17"/>
    <p:sldId id="323" r:id="rId18"/>
    <p:sldId id="328" r:id="rId19"/>
    <p:sldId id="324" r:id="rId20"/>
    <p:sldId id="325" r:id="rId21"/>
    <p:sldId id="286" r:id="rId22"/>
    <p:sldId id="283" r:id="rId23"/>
    <p:sldId id="285" r:id="rId24"/>
    <p:sldId id="289" r:id="rId25"/>
    <p:sldId id="28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53E2E-A7CC-4999-A210-CBA6DEFB261B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8B1F1-4F7A-4DA9-90F8-D6B33CE1AA3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hyperlink" Target="http://foto.mail.ru/mail/ravkat.60/251/291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9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39752" y="1772816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Презентация к классному часу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21371" y="2828835"/>
            <a:ext cx="68196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Души заветный уголок…</a:t>
            </a:r>
            <a:endParaRPr lang="ru-RU" sz="4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3890665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Фазылова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Зухра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Фоатовна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классный руководитель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11 класса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74084" y="4509120"/>
            <a:ext cx="625733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 средняя общеобразовательная школа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имени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Амирова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Халима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Насретдиновича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Новый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Артаул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Янаульский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район Республики Башкортостан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80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3763" y="188640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Необходимо повышать экологическую культуру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людей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915816" y="1265858"/>
            <a:ext cx="58326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«Нужно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возродить почти забытые «зеленые» патрули, школьные общества охраны природы, помогать волонтерским отрядам. Надо поднимать тему защиты окружающей среды как можно чаще через многочисленные акции общественных организаций, с помощью средств массовой информации, предупреждая, что любое загрязнение природы возвращается бумерангом к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человеку…»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15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55976" y="83671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2400" b="1" i="1" dirty="0">
              <a:solidFill>
                <a:schemeClr val="accent3"/>
              </a:solidFill>
              <a:latin typeface="Times New Roman" pitchFamily="18" charset="0"/>
            </a:endParaRPr>
          </a:p>
          <a:p>
            <a:pPr algn="ctr"/>
            <a:r>
              <a:rPr lang="ru-RU" sz="2400" b="1" i="1" dirty="0">
                <a:solidFill>
                  <a:schemeClr val="accent3"/>
                </a:solidFill>
                <a:latin typeface="Times New Roman" pitchFamily="18" charset="0"/>
              </a:rPr>
              <a:t> </a:t>
            </a:r>
            <a:r>
              <a:rPr lang="ru-RU" sz="2400" b="1" i="1" dirty="0" smtClean="0">
                <a:solidFill>
                  <a:schemeClr val="accent3"/>
                </a:solidFill>
                <a:latin typeface="Times New Roman" pitchFamily="18" charset="0"/>
              </a:rPr>
              <a:t>село Новый </a:t>
            </a:r>
            <a:r>
              <a:rPr lang="ru-RU" sz="2400" b="1" i="1" dirty="0" err="1" smtClean="0">
                <a:solidFill>
                  <a:schemeClr val="accent3"/>
                </a:solidFill>
                <a:latin typeface="Times New Roman" pitchFamily="18" charset="0"/>
              </a:rPr>
              <a:t>Артаул</a:t>
            </a:r>
            <a:endParaRPr lang="ru-RU" sz="2400" b="1" i="1" dirty="0">
              <a:solidFill>
                <a:schemeClr val="accent3"/>
              </a:solidFill>
              <a:latin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16632"/>
            <a:ext cx="2859238" cy="3812317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5284390" y="5985869"/>
            <a:ext cx="37521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Здесь красиво </a:t>
            </a:r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з</a:t>
            </a:r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имой и летом</a:t>
            </a:r>
            <a:endParaRPr lang="ru-RU" sz="24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" name="Picture 2" descr="D:\фото-видео\На  горке 9 класс\104___02\IMG_08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6486" y="3598588"/>
            <a:ext cx="3707904" cy="2780928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Picture 2" descr="D:\фото-видео\фотографии\SDC113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4390" y="2394012"/>
            <a:ext cx="3515883" cy="2636912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448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02873" y="5958979"/>
            <a:ext cx="44005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Здесь красиво </a:t>
            </a:r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утром и вечером</a:t>
            </a:r>
            <a:endParaRPr lang="ru-RU" sz="24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Picture 2" descr="G:\Артаул\IMG_8683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308218">
            <a:off x="594506" y="513349"/>
            <a:ext cx="4176712" cy="3133725"/>
          </a:xfrm>
          <a:prstGeom prst="rect">
            <a:avLst/>
          </a:prstGeom>
          <a:ln w="38100">
            <a:solidFill>
              <a:schemeClr val="accent3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I:\Артаул\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1062">
            <a:off x="4940916" y="2697607"/>
            <a:ext cx="3923928" cy="2942946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80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620688"/>
            <a:ext cx="7008440" cy="5256330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3313709" y="6051312"/>
            <a:ext cx="34290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Здорово здесь и детворе</a:t>
            </a:r>
            <a:endParaRPr lang="ru-RU" sz="2400" b="1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55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Изображение 1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69889" y="0"/>
            <a:ext cx="5516073" cy="3539480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2" descr="D:\фото-видео\фотографии\SDC11388.JPG"/>
          <p:cNvPicPr>
            <a:picLocks noChangeAspect="1" noChangeArrowheads="1"/>
          </p:cNvPicPr>
          <p:nvPr/>
        </p:nvPicPr>
        <p:blipFill rotWithShape="1">
          <a:blip r:embed="rId5" cstate="print"/>
          <a:srcRect b="12627"/>
          <a:stretch/>
        </p:blipFill>
        <p:spPr bwMode="auto">
          <a:xfrm>
            <a:off x="3913530" y="3363664"/>
            <a:ext cx="4944864" cy="3240336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877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фото-видео\фотографии\SDC11387.JPG"/>
          <p:cNvPicPr>
            <a:picLocks noChangeAspect="1" noChangeArrowheads="1"/>
          </p:cNvPicPr>
          <p:nvPr/>
        </p:nvPicPr>
        <p:blipFill rotWithShape="1">
          <a:blip r:embed="rId4" cstate="print"/>
          <a:srcRect b="12755"/>
          <a:stretch/>
        </p:blipFill>
        <p:spPr bwMode="auto">
          <a:xfrm>
            <a:off x="2771800" y="3429000"/>
            <a:ext cx="4572000" cy="2991644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51"/>
          <a:stretch/>
        </p:blipFill>
        <p:spPr>
          <a:xfrm>
            <a:off x="1127428" y="260648"/>
            <a:ext cx="3928349" cy="2593388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6096" y="260648"/>
            <a:ext cx="3507840" cy="2646386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85780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-289">
            <a:hlinkClick r:id="rId4" tooltip="Следующее фото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45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D:\АрхивШколы\ЯнаулФОТО\Буй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95337" y="3619670"/>
            <a:ext cx="4527704" cy="3024758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5" descr="Мир-4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16719"/>
            <a:ext cx="4573688" cy="3430266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4" descr="D:\АрхивШколы\ЯнаулФОТО\Природ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842" y="654811"/>
            <a:ext cx="3167794" cy="2375545"/>
          </a:xfrm>
          <a:prstGeom prst="rect">
            <a:avLst/>
          </a:prstGeom>
          <a:ln w="38100">
            <a:solidFill>
              <a:schemeClr val="accent3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PIC_023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576" y="3957609"/>
            <a:ext cx="3266271" cy="2348880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937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56" y="-786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774" y="476672"/>
            <a:ext cx="4222751" cy="3168352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Объект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213" y="3986166"/>
            <a:ext cx="3492655" cy="2617834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I:\Артаул\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92696"/>
            <a:ext cx="2895786" cy="3861048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01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123 школа\Мои документы\Мои рисунки\1 сентября 1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076056" y="188640"/>
            <a:ext cx="3847980" cy="3044226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223" y="3333761"/>
            <a:ext cx="4320480" cy="324036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2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0800" y="0"/>
            <a:ext cx="9347200" cy="70104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66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ocuments and Settings\123 школа\Мои документы\Мои рисунки\1 сентября 0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8100"/>
            <a:ext cx="9296400" cy="69723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01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IMG_867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8100"/>
            <a:ext cx="9296400" cy="69723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05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404664"/>
            <a:ext cx="4824413" cy="36433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5" name="Picture 5" descr="PIC_02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952605"/>
            <a:ext cx="4895850" cy="35480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35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404664"/>
            <a:ext cx="64807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e-BY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be-BY" sz="24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очень люблю свою малую Родину, </a:t>
            </a:r>
            <a:endParaRPr lang="be-BY" sz="2400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be-BY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своё родное село…»</a:t>
            </a:r>
            <a:endParaRPr lang="ru-RU" sz="2400" dirty="0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62"/>
          <a:stretch/>
        </p:blipFill>
        <p:spPr bwMode="auto">
          <a:xfrm>
            <a:off x="468313" y="1484313"/>
            <a:ext cx="3240087" cy="2117869"/>
          </a:xfrm>
          <a:prstGeom prst="rect">
            <a:avLst/>
          </a:prstGeom>
          <a:ln w="38100">
            <a:solidFill>
              <a:schemeClr val="accent3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3463" y="1396539"/>
            <a:ext cx="3811787" cy="2293416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7" name="Picture 5" descr="Изображение 10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11613"/>
            <a:ext cx="4103687" cy="2616200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Альбина Рабочие\P105078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005263"/>
            <a:ext cx="3529013" cy="2581275"/>
          </a:xfrm>
          <a:prstGeom prst="rect">
            <a:avLst/>
          </a:prstGeom>
          <a:ln w="38100">
            <a:solidFill>
              <a:schemeClr val="accent3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29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фото-видео\На  горке 9 класс\104___02\IMG_0829.JPG"/>
          <p:cNvPicPr>
            <a:picLocks noChangeAspect="1" noChangeArrowheads="1"/>
          </p:cNvPicPr>
          <p:nvPr/>
        </p:nvPicPr>
        <p:blipFill rotWithShape="1">
          <a:blip r:embed="rId4" cstate="print"/>
          <a:srcRect l="15612" b="16996"/>
          <a:stretch/>
        </p:blipFill>
        <p:spPr bwMode="auto">
          <a:xfrm>
            <a:off x="0" y="0"/>
            <a:ext cx="9296400" cy="68580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817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123 школа\Мои документы\Мои рисунки\1 сентября 1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38100"/>
            <a:ext cx="9296400" cy="69723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821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фото-видео\фотографии\SDC11387.JPG"/>
          <p:cNvPicPr>
            <a:picLocks noChangeAspect="1" noChangeArrowheads="1"/>
          </p:cNvPicPr>
          <p:nvPr/>
        </p:nvPicPr>
        <p:blipFill rotWithShape="1">
          <a:blip r:embed="rId4" cstate="print"/>
          <a:srcRect r="10534" b="11029"/>
          <a:stretch/>
        </p:blipFill>
        <p:spPr bwMode="auto">
          <a:xfrm>
            <a:off x="-50800" y="0"/>
            <a:ext cx="9194800" cy="68580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91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фото-видео\фотографии\SDC11388.JPG"/>
          <p:cNvPicPr>
            <a:picLocks noChangeAspect="1" noChangeArrowheads="1"/>
          </p:cNvPicPr>
          <p:nvPr/>
        </p:nvPicPr>
        <p:blipFill rotWithShape="1">
          <a:blip r:embed="rId4" cstate="print"/>
          <a:srcRect l="10999" b="11029"/>
          <a:stretch/>
        </p:blipFill>
        <p:spPr bwMode="auto">
          <a:xfrm>
            <a:off x="-1" y="5858"/>
            <a:ext cx="9139243" cy="6852142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343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052736"/>
            <a:ext cx="6792416" cy="5094312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520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1143000"/>
            <a:ext cx="7080448" cy="5310336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932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980727"/>
            <a:ext cx="6857645" cy="5143234"/>
          </a:xfrm>
          <a:prstGeom prst="rect">
            <a:avLst/>
          </a:prstGeom>
          <a:ln w="38100" cap="sq">
            <a:solidFill>
              <a:schemeClr val="accent3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365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фото-видео\староста\SDC12036.JPG"/>
          <p:cNvPicPr>
            <a:picLocks noChangeAspect="1" noChangeArrowheads="1"/>
          </p:cNvPicPr>
          <p:nvPr/>
        </p:nvPicPr>
        <p:blipFill rotWithShape="1">
          <a:blip r:embed="rId4" cstate="print"/>
          <a:srcRect l="11689" b="1168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391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83" name="Picture 35" descr="jy tyjze yhj,gazh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1686" y="1140570"/>
            <a:ext cx="358383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Люби природу, паренёк,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девочка, люби,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 загрязнений защищай,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Её ты не губи!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отравляй полей и рек,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Морей, лесов и гор,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Ты в них отходы не сливай,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Вредителям – позор!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Люби природу, человек,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Её ты охраняй.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Картину выжженной земли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Живя, не оставляй!</a:t>
            </a:r>
          </a:p>
        </p:txBody>
      </p:sp>
      <p:pic>
        <p:nvPicPr>
          <p:cNvPr id="7" name="Рисунок 6" descr="86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2381250" cy="16764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87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524000"/>
            <a:ext cx="2514600" cy="1658938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9" descr="872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124200"/>
            <a:ext cx="2381250" cy="1752600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10" descr="87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4800600"/>
            <a:ext cx="2381250" cy="1762125"/>
          </a:xfrm>
          <a:prstGeom prst="rect">
            <a:avLst/>
          </a:prstGeom>
          <a:ln w="381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34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393</TotalTime>
  <Words>256</Words>
  <Application>Microsoft Office PowerPoint</Application>
  <PresentationFormat>Экран (4:3)</PresentationFormat>
  <Paragraphs>50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6</cp:lastModifiedBy>
  <cp:revision>33</cp:revision>
  <dcterms:created xsi:type="dcterms:W3CDTF">2013-04-03T15:45:39Z</dcterms:created>
  <dcterms:modified xsi:type="dcterms:W3CDTF">2021-10-18T07:41:28Z</dcterms:modified>
</cp:coreProperties>
</file>