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2A56F0E-9F31-4D93-A1AE-6F27C26D6F5C}" type="datetimeFigureOut">
              <a:rPr lang="ru-RU" smtClean="0"/>
              <a:pPr/>
              <a:t>25.01.2022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77DBA5A-8504-447F-9468-197021F134A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1604" y="500043"/>
            <a:ext cx="6886596" cy="48577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БЮДЖЕТНОЕ УЧРЕЖДЕНИЕ ДОПОЛНИТЕЛНЬОГО ОБРАЗОВАНИЯ ПАНИНСКОГО МУНИЦИПАЛЬНОГО РАЙОНА ВОРОНЕЖСКОЙ ОБЛАСТИ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ДЕТСКО-ЮНОШЕСКИЙ  ЦЕНТР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 НА ТЕМУ: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dirty="0" smtClean="0">
                <a:solidFill>
                  <a:schemeClr val="tx1"/>
                </a:solidFill>
              </a:rPr>
              <a:t>Энергия и человек. Электромагнитное излучение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Кольцова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Н.Г., 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педагог дополнительного образования</a:t>
            </a:r>
            <a:b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2286000" y="5072070"/>
            <a:ext cx="621509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Оглавление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1.Аннотация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2.Введение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З. Основное содержание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3.1. ЭМИ. Что это такое?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3.2. Влияние на человека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3.3. Защита от излучения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4.Выводы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5.3аключение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6.Список литературы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аннотация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 его не видите, но это не значит, что его здесь нет.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 живу практически под высоковольтной ЛЭП. Именно поэтому я решила изучить электромагнитное излучение, как оно влияет на здоровье человека, а так же какие методы защиты существуют.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этого я изучила, что такое электромагнитное излучение, его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источники,природу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источников излучения, влияние на человека, защиту от излучения.</a:t>
            </a:r>
          </a:p>
          <a:p>
            <a:endParaRPr lang="ru-RU" dirty="0"/>
          </a:p>
        </p:txBody>
      </p:sp>
      <p:pic>
        <p:nvPicPr>
          <p:cNvPr id="4098" name="Picture 2" descr="https://old.shatura.ru/files/2019/09/semka-le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142852"/>
            <a:ext cx="2744670" cy="2286016"/>
          </a:xfrm>
          <a:prstGeom prst="rect">
            <a:avLst/>
          </a:prstGeom>
          <a:noFill/>
        </p:spPr>
      </p:pic>
      <p:pic>
        <p:nvPicPr>
          <p:cNvPr id="4102" name="Picture 6" descr="https://proprikol.ru/wp-content/uploads/2020/09/kartinki-lep-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42852"/>
            <a:ext cx="2677442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2.Введение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Каково же влияние электромагнитных излучений на живые организмы?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Цель работы: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изучить влияние ЭМИ на окружающую среду и человека с использованием большого объёма информации.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 .Найти информацию об ЭМИ и изучить её.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2.Изучить влияние ЭМИ на организм человека.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Предложения по уменьшению воздействия ЭМИ.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электромагнитное излучение от ЛЭП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928671"/>
            <a:ext cx="4357686" cy="1516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Основное содержание.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28670"/>
            <a:ext cx="7467600" cy="5545282"/>
          </a:xfrm>
        </p:spPr>
        <p:txBody>
          <a:bodyPr/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Научная литература поднимают вопрос о неблагоприятном воздействии на отдельных  лиц и общество в целом неионизирующего излучения ЭМП, исходящего от силовых, электрических и беспроводных устройств в быту, на производстве, в учебных и общественных заведениях.</a:t>
            </a:r>
          </a:p>
          <a:p>
            <a:endParaRPr lang="ru-RU" dirty="0"/>
          </a:p>
        </p:txBody>
      </p:sp>
      <p:pic>
        <p:nvPicPr>
          <p:cNvPr id="19458" name="Picture 2" descr="https://ds05.infourok.ru/uploads/ex/0df6/000df0a5-57556641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3071810"/>
            <a:ext cx="4820236" cy="3408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3.1. Что это такое ЭМИ и источники излучения.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Электромагнитное излучении (ЭМИ) это электромагнитные волны, которые возникают при возмущении магнитного или электрического поля. То есть, минимальной порцией электромагнитного излучения является квант, но в тоже время оно имеет частотно-волновые свойства, определяющие его основные характеристики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Спектр частот ЭМИ, позволяет классифицирует его на следующие виды: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радиочастотное (к ним относятся радиоволны); 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- тепловое (инфракрасное);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-оптическое (то есть, видимое глазом); 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- излучение в ультрафиолетовом спектре и жесткое (ионизированное)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Электрические и магнитные  поля воздействует на все, что находится вокруг них</a:t>
            </a:r>
            <a:r>
              <a:rPr lang="ru-RU" sz="1800" dirty="0" smtClean="0"/>
              <a:t>.</a:t>
            </a:r>
          </a:p>
        </p:txBody>
      </p:sp>
      <p:pic>
        <p:nvPicPr>
          <p:cNvPr id="5" name="Picture 2" descr="http://www.uchkom43.ru/wp-content/uploads/2016/05/1dae78d6be0824c70da9f3d114dbd1d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500042"/>
            <a:ext cx="5429289" cy="34417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11156"/>
          </a:xfrm>
        </p:spPr>
        <p:txBody>
          <a:bodyPr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3.2.Влияние ЭМИ на организм человека.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 descr="https://ds04.infourok.ru/uploads/ex/0037/0010f026-64ae1947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2" y="142852"/>
            <a:ext cx="8405840" cy="65722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1506" name="Picture 2" descr="https://cf.ppt-online.org/files1/slide/q/qlK5h9fvNiJbQDmOtd2sXFRgHrMywTpVZu60C8nIAe/slide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0"/>
            <a:ext cx="8780780" cy="65770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Выводы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467600" cy="540240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1)Развитие науки и техники в области технологий привели к появлению паразитных электромагнитных излучений (ЭМИ), негативно влияющих на наше здоровье;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2)При длительном пребывании в зонах с повышенной интенсивностью (ЭМИ) возникает недомогания с симптомами, которые приводят к различным заболеваниям;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3)Мы насквозь пронизаны этими излучениями и постоянно подвергаем свой организм негативному воздействию (ЭМИ), что приводит к серьезным заболеваниям;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4)Особую опасность воздействия (ЭМИ) представляют для развивающего организма в утробе матери, детей, а также людей, подверженных аллергическим заболеваниям, так как они обладают исключительно большой чувствительностью к ЭМИ.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5.Заключение.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Технический  прогресс имеет и обратную сторону. Глобальное использование техники, работающей от электричества, стало причиной загрязнения, которому дали название – электромагнитный шум.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Поэтому и стали изобретать электромагнитное экранирование, которое качественно защищает людей  от электромагнитных волн.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6.Список литературы: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1.В.Ю.Рогинский. Электропитание радиоустройств.«Энергия», Ленинград.1970г.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2.Физические величины.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Справочник.под.ред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И.С. Григорьева, Е.З.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Мейлихова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Москва.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Энергоатомиздат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».1991.г.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3.Алиевский Б.Л. Специальные электрические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машины.-М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.: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Энергоатомиздат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1994 г.-206 с.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4.Проблемы радиационной  безопасности при обращении с радиоизотопными термоэлектрическими генераторами. «Атомная стратегия», Санкт-Петербург,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1(6) июнь 2003. Стр.32.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www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courier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68</TotalTime>
  <Words>541</Words>
  <Application>Microsoft Office PowerPoint</Application>
  <PresentationFormat>Экран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Эркер</vt:lpstr>
      <vt:lpstr>    МУНИЦИПАЛЬНОЕ БЮДЖЕТНОЕ УЧРЕЖДЕНИЕ ДОПОЛНИТЕЛНЬОГО ОБРАЗОВАНИЯ ПАНИНСКОГО МУНИЦИПАЛЬНОГО РАЙОНА ВОРОНЕЖСКОЙ ОБЛАСТИ «ДЕТСКО-ЮНОШЕСКИЙ  ЦЕНТР»      ПРОЕКТ НА ТЕМУ: «Энергия и человек. Электромагнитное излучение»       Автор: Кольцова Н.Г.,  педагог дополнительного образования   </vt:lpstr>
      <vt:lpstr>Оглавление</vt:lpstr>
      <vt:lpstr>аннотация</vt:lpstr>
      <vt:lpstr>2.Введение</vt:lpstr>
      <vt:lpstr>3. Основное содержание. </vt:lpstr>
      <vt:lpstr>3.1. Что это такое ЭМИ и источники излучения. </vt:lpstr>
      <vt:lpstr>3.2.Влияние ЭМИ на организм человека.</vt:lpstr>
      <vt:lpstr>Слайд 8</vt:lpstr>
      <vt:lpstr>4. Выводы. </vt:lpstr>
      <vt:lpstr>5.Заключение. </vt:lpstr>
      <vt:lpstr>6.Список литературы: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УЧРЕЖДЕНИЕ ДОПОЛНИТЕЛНЬОГО ОБРАЗОВАНИЯ ПАНИНСКОГО МУНИЦИПАЛЬНОГО РАЙОНА ВОРОНЕЖСКОЙ ОБЛАСТИ «ДЕТСКО-ЮНОШЕСКИ ЙЦЕНТР»   Областной конкурс «Юные исследователи окружающей среды» (в рамках Всероссийского конкурса)     ПРОЕКТ НА ТЕМУ: «Энергия и человек. Электромагнитное излучение»   Номинация: «Экология энергетики»          Автор: Парнева Виктория, 12 лет  Руководитель: Кольцова Н.Г.,  педагог дополнительного образования</dc:title>
  <dc:creator>User</dc:creator>
  <cp:lastModifiedBy>User</cp:lastModifiedBy>
  <cp:revision>40</cp:revision>
  <dcterms:created xsi:type="dcterms:W3CDTF">2022-01-12T08:03:09Z</dcterms:created>
  <dcterms:modified xsi:type="dcterms:W3CDTF">2022-01-25T05:54:37Z</dcterms:modified>
</cp:coreProperties>
</file>